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271" r:id="rId4"/>
    <p:sldId id="324" r:id="rId5"/>
    <p:sldId id="290" r:id="rId6"/>
    <p:sldId id="291" r:id="rId7"/>
    <p:sldId id="267" r:id="rId8"/>
    <p:sldId id="266" r:id="rId9"/>
    <p:sldId id="262" r:id="rId10"/>
    <p:sldId id="278" r:id="rId11"/>
    <p:sldId id="259" r:id="rId12"/>
    <p:sldId id="268" r:id="rId13"/>
    <p:sldId id="269" r:id="rId14"/>
    <p:sldId id="261" r:id="rId15"/>
    <p:sldId id="280" r:id="rId16"/>
    <p:sldId id="281" r:id="rId17"/>
    <p:sldId id="282" r:id="rId18"/>
    <p:sldId id="322" r:id="rId19"/>
    <p:sldId id="323" r:id="rId20"/>
    <p:sldId id="283" r:id="rId21"/>
    <p:sldId id="284" r:id="rId22"/>
    <p:sldId id="285" r:id="rId23"/>
    <p:sldId id="286" r:id="rId24"/>
    <p:sldId id="287" r:id="rId25"/>
    <p:sldId id="272" r:id="rId26"/>
    <p:sldId id="308" r:id="rId27"/>
    <p:sldId id="273" r:id="rId28"/>
    <p:sldId id="306" r:id="rId29"/>
    <p:sldId id="314" r:id="rId30"/>
    <p:sldId id="318" r:id="rId31"/>
    <p:sldId id="315" r:id="rId32"/>
    <p:sldId id="307" r:id="rId33"/>
    <p:sldId id="321"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5" autoAdjust="0"/>
    <p:restoredTop sz="73382" autoAdjust="0"/>
  </p:normalViewPr>
  <p:slideViewPr>
    <p:cSldViewPr>
      <p:cViewPr>
        <p:scale>
          <a:sx n="60" d="100"/>
          <a:sy n="60" d="100"/>
        </p:scale>
        <p:origin x="-282"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Elementary SSC Composition</c:v>
                </c:pt>
              </c:strCache>
            </c:strRef>
          </c:tx>
          <c:dPt>
            <c:idx val="0"/>
            <c:bubble3D val="0"/>
            <c:spPr>
              <a:solidFill>
                <a:schemeClr val="accent5"/>
              </a:solidFill>
            </c:spPr>
          </c:dPt>
          <c:dLbls>
            <c:dLbl>
              <c:idx val="0"/>
              <c:layout>
                <c:manualLayout>
                  <c:x val="-9.1369985464551315E-2"/>
                  <c:y val="0.10780169140935966"/>
                </c:manualLayout>
              </c:layout>
              <c:tx>
                <c:rich>
                  <a:bodyPr/>
                  <a:lstStyle/>
                  <a:p>
                    <a:r>
                      <a:rPr lang="en-US" dirty="0" smtClean="0"/>
                      <a:t>Principal</a:t>
                    </a:r>
                  </a:p>
                  <a:p>
                    <a:r>
                      <a:rPr lang="en-US" dirty="0" smtClean="0"/>
                      <a:t>1 seat</a:t>
                    </a:r>
                    <a:endParaRPr lang="en-US" dirty="0"/>
                  </a:p>
                </c:rich>
              </c:tx>
              <c:dLblPos val="bestFit"/>
              <c:showLegendKey val="0"/>
              <c:showVal val="0"/>
              <c:showCatName val="1"/>
              <c:showSerName val="0"/>
              <c:showPercent val="0"/>
              <c:showBubbleSize val="0"/>
            </c:dLbl>
            <c:dLbl>
              <c:idx val="1"/>
              <c:layout/>
              <c:tx>
                <c:rich>
                  <a:bodyPr/>
                  <a:lstStyle/>
                  <a:p>
                    <a:r>
                      <a:rPr lang="en-US" dirty="0" smtClean="0"/>
                      <a:t>Teachers</a:t>
                    </a:r>
                  </a:p>
                  <a:p>
                    <a:r>
                      <a:rPr lang="en-US" dirty="0" smtClean="0"/>
                      <a:t>3 seats </a:t>
                    </a:r>
                    <a:endParaRPr lang="en-US" dirty="0"/>
                  </a:p>
                </c:rich>
              </c:tx>
              <c:dLblPos val="ctr"/>
              <c:showLegendKey val="0"/>
              <c:showVal val="0"/>
              <c:showCatName val="1"/>
              <c:showSerName val="0"/>
              <c:showPercent val="0"/>
              <c:showBubbleSize val="0"/>
            </c:dLbl>
            <c:dLbl>
              <c:idx val="2"/>
              <c:layout>
                <c:manualLayout>
                  <c:x val="-9.8346845341272124E-2"/>
                  <c:y val="-7.9485954526066438E-2"/>
                </c:manualLayout>
              </c:layout>
              <c:tx>
                <c:rich>
                  <a:bodyPr/>
                  <a:lstStyle/>
                  <a:p>
                    <a:r>
                      <a:rPr lang="en-US" sz="1600" dirty="0">
                        <a:solidFill>
                          <a:schemeClr val="bg1"/>
                        </a:solidFill>
                      </a:rPr>
                      <a:t>Other </a:t>
                    </a:r>
                    <a:r>
                      <a:rPr lang="en-US" sz="1600" dirty="0" smtClean="0">
                        <a:solidFill>
                          <a:schemeClr val="bg1"/>
                        </a:solidFill>
                      </a:rPr>
                      <a:t>Staff</a:t>
                    </a:r>
                    <a:r>
                      <a:rPr lang="en-US" sz="1600" baseline="0" dirty="0" smtClean="0">
                        <a:solidFill>
                          <a:schemeClr val="bg1"/>
                        </a:solidFill>
                      </a:rPr>
                      <a:t> </a:t>
                    </a:r>
                  </a:p>
                  <a:p>
                    <a:r>
                      <a:rPr lang="en-US" sz="1600" baseline="0" dirty="0" smtClean="0">
                        <a:solidFill>
                          <a:schemeClr val="bg1"/>
                        </a:solidFill>
                      </a:rPr>
                      <a:t>1 seat</a:t>
                    </a:r>
                    <a:endParaRPr lang="en-US" sz="1600" dirty="0"/>
                  </a:p>
                </c:rich>
              </c:tx>
              <c:dLblPos val="bestFit"/>
              <c:showLegendKey val="0"/>
              <c:showVal val="0"/>
              <c:showCatName val="1"/>
              <c:showSerName val="0"/>
              <c:showPercent val="0"/>
              <c:showBubbleSize val="0"/>
            </c:dLbl>
            <c:dLbl>
              <c:idx val="3"/>
              <c:layout/>
              <c:tx>
                <c:rich>
                  <a:bodyPr/>
                  <a:lstStyle/>
                  <a:p>
                    <a:r>
                      <a:rPr lang="en-US" dirty="0" smtClean="0">
                        <a:solidFill>
                          <a:schemeClr val="bg1"/>
                        </a:solidFill>
                      </a:rPr>
                      <a:t>Parents*</a:t>
                    </a:r>
                  </a:p>
                  <a:p>
                    <a:r>
                      <a:rPr lang="en-US" dirty="0" smtClean="0">
                        <a:solidFill>
                          <a:schemeClr val="bg1"/>
                        </a:solidFill>
                      </a:rPr>
                      <a:t>5 seats</a:t>
                    </a:r>
                    <a:endParaRPr lang="en-US" dirty="0"/>
                  </a:p>
                </c:rich>
              </c:tx>
              <c:dLblPos val="ctr"/>
              <c:showLegendKey val="0"/>
              <c:showVal val="0"/>
              <c:showCatName val="1"/>
              <c:showSerName val="0"/>
              <c:showPercent val="0"/>
              <c:showBubbleSize val="0"/>
            </c:dLbl>
            <c:txPr>
              <a:bodyPr/>
              <a:lstStyle/>
              <a:p>
                <a:pPr>
                  <a:defRPr>
                    <a:solidFill>
                      <a:schemeClr val="bg1"/>
                    </a:solidFill>
                  </a:defRPr>
                </a:pPr>
                <a:endParaRPr lang="en-US"/>
              </a:p>
            </c:txPr>
            <c:dLblPos val="ctr"/>
            <c:showLegendKey val="0"/>
            <c:showVal val="0"/>
            <c:showCatName val="1"/>
            <c:showSerName val="0"/>
            <c:showPercent val="0"/>
            <c:showBubbleSize val="0"/>
            <c:showLeaderLines val="0"/>
          </c:dLbls>
          <c:cat>
            <c:strRef>
              <c:f>Sheet1!$A$2:$A$5</c:f>
              <c:strCache>
                <c:ptCount val="4"/>
                <c:pt idx="0">
                  <c:v>Principal</c:v>
                </c:pt>
                <c:pt idx="1">
                  <c:v>Teachers </c:v>
                </c:pt>
                <c:pt idx="2">
                  <c:v>Other Staff (e.g. classified staff member)</c:v>
                </c:pt>
                <c:pt idx="3">
                  <c:v>Parents</c:v>
                </c:pt>
              </c:strCache>
            </c:strRef>
          </c:cat>
          <c:val>
            <c:numRef>
              <c:f>Sheet1!$B$2:$B$5</c:f>
              <c:numCache>
                <c:formatCode>0.00%</c:formatCode>
                <c:ptCount val="4"/>
                <c:pt idx="0">
                  <c:v>0.1</c:v>
                </c:pt>
                <c:pt idx="1">
                  <c:v>0.3</c:v>
                </c:pt>
                <c:pt idx="2">
                  <c:v>0.1</c:v>
                </c:pt>
                <c:pt idx="3">
                  <c:v>0.5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Elementary SSC Composition</c:v>
                </c:pt>
              </c:strCache>
            </c:strRef>
          </c:tx>
          <c:dPt>
            <c:idx val="0"/>
            <c:bubble3D val="0"/>
            <c:spPr>
              <a:solidFill>
                <a:schemeClr val="accent5"/>
              </a:solidFill>
            </c:spPr>
          </c:dPt>
          <c:dPt>
            <c:idx val="4"/>
            <c:bubble3D val="0"/>
            <c:spPr>
              <a:solidFill>
                <a:schemeClr val="accent6"/>
              </a:solidFill>
            </c:spPr>
          </c:dPt>
          <c:dLbls>
            <c:dLbl>
              <c:idx val="0"/>
              <c:layout>
                <c:manualLayout>
                  <c:x val="-9.1369985464551315E-2"/>
                  <c:y val="0.10780169140935966"/>
                </c:manualLayout>
              </c:layout>
              <c:tx>
                <c:rich>
                  <a:bodyPr/>
                  <a:lstStyle/>
                  <a:p>
                    <a:r>
                      <a:rPr lang="en-US" dirty="0" smtClean="0"/>
                      <a:t>Principal</a:t>
                    </a:r>
                  </a:p>
                  <a:p>
                    <a:r>
                      <a:rPr lang="en-US" dirty="0" smtClean="0"/>
                      <a:t>1 seat</a:t>
                    </a:r>
                    <a:endParaRPr lang="en-US" dirty="0"/>
                  </a:p>
                </c:rich>
              </c:tx>
              <c:dLblPos val="bestFit"/>
              <c:showLegendKey val="0"/>
              <c:showVal val="0"/>
              <c:showCatName val="1"/>
              <c:showSerName val="0"/>
              <c:showPercent val="0"/>
              <c:showBubbleSize val="0"/>
            </c:dLbl>
            <c:dLbl>
              <c:idx val="1"/>
              <c:layout/>
              <c:tx>
                <c:rich>
                  <a:bodyPr/>
                  <a:lstStyle/>
                  <a:p>
                    <a:r>
                      <a:rPr lang="en-US" smtClean="0"/>
                      <a:t>Teachers</a:t>
                    </a:r>
                  </a:p>
                  <a:p>
                    <a:r>
                      <a:rPr lang="en-US" smtClean="0"/>
                      <a:t>4 seats </a:t>
                    </a:r>
                    <a:endParaRPr lang="en-US" dirty="0"/>
                  </a:p>
                </c:rich>
              </c:tx>
              <c:dLblPos val="ctr"/>
              <c:showLegendKey val="0"/>
              <c:showVal val="0"/>
              <c:showCatName val="1"/>
              <c:showSerName val="0"/>
              <c:showPercent val="0"/>
              <c:showBubbleSize val="0"/>
            </c:dLbl>
            <c:dLbl>
              <c:idx val="2"/>
              <c:layout>
                <c:manualLayout>
                  <c:x val="-9.0449666151059913E-2"/>
                  <c:y val="-6.4709450888835895E-2"/>
                </c:manualLayout>
              </c:layout>
              <c:tx>
                <c:rich>
                  <a:bodyPr/>
                  <a:lstStyle/>
                  <a:p>
                    <a:r>
                      <a:rPr lang="en-US" sz="1600" dirty="0">
                        <a:solidFill>
                          <a:schemeClr val="bg1"/>
                        </a:solidFill>
                      </a:rPr>
                      <a:t>Other </a:t>
                    </a:r>
                    <a:r>
                      <a:rPr lang="en-US" sz="1600" dirty="0" smtClean="0">
                        <a:solidFill>
                          <a:schemeClr val="bg1"/>
                        </a:solidFill>
                      </a:rPr>
                      <a:t>Staff</a:t>
                    </a:r>
                    <a:r>
                      <a:rPr lang="en-US" sz="1600" baseline="0" dirty="0" smtClean="0">
                        <a:solidFill>
                          <a:schemeClr val="bg1"/>
                        </a:solidFill>
                      </a:rPr>
                      <a:t> </a:t>
                    </a:r>
                  </a:p>
                  <a:p>
                    <a:r>
                      <a:rPr lang="en-US" sz="1600" baseline="0" dirty="0" smtClean="0">
                        <a:solidFill>
                          <a:schemeClr val="bg1"/>
                        </a:solidFill>
                      </a:rPr>
                      <a:t>1 seat</a:t>
                    </a:r>
                    <a:endParaRPr lang="en-US" sz="1600" dirty="0"/>
                  </a:p>
                </c:rich>
              </c:tx>
              <c:dLblPos val="bestFit"/>
              <c:showLegendKey val="0"/>
              <c:showVal val="0"/>
              <c:showCatName val="1"/>
              <c:showSerName val="0"/>
              <c:showPercent val="0"/>
              <c:showBubbleSize val="0"/>
            </c:dLbl>
            <c:dLbl>
              <c:idx val="3"/>
              <c:layout/>
              <c:tx>
                <c:rich>
                  <a:bodyPr/>
                  <a:lstStyle/>
                  <a:p>
                    <a:r>
                      <a:rPr lang="en-US" dirty="0" smtClean="0">
                        <a:solidFill>
                          <a:schemeClr val="bg1"/>
                        </a:solidFill>
                      </a:rPr>
                      <a:t>Parents*</a:t>
                    </a:r>
                  </a:p>
                  <a:p>
                    <a:r>
                      <a:rPr lang="en-US" dirty="0" smtClean="0">
                        <a:solidFill>
                          <a:schemeClr val="bg1"/>
                        </a:solidFill>
                      </a:rPr>
                      <a:t>3 seats</a:t>
                    </a:r>
                    <a:endParaRPr lang="en-US" dirty="0"/>
                  </a:p>
                </c:rich>
              </c:tx>
              <c:dLblPos val="ctr"/>
              <c:showLegendKey val="0"/>
              <c:showVal val="0"/>
              <c:showCatName val="1"/>
              <c:showSerName val="0"/>
              <c:showPercent val="0"/>
              <c:showBubbleSize val="0"/>
            </c:dLbl>
            <c:dLbl>
              <c:idx val="4"/>
              <c:layout/>
              <c:tx>
                <c:rich>
                  <a:bodyPr/>
                  <a:lstStyle/>
                  <a:p>
                    <a:r>
                      <a:rPr lang="en-US" dirty="0" smtClean="0">
                        <a:solidFill>
                          <a:schemeClr val="bg1"/>
                        </a:solidFill>
                      </a:rPr>
                      <a:t>Students**</a:t>
                    </a:r>
                  </a:p>
                  <a:p>
                    <a:r>
                      <a:rPr lang="en-US" dirty="0" smtClean="0">
                        <a:solidFill>
                          <a:schemeClr val="bg1"/>
                        </a:solidFill>
                      </a:rPr>
                      <a:t>3 seats</a:t>
                    </a:r>
                    <a:endParaRPr lang="en-US" dirty="0"/>
                  </a:p>
                </c:rich>
              </c:tx>
              <c:dLblPos val="ctr"/>
              <c:showLegendKey val="0"/>
              <c:showVal val="0"/>
              <c:showCatName val="1"/>
              <c:showSerName val="0"/>
              <c:showPercent val="0"/>
              <c:showBubbleSize val="0"/>
            </c:dLbl>
            <c:txPr>
              <a:bodyPr/>
              <a:lstStyle/>
              <a:p>
                <a:pPr>
                  <a:defRPr>
                    <a:solidFill>
                      <a:schemeClr val="bg1"/>
                    </a:solidFill>
                  </a:defRPr>
                </a:pPr>
                <a:endParaRPr lang="en-US"/>
              </a:p>
            </c:txPr>
            <c:dLblPos val="ctr"/>
            <c:showLegendKey val="0"/>
            <c:showVal val="0"/>
            <c:showCatName val="1"/>
            <c:showSerName val="0"/>
            <c:showPercent val="0"/>
            <c:showBubbleSize val="0"/>
            <c:showLeaderLines val="0"/>
          </c:dLbls>
          <c:cat>
            <c:strRef>
              <c:f>Sheet1!$A$2:$A$6</c:f>
              <c:strCache>
                <c:ptCount val="5"/>
                <c:pt idx="0">
                  <c:v>Principal</c:v>
                </c:pt>
                <c:pt idx="1">
                  <c:v>Teachers </c:v>
                </c:pt>
                <c:pt idx="2">
                  <c:v>Other Staff (e.g. classified staff member)</c:v>
                </c:pt>
                <c:pt idx="3">
                  <c:v>Parents</c:v>
                </c:pt>
                <c:pt idx="4">
                  <c:v>Students</c:v>
                </c:pt>
              </c:strCache>
            </c:strRef>
          </c:cat>
          <c:val>
            <c:numRef>
              <c:f>Sheet1!$B$2:$B$6</c:f>
              <c:numCache>
                <c:formatCode>0.00%</c:formatCode>
                <c:ptCount val="5"/>
                <c:pt idx="0">
                  <c:v>0.1</c:v>
                </c:pt>
                <c:pt idx="1">
                  <c:v>0.3</c:v>
                </c:pt>
                <c:pt idx="2">
                  <c:v>0.1</c:v>
                </c:pt>
                <c:pt idx="3">
                  <c:v>0.25</c:v>
                </c:pt>
                <c:pt idx="4">
                  <c:v>0.25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23A36-3521-4FDE-8931-FA7F6A862C84}"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09D1910C-F028-438A-B786-5EBC7B104053}">
      <dgm:prSet phldrT="[Text]" custT="1"/>
      <dgm:spPr/>
      <dgm:t>
        <a:bodyPr/>
        <a:lstStyle/>
        <a:p>
          <a:pPr algn="ctr"/>
          <a:r>
            <a:rPr lang="en-US" sz="2400" cap="small" baseline="0" dirty="0" smtClean="0"/>
            <a:t>Chairperson</a:t>
          </a:r>
        </a:p>
        <a:p>
          <a:pPr algn="l"/>
          <a:r>
            <a:rPr lang="en-US" sz="1900" dirty="0" smtClean="0"/>
            <a:t>Organizes, convenes, and leads meetings of the Council; collaborates to develop agendas</a:t>
          </a:r>
          <a:endParaRPr lang="en-US" sz="1900" dirty="0"/>
        </a:p>
      </dgm:t>
    </dgm:pt>
    <dgm:pt modelId="{2C0AC0C3-DFC0-41F7-B5BE-759F1C8D8C75}" type="parTrans" cxnId="{330418D6-C2C0-47CC-981D-83664926C3AC}">
      <dgm:prSet/>
      <dgm:spPr/>
      <dgm:t>
        <a:bodyPr/>
        <a:lstStyle/>
        <a:p>
          <a:endParaRPr lang="en-US"/>
        </a:p>
      </dgm:t>
    </dgm:pt>
    <dgm:pt modelId="{B85EBE88-EAAB-4994-B636-C229EB985DAC}" type="sibTrans" cxnId="{330418D6-C2C0-47CC-981D-83664926C3AC}">
      <dgm:prSet/>
      <dgm:spPr/>
      <dgm:t>
        <a:bodyPr/>
        <a:lstStyle/>
        <a:p>
          <a:endParaRPr lang="en-US"/>
        </a:p>
      </dgm:t>
    </dgm:pt>
    <dgm:pt modelId="{86C0D084-0735-4562-8CD8-2A2F6DB72DCB}">
      <dgm:prSet phldrT="[Text]" custT="1"/>
      <dgm:spPr/>
      <dgm:t>
        <a:bodyPr/>
        <a:lstStyle/>
        <a:p>
          <a:pPr algn="ctr"/>
          <a:r>
            <a:rPr lang="en-US" sz="2400" cap="small" baseline="0" dirty="0" smtClean="0"/>
            <a:t>Vice-Chairperson</a:t>
          </a:r>
        </a:p>
        <a:p>
          <a:pPr algn="l"/>
          <a:r>
            <a:rPr lang="en-US" sz="1900" dirty="0" smtClean="0"/>
            <a:t>Presides in the absence of the Chairperson; possible successor to Chair if stated in bylaws</a:t>
          </a:r>
          <a:endParaRPr lang="en-US" sz="1900" dirty="0"/>
        </a:p>
      </dgm:t>
    </dgm:pt>
    <dgm:pt modelId="{C8F85CC4-C8FE-41F5-BDBE-67ACE8928362}" type="parTrans" cxnId="{264CAFA1-312C-4900-AF3C-3CB61437B7EC}">
      <dgm:prSet/>
      <dgm:spPr/>
      <dgm:t>
        <a:bodyPr/>
        <a:lstStyle/>
        <a:p>
          <a:endParaRPr lang="en-US"/>
        </a:p>
      </dgm:t>
    </dgm:pt>
    <dgm:pt modelId="{78E0194C-1200-4A80-B266-1DEE57BCB5D6}" type="sibTrans" cxnId="{264CAFA1-312C-4900-AF3C-3CB61437B7EC}">
      <dgm:prSet/>
      <dgm:spPr/>
      <dgm:t>
        <a:bodyPr/>
        <a:lstStyle/>
        <a:p>
          <a:endParaRPr lang="en-US"/>
        </a:p>
      </dgm:t>
    </dgm:pt>
    <dgm:pt modelId="{A5E72EB8-BFE5-485E-A39C-87AC061EA350}">
      <dgm:prSet phldrT="[Text]" custT="1"/>
      <dgm:spPr/>
      <dgm:t>
        <a:bodyPr/>
        <a:lstStyle/>
        <a:p>
          <a:pPr algn="ctr"/>
          <a:r>
            <a:rPr lang="en-US" sz="2400" cap="small" baseline="0" dirty="0" smtClean="0"/>
            <a:t>Secretary</a:t>
          </a:r>
        </a:p>
        <a:p>
          <a:pPr algn="l"/>
          <a:r>
            <a:rPr lang="en-US" sz="1900" dirty="0" smtClean="0"/>
            <a:t>Records events and actions taken at Council meetings; brings documents to meetings; signs/ dates minutes</a:t>
          </a:r>
          <a:endParaRPr lang="en-US" sz="1900" dirty="0"/>
        </a:p>
      </dgm:t>
    </dgm:pt>
    <dgm:pt modelId="{A4924DC1-F47F-4D47-A010-18AE0AB728DE}" type="parTrans" cxnId="{85599CBA-92C3-4F2E-9034-41C12726278B}">
      <dgm:prSet/>
      <dgm:spPr/>
      <dgm:t>
        <a:bodyPr/>
        <a:lstStyle/>
        <a:p>
          <a:endParaRPr lang="en-US"/>
        </a:p>
      </dgm:t>
    </dgm:pt>
    <dgm:pt modelId="{5475DBB0-F69C-4A71-9DD6-E7FB5A25994A}" type="sibTrans" cxnId="{85599CBA-92C3-4F2E-9034-41C12726278B}">
      <dgm:prSet/>
      <dgm:spPr/>
      <dgm:t>
        <a:bodyPr/>
        <a:lstStyle/>
        <a:p>
          <a:endParaRPr lang="en-US"/>
        </a:p>
      </dgm:t>
    </dgm:pt>
    <dgm:pt modelId="{66BD93C4-D8B8-433F-8565-6359EF78D578}">
      <dgm:prSet phldrT="[Text]" custT="1"/>
      <dgm:spPr/>
      <dgm:t>
        <a:bodyPr/>
        <a:lstStyle/>
        <a:p>
          <a:pPr algn="ctr"/>
          <a:r>
            <a:rPr lang="en-US" sz="2400" cap="small" baseline="0" dirty="0" smtClean="0"/>
            <a:t>Parliamentarian</a:t>
          </a:r>
        </a:p>
        <a:p>
          <a:pPr algn="l"/>
          <a:r>
            <a:rPr lang="en-US" sz="1900" dirty="0" smtClean="0"/>
            <a:t>Resolves questions of procedure, often with the help of “Robert’s Rules of Order;” supports Greene Act/bylaws</a:t>
          </a:r>
          <a:endParaRPr lang="en-US" sz="1900" dirty="0"/>
        </a:p>
      </dgm:t>
    </dgm:pt>
    <dgm:pt modelId="{21FC04AC-00A1-47C1-B2CE-B411BC0FE2E3}" type="parTrans" cxnId="{575B1415-7F8A-44F6-BCEB-B7617C36ECF8}">
      <dgm:prSet/>
      <dgm:spPr/>
      <dgm:t>
        <a:bodyPr/>
        <a:lstStyle/>
        <a:p>
          <a:endParaRPr lang="en-US"/>
        </a:p>
      </dgm:t>
    </dgm:pt>
    <dgm:pt modelId="{E6FB40E6-6C33-4D59-A8B6-FF434611D2E5}" type="sibTrans" cxnId="{575B1415-7F8A-44F6-BCEB-B7617C36ECF8}">
      <dgm:prSet/>
      <dgm:spPr/>
      <dgm:t>
        <a:bodyPr/>
        <a:lstStyle/>
        <a:p>
          <a:endParaRPr lang="en-US"/>
        </a:p>
      </dgm:t>
    </dgm:pt>
    <dgm:pt modelId="{69D9458C-6525-4043-84F9-5365838CFD47}" type="pres">
      <dgm:prSet presAssocID="{E0F23A36-3521-4FDE-8931-FA7F6A862C84}" presName="matrix" presStyleCnt="0">
        <dgm:presLayoutVars>
          <dgm:chMax val="1"/>
          <dgm:dir/>
          <dgm:resizeHandles val="exact"/>
        </dgm:presLayoutVars>
      </dgm:prSet>
      <dgm:spPr/>
      <dgm:t>
        <a:bodyPr/>
        <a:lstStyle/>
        <a:p>
          <a:endParaRPr lang="en-US"/>
        </a:p>
      </dgm:t>
    </dgm:pt>
    <dgm:pt modelId="{70E7121A-83BD-4420-9202-5AAAD249742E}" type="pres">
      <dgm:prSet presAssocID="{E0F23A36-3521-4FDE-8931-FA7F6A862C84}" presName="diamond" presStyleLbl="bgShp" presStyleIdx="0" presStyleCnt="1"/>
      <dgm:spPr>
        <a:solidFill>
          <a:srgbClr val="FF9966">
            <a:alpha val="48000"/>
          </a:srgbClr>
        </a:solidFill>
      </dgm:spPr>
    </dgm:pt>
    <dgm:pt modelId="{D81591CE-3EE0-4D36-823B-3B4113B0E923}" type="pres">
      <dgm:prSet presAssocID="{E0F23A36-3521-4FDE-8931-FA7F6A862C84}" presName="quad1" presStyleLbl="node1" presStyleIdx="0" presStyleCnt="4" custScaleX="104071" custScaleY="105942">
        <dgm:presLayoutVars>
          <dgm:chMax val="0"/>
          <dgm:chPref val="0"/>
          <dgm:bulletEnabled val="1"/>
        </dgm:presLayoutVars>
      </dgm:prSet>
      <dgm:spPr/>
      <dgm:t>
        <a:bodyPr/>
        <a:lstStyle/>
        <a:p>
          <a:endParaRPr lang="en-US"/>
        </a:p>
      </dgm:t>
    </dgm:pt>
    <dgm:pt modelId="{ADC8795F-D38C-4D92-8224-545052314E58}" type="pres">
      <dgm:prSet presAssocID="{E0F23A36-3521-4FDE-8931-FA7F6A862C84}" presName="quad2" presStyleLbl="node1" presStyleIdx="1" presStyleCnt="4" custScaleX="104814" custScaleY="106499">
        <dgm:presLayoutVars>
          <dgm:chMax val="0"/>
          <dgm:chPref val="0"/>
          <dgm:bulletEnabled val="1"/>
        </dgm:presLayoutVars>
      </dgm:prSet>
      <dgm:spPr/>
      <dgm:t>
        <a:bodyPr/>
        <a:lstStyle/>
        <a:p>
          <a:endParaRPr lang="en-US"/>
        </a:p>
      </dgm:t>
    </dgm:pt>
    <dgm:pt modelId="{C44C3430-C7A8-4A36-A651-DD90B1D1D532}" type="pres">
      <dgm:prSet presAssocID="{E0F23A36-3521-4FDE-8931-FA7F6A862C84}" presName="quad3" presStyleLbl="node1" presStyleIdx="2" presStyleCnt="4" custScaleX="104071" custScaleY="102943">
        <dgm:presLayoutVars>
          <dgm:chMax val="0"/>
          <dgm:chPref val="0"/>
          <dgm:bulletEnabled val="1"/>
        </dgm:presLayoutVars>
      </dgm:prSet>
      <dgm:spPr/>
      <dgm:t>
        <a:bodyPr/>
        <a:lstStyle/>
        <a:p>
          <a:endParaRPr lang="en-US"/>
        </a:p>
      </dgm:t>
    </dgm:pt>
    <dgm:pt modelId="{B8E2F1C8-593E-4994-9E67-FCF00ABE6B05}" type="pres">
      <dgm:prSet presAssocID="{E0F23A36-3521-4FDE-8931-FA7F6A862C84}" presName="quad4" presStyleLbl="node1" presStyleIdx="3" presStyleCnt="4" custScaleX="104814" custScaleY="102943">
        <dgm:presLayoutVars>
          <dgm:chMax val="0"/>
          <dgm:chPref val="0"/>
          <dgm:bulletEnabled val="1"/>
        </dgm:presLayoutVars>
      </dgm:prSet>
      <dgm:spPr/>
      <dgm:t>
        <a:bodyPr/>
        <a:lstStyle/>
        <a:p>
          <a:endParaRPr lang="en-US"/>
        </a:p>
      </dgm:t>
    </dgm:pt>
  </dgm:ptLst>
  <dgm:cxnLst>
    <dgm:cxn modelId="{B005BECE-8C92-4DA7-A918-D929250F4C17}" type="presOf" srcId="{A5E72EB8-BFE5-485E-A39C-87AC061EA350}" destId="{C44C3430-C7A8-4A36-A651-DD90B1D1D532}" srcOrd="0" destOrd="0" presId="urn:microsoft.com/office/officeart/2005/8/layout/matrix3"/>
    <dgm:cxn modelId="{264CAFA1-312C-4900-AF3C-3CB61437B7EC}" srcId="{E0F23A36-3521-4FDE-8931-FA7F6A862C84}" destId="{86C0D084-0735-4562-8CD8-2A2F6DB72DCB}" srcOrd="1" destOrd="0" parTransId="{C8F85CC4-C8FE-41F5-BDBE-67ACE8928362}" sibTransId="{78E0194C-1200-4A80-B266-1DEE57BCB5D6}"/>
    <dgm:cxn modelId="{E4909A26-3C28-4F74-AB72-17242F100F66}" type="presOf" srcId="{E0F23A36-3521-4FDE-8931-FA7F6A862C84}" destId="{69D9458C-6525-4043-84F9-5365838CFD47}" srcOrd="0" destOrd="0" presId="urn:microsoft.com/office/officeart/2005/8/layout/matrix3"/>
    <dgm:cxn modelId="{CFA97B8F-07CD-4101-8E78-FEB9A21BF4F8}" type="presOf" srcId="{09D1910C-F028-438A-B786-5EBC7B104053}" destId="{D81591CE-3EE0-4D36-823B-3B4113B0E923}" srcOrd="0" destOrd="0" presId="urn:microsoft.com/office/officeart/2005/8/layout/matrix3"/>
    <dgm:cxn modelId="{2B749A2B-B618-4E52-819A-0C12297FBB80}" type="presOf" srcId="{66BD93C4-D8B8-433F-8565-6359EF78D578}" destId="{B8E2F1C8-593E-4994-9E67-FCF00ABE6B05}" srcOrd="0" destOrd="0" presId="urn:microsoft.com/office/officeart/2005/8/layout/matrix3"/>
    <dgm:cxn modelId="{78F9B8E9-8F5B-4553-9B32-01E43AFC11AE}" type="presOf" srcId="{86C0D084-0735-4562-8CD8-2A2F6DB72DCB}" destId="{ADC8795F-D38C-4D92-8224-545052314E58}" srcOrd="0" destOrd="0" presId="urn:microsoft.com/office/officeart/2005/8/layout/matrix3"/>
    <dgm:cxn modelId="{575B1415-7F8A-44F6-BCEB-B7617C36ECF8}" srcId="{E0F23A36-3521-4FDE-8931-FA7F6A862C84}" destId="{66BD93C4-D8B8-433F-8565-6359EF78D578}" srcOrd="3" destOrd="0" parTransId="{21FC04AC-00A1-47C1-B2CE-B411BC0FE2E3}" sibTransId="{E6FB40E6-6C33-4D59-A8B6-FF434611D2E5}"/>
    <dgm:cxn modelId="{330418D6-C2C0-47CC-981D-83664926C3AC}" srcId="{E0F23A36-3521-4FDE-8931-FA7F6A862C84}" destId="{09D1910C-F028-438A-B786-5EBC7B104053}" srcOrd="0" destOrd="0" parTransId="{2C0AC0C3-DFC0-41F7-B5BE-759F1C8D8C75}" sibTransId="{B85EBE88-EAAB-4994-B636-C229EB985DAC}"/>
    <dgm:cxn modelId="{85599CBA-92C3-4F2E-9034-41C12726278B}" srcId="{E0F23A36-3521-4FDE-8931-FA7F6A862C84}" destId="{A5E72EB8-BFE5-485E-A39C-87AC061EA350}" srcOrd="2" destOrd="0" parTransId="{A4924DC1-F47F-4D47-A010-18AE0AB728DE}" sibTransId="{5475DBB0-F69C-4A71-9DD6-E7FB5A25994A}"/>
    <dgm:cxn modelId="{E6B9606C-FA51-450C-9D7E-656C2AFE3566}" type="presParOf" srcId="{69D9458C-6525-4043-84F9-5365838CFD47}" destId="{70E7121A-83BD-4420-9202-5AAAD249742E}" srcOrd="0" destOrd="0" presId="urn:microsoft.com/office/officeart/2005/8/layout/matrix3"/>
    <dgm:cxn modelId="{08E1E89C-B7F9-469B-8CB9-FA471FDDC526}" type="presParOf" srcId="{69D9458C-6525-4043-84F9-5365838CFD47}" destId="{D81591CE-3EE0-4D36-823B-3B4113B0E923}" srcOrd="1" destOrd="0" presId="urn:microsoft.com/office/officeart/2005/8/layout/matrix3"/>
    <dgm:cxn modelId="{132964E1-EA0A-45F8-AB58-97AB5D70F70A}" type="presParOf" srcId="{69D9458C-6525-4043-84F9-5365838CFD47}" destId="{ADC8795F-D38C-4D92-8224-545052314E58}" srcOrd="2" destOrd="0" presId="urn:microsoft.com/office/officeart/2005/8/layout/matrix3"/>
    <dgm:cxn modelId="{F04886B4-EE22-428F-B4EA-0FEF797C80DD}" type="presParOf" srcId="{69D9458C-6525-4043-84F9-5365838CFD47}" destId="{C44C3430-C7A8-4A36-A651-DD90B1D1D532}" srcOrd="3" destOrd="0" presId="urn:microsoft.com/office/officeart/2005/8/layout/matrix3"/>
    <dgm:cxn modelId="{1B79CAF1-CA1B-4462-941A-32E23DF3E989}" type="presParOf" srcId="{69D9458C-6525-4043-84F9-5365838CFD47}" destId="{B8E2F1C8-593E-4994-9E67-FCF00ABE6B05}"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74ADC-3E33-40DC-AE50-E494210E2EB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2BE4466-9F45-48CE-A555-290330462866}">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smtClean="0"/>
            <a:t>Annually</a:t>
          </a:r>
          <a:endParaRPr lang="en-US" dirty="0"/>
        </a:p>
      </dgm:t>
    </dgm:pt>
    <dgm:pt modelId="{0F90A1DA-CEC6-4128-A626-67C4CEE9EB2F}" type="parTrans" cxnId="{B60F9F4C-4B79-451F-9EEF-84C97DAF1203}">
      <dgm:prSet/>
      <dgm:spPr/>
      <dgm:t>
        <a:bodyPr/>
        <a:lstStyle/>
        <a:p>
          <a:endParaRPr lang="en-US"/>
        </a:p>
      </dgm:t>
    </dgm:pt>
    <dgm:pt modelId="{2FEB95DF-2BB1-481F-8A9C-A2A937EBBCCC}" type="sibTrans" cxnId="{B60F9F4C-4B79-451F-9EEF-84C97DAF1203}">
      <dgm:prSet/>
      <dgm:spPr/>
      <dgm:t>
        <a:bodyPr/>
        <a:lstStyle/>
        <a:p>
          <a:endParaRPr lang="en-US"/>
        </a:p>
      </dgm:t>
    </dgm:pt>
    <dgm:pt modelId="{EC96D763-0524-4F5E-907B-65B9CFDD4218}">
      <dgm:prSet phldrT="[Text]" custT="1"/>
      <dgm:spPr>
        <a:ln>
          <a:solidFill>
            <a:schemeClr val="accent5">
              <a:lumMod val="75000"/>
            </a:schemeClr>
          </a:solidFill>
        </a:ln>
      </dgm:spPr>
      <dgm:t>
        <a:bodyPr/>
        <a:lstStyle/>
        <a:p>
          <a:r>
            <a:rPr lang="en-US" sz="2200" b="1" dirty="0" smtClean="0"/>
            <a:t>review</a:t>
          </a:r>
          <a:r>
            <a:rPr lang="en-US" sz="2200" dirty="0" smtClean="0"/>
            <a:t> meeting operating procedures</a:t>
          </a:r>
          <a:endParaRPr lang="en-US" sz="2200" dirty="0"/>
        </a:p>
      </dgm:t>
    </dgm:pt>
    <dgm:pt modelId="{16B4C63C-AC84-4BD4-AE8A-0EC7E20E44AF}" type="parTrans" cxnId="{4A8D0DF8-7383-43A6-B175-D6DD142C544A}">
      <dgm:prSet/>
      <dgm:spPr/>
      <dgm:t>
        <a:bodyPr/>
        <a:lstStyle/>
        <a:p>
          <a:endParaRPr lang="en-US"/>
        </a:p>
      </dgm:t>
    </dgm:pt>
    <dgm:pt modelId="{5049BE97-D544-496F-A6B2-1060BC8A84BF}" type="sibTrans" cxnId="{4A8D0DF8-7383-43A6-B175-D6DD142C544A}">
      <dgm:prSet/>
      <dgm:spPr/>
      <dgm:t>
        <a:bodyPr/>
        <a:lstStyle/>
        <a:p>
          <a:endParaRPr lang="en-US"/>
        </a:p>
      </dgm:t>
    </dgm:pt>
    <dgm:pt modelId="{B61FEECF-0562-4662-8E34-3BF45B241B42}">
      <dgm:prSet phldrT="[Text]" custT="1"/>
      <dgm:spPr>
        <a:ln>
          <a:solidFill>
            <a:schemeClr val="accent5">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develop </a:t>
          </a:r>
          <a:r>
            <a:rPr lang="en-US" sz="2200" b="0" dirty="0" smtClean="0"/>
            <a:t>an annual meeting calendar</a:t>
          </a:r>
          <a:endParaRPr lang="en-US" sz="2200" b="0" dirty="0"/>
        </a:p>
      </dgm:t>
    </dgm:pt>
    <dgm:pt modelId="{85604C50-9720-4ACF-9E0D-9080FCD087AC}" type="parTrans" cxnId="{1F790CD4-8E5C-4780-86B3-5B8356AFFC4B}">
      <dgm:prSet/>
      <dgm:spPr>
        <a:ln>
          <a:solidFill>
            <a:schemeClr val="accent5">
              <a:lumMod val="75000"/>
            </a:schemeClr>
          </a:solidFill>
        </a:ln>
      </dgm:spPr>
      <dgm:t>
        <a:bodyPr/>
        <a:lstStyle/>
        <a:p>
          <a:endParaRPr lang="en-US"/>
        </a:p>
      </dgm:t>
    </dgm:pt>
    <dgm:pt modelId="{83A60753-EC9B-4724-B80F-80A1A0AECDCA}" type="sibTrans" cxnId="{1F790CD4-8E5C-4780-86B3-5B8356AFFC4B}">
      <dgm:prSet/>
      <dgm:spPr/>
      <dgm:t>
        <a:bodyPr/>
        <a:lstStyle/>
        <a:p>
          <a:endParaRPr lang="en-US"/>
        </a:p>
      </dgm:t>
    </dgm:pt>
    <dgm:pt modelId="{632768C1-04E0-4A61-B85D-B33C2F4EAF1C}">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Ongoing basis</a:t>
          </a:r>
          <a:endParaRPr lang="en-US" dirty="0"/>
        </a:p>
      </dgm:t>
    </dgm:pt>
    <dgm:pt modelId="{CAF5A465-07B5-4BA5-8724-8394F3FCDC12}" type="parTrans" cxnId="{F54734BF-734D-4200-84E6-0BA95430DE32}">
      <dgm:prSet/>
      <dgm:spPr/>
      <dgm:t>
        <a:bodyPr/>
        <a:lstStyle/>
        <a:p>
          <a:endParaRPr lang="en-US"/>
        </a:p>
      </dgm:t>
    </dgm:pt>
    <dgm:pt modelId="{19D74D7F-71EA-4F05-9B0A-B34B43721B1D}" type="sibTrans" cxnId="{F54734BF-734D-4200-84E6-0BA95430DE32}">
      <dgm:prSet/>
      <dgm:spPr/>
      <dgm:t>
        <a:bodyPr/>
        <a:lstStyle/>
        <a:p>
          <a:endParaRPr lang="en-US"/>
        </a:p>
      </dgm:t>
    </dgm:pt>
    <dgm:pt modelId="{76B0E6DA-E24B-4942-8429-A61A327939B5}">
      <dgm:prSet phldrT="[Text]" custT="1"/>
      <dgm:spPr>
        <a:ln>
          <a:solidFill>
            <a:schemeClr val="accent3">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become knowledgeable </a:t>
          </a:r>
          <a:r>
            <a:rPr lang="en-US" sz="2200" dirty="0" smtClean="0"/>
            <a:t>of state and local issues related to assessment, curriculum, and instruction</a:t>
          </a:r>
          <a:endParaRPr lang="en-US" sz="2200" dirty="0"/>
        </a:p>
      </dgm:t>
    </dgm:pt>
    <dgm:pt modelId="{2A201BA7-4E88-4708-99A0-6CE68D3B7A31}" type="parTrans" cxnId="{FDA9505F-A6F7-41E9-8F9C-B1047D5127A3}">
      <dgm:prSet/>
      <dgm:spPr>
        <a:ln>
          <a:solidFill>
            <a:schemeClr val="accent3">
              <a:lumMod val="50000"/>
            </a:schemeClr>
          </a:solidFill>
        </a:ln>
      </dgm:spPr>
      <dgm:t>
        <a:bodyPr/>
        <a:lstStyle/>
        <a:p>
          <a:endParaRPr lang="en-US"/>
        </a:p>
      </dgm:t>
    </dgm:pt>
    <dgm:pt modelId="{B8C707B5-9989-41FA-8106-F922FB2C4541}" type="sibTrans" cxnId="{FDA9505F-A6F7-41E9-8F9C-B1047D5127A3}">
      <dgm:prSet/>
      <dgm:spPr/>
      <dgm:t>
        <a:bodyPr/>
        <a:lstStyle/>
        <a:p>
          <a:endParaRPr lang="en-US"/>
        </a:p>
      </dgm:t>
    </dgm:pt>
    <dgm:pt modelId="{A584C9EF-05F0-4A24-BD42-AE7019AB2FB4}">
      <dgm:prSet phldrT="[Text]" custT="1"/>
      <dgm:spPr>
        <a:ln>
          <a:solidFill>
            <a:schemeClr val="accent3">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communicate</a:t>
          </a:r>
          <a:r>
            <a:rPr lang="en-US" sz="2200" dirty="0" smtClean="0"/>
            <a:t> regularly with representative stakeholder groups</a:t>
          </a:r>
          <a:endParaRPr lang="en-US" sz="2200" dirty="0"/>
        </a:p>
      </dgm:t>
    </dgm:pt>
    <dgm:pt modelId="{B49F9F2F-6FB8-4980-A055-906FF96CEA6C}" type="parTrans" cxnId="{6061AA51-2E5C-472A-B9CE-89BFCE2A4F2E}">
      <dgm:prSet/>
      <dgm:spPr>
        <a:ln>
          <a:solidFill>
            <a:schemeClr val="accent3">
              <a:lumMod val="50000"/>
            </a:schemeClr>
          </a:solidFill>
        </a:ln>
      </dgm:spPr>
      <dgm:t>
        <a:bodyPr/>
        <a:lstStyle/>
        <a:p>
          <a:endParaRPr lang="en-US"/>
        </a:p>
      </dgm:t>
    </dgm:pt>
    <dgm:pt modelId="{13660C92-E23E-44BC-8E3B-F64426F9E4FA}" type="sibTrans" cxnId="{6061AA51-2E5C-472A-B9CE-89BFCE2A4F2E}">
      <dgm:prSet/>
      <dgm:spPr/>
      <dgm:t>
        <a:bodyPr/>
        <a:lstStyle/>
        <a:p>
          <a:endParaRPr lang="en-US"/>
        </a:p>
      </dgm:t>
    </dgm:pt>
    <dgm:pt modelId="{D58A6018-B81C-4BA2-8A3E-0A5E418E6268}">
      <dgm:prSet custT="1"/>
      <dgm:spPr>
        <a:ln>
          <a:solidFill>
            <a:schemeClr val="accent5">
              <a:lumMod val="75000"/>
            </a:schemeClr>
          </a:solidFill>
        </a:ln>
      </dgm:spPr>
      <dgm:t>
        <a:bodyPr/>
        <a:lstStyle/>
        <a:p>
          <a:r>
            <a:rPr lang="en-US" sz="2200" b="1" dirty="0" smtClean="0"/>
            <a:t>review </a:t>
          </a:r>
          <a:r>
            <a:rPr lang="en-US" sz="2200" b="0" dirty="0" smtClean="0"/>
            <a:t>bylaws</a:t>
          </a:r>
          <a:r>
            <a:rPr lang="en-US" sz="2200" b="1" dirty="0" smtClean="0"/>
            <a:t> </a:t>
          </a:r>
          <a:endParaRPr lang="en-US" sz="2200" b="1" dirty="0"/>
        </a:p>
      </dgm:t>
    </dgm:pt>
    <dgm:pt modelId="{18FFC48B-A312-4A9A-8DC2-AC561AC94C19}" type="parTrans" cxnId="{15BB2FED-F5EE-4A22-ACFB-19510D312007}">
      <dgm:prSet/>
      <dgm:spPr/>
      <dgm:t>
        <a:bodyPr/>
        <a:lstStyle/>
        <a:p>
          <a:endParaRPr lang="en-US"/>
        </a:p>
      </dgm:t>
    </dgm:pt>
    <dgm:pt modelId="{CEC6927D-23DE-4AC3-8E73-39643FDC7154}" type="sibTrans" cxnId="{15BB2FED-F5EE-4A22-ACFB-19510D312007}">
      <dgm:prSet/>
      <dgm:spPr/>
      <dgm:t>
        <a:bodyPr/>
        <a:lstStyle/>
        <a:p>
          <a:endParaRPr lang="en-US"/>
        </a:p>
      </dgm:t>
    </dgm:pt>
    <dgm:pt modelId="{CA36E943-1E2B-4A1D-95DA-A9B235270D76}">
      <dgm:prSet custT="1"/>
      <dgm:spPr>
        <a:ln>
          <a:solidFill>
            <a:schemeClr val="accent3">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t>may </a:t>
          </a:r>
          <a:r>
            <a:rPr lang="en-US" sz="2400" b="1" dirty="0" smtClean="0"/>
            <a:t>appoint</a:t>
          </a:r>
          <a:r>
            <a:rPr lang="en-US" sz="2400" dirty="0" smtClean="0"/>
            <a:t> </a:t>
          </a:r>
          <a:r>
            <a:rPr lang="en-US" sz="2200" dirty="0" smtClean="0"/>
            <a:t>committees to perform tasks to assist in developing, monitoring, and evaluating the SPSA</a:t>
          </a:r>
          <a:endParaRPr lang="en-US" sz="2200" dirty="0"/>
        </a:p>
      </dgm:t>
    </dgm:pt>
    <dgm:pt modelId="{4FD19C28-6C1B-4535-9BD6-4794090C7B20}" type="parTrans" cxnId="{28D8A1D9-F4CD-4E0B-B8D6-76A75490A08B}">
      <dgm:prSet/>
      <dgm:spPr>
        <a:ln>
          <a:solidFill>
            <a:schemeClr val="accent3">
              <a:lumMod val="75000"/>
            </a:schemeClr>
          </a:solidFill>
        </a:ln>
      </dgm:spPr>
      <dgm:t>
        <a:bodyPr/>
        <a:lstStyle/>
        <a:p>
          <a:endParaRPr lang="en-US"/>
        </a:p>
      </dgm:t>
    </dgm:pt>
    <dgm:pt modelId="{E607C8AF-7DFC-4171-A21E-B93E229D53B0}" type="sibTrans" cxnId="{28D8A1D9-F4CD-4E0B-B8D6-76A75490A08B}">
      <dgm:prSet/>
      <dgm:spPr/>
      <dgm:t>
        <a:bodyPr/>
        <a:lstStyle/>
        <a:p>
          <a:endParaRPr lang="en-US"/>
        </a:p>
      </dgm:t>
    </dgm:pt>
    <dgm:pt modelId="{A8F5AA4E-4668-4249-8945-05B3A3231651}">
      <dgm:prSet custT="1"/>
      <dgm:spPr>
        <a:ln>
          <a:solidFill>
            <a:schemeClr val="accent5">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200" b="1" dirty="0" smtClean="0"/>
            <a:t>develop </a:t>
          </a:r>
          <a:r>
            <a:rPr lang="en-US" sz="2200" b="0" dirty="0" smtClean="0"/>
            <a:t>the school’s Safety Plan</a:t>
          </a:r>
          <a:endParaRPr lang="en-US" sz="2200" b="0" dirty="0"/>
        </a:p>
      </dgm:t>
    </dgm:pt>
    <dgm:pt modelId="{4AEC42AD-F990-4594-86BF-8703FC83EEE9}" type="parTrans" cxnId="{78933DA4-BCF4-4B66-9E0C-90D37BAAB074}">
      <dgm:prSet/>
      <dgm:spPr/>
      <dgm:t>
        <a:bodyPr/>
        <a:lstStyle/>
        <a:p>
          <a:endParaRPr lang="en-US"/>
        </a:p>
      </dgm:t>
    </dgm:pt>
    <dgm:pt modelId="{8C72CEF5-7470-4376-B92F-6A230233531C}" type="sibTrans" cxnId="{78933DA4-BCF4-4B66-9E0C-90D37BAAB074}">
      <dgm:prSet/>
      <dgm:spPr/>
      <dgm:t>
        <a:bodyPr/>
        <a:lstStyle/>
        <a:p>
          <a:endParaRPr lang="en-US"/>
        </a:p>
      </dgm:t>
    </dgm:pt>
    <dgm:pt modelId="{87878169-1838-42C2-972F-6272EC8A0D23}" type="pres">
      <dgm:prSet presAssocID="{89874ADC-3E33-40DC-AE50-E494210E2EB4}" presName="diagram" presStyleCnt="0">
        <dgm:presLayoutVars>
          <dgm:chPref val="1"/>
          <dgm:dir/>
          <dgm:animOne val="branch"/>
          <dgm:animLvl val="lvl"/>
          <dgm:resizeHandles/>
        </dgm:presLayoutVars>
      </dgm:prSet>
      <dgm:spPr/>
      <dgm:t>
        <a:bodyPr/>
        <a:lstStyle/>
        <a:p>
          <a:endParaRPr lang="en-US"/>
        </a:p>
      </dgm:t>
    </dgm:pt>
    <dgm:pt modelId="{F608D3C1-08C9-406B-9228-BB4D33857293}" type="pres">
      <dgm:prSet presAssocID="{E2BE4466-9F45-48CE-A555-290330462866}" presName="root" presStyleCnt="0"/>
      <dgm:spPr/>
    </dgm:pt>
    <dgm:pt modelId="{20252031-2D91-4F48-BCBE-857502D77F88}" type="pres">
      <dgm:prSet presAssocID="{E2BE4466-9F45-48CE-A555-290330462866}" presName="rootComposite" presStyleCnt="0"/>
      <dgm:spPr/>
    </dgm:pt>
    <dgm:pt modelId="{A133BACA-3E43-4A50-AA86-A7F7ECB64304}" type="pres">
      <dgm:prSet presAssocID="{E2BE4466-9F45-48CE-A555-290330462866}" presName="rootText" presStyleLbl="node1" presStyleIdx="0" presStyleCnt="2" custScaleY="47314"/>
      <dgm:spPr/>
      <dgm:t>
        <a:bodyPr/>
        <a:lstStyle/>
        <a:p>
          <a:endParaRPr lang="en-US"/>
        </a:p>
      </dgm:t>
    </dgm:pt>
    <dgm:pt modelId="{B8B687D4-401A-416C-B36E-9DF40FBE0332}" type="pres">
      <dgm:prSet presAssocID="{E2BE4466-9F45-48CE-A555-290330462866}" presName="rootConnector" presStyleLbl="node1" presStyleIdx="0" presStyleCnt="2"/>
      <dgm:spPr/>
      <dgm:t>
        <a:bodyPr/>
        <a:lstStyle/>
        <a:p>
          <a:endParaRPr lang="en-US"/>
        </a:p>
      </dgm:t>
    </dgm:pt>
    <dgm:pt modelId="{1F585939-6DC6-4ACC-9593-2C8928C7E0D4}" type="pres">
      <dgm:prSet presAssocID="{E2BE4466-9F45-48CE-A555-290330462866}" presName="childShape" presStyleCnt="0"/>
      <dgm:spPr/>
    </dgm:pt>
    <dgm:pt modelId="{45F1E4A5-256F-4AA4-85B8-077EA666112A}" type="pres">
      <dgm:prSet presAssocID="{16B4C63C-AC84-4BD4-AE8A-0EC7E20E44AF}" presName="Name13" presStyleLbl="parChTrans1D2" presStyleIdx="0" presStyleCnt="7"/>
      <dgm:spPr/>
      <dgm:t>
        <a:bodyPr/>
        <a:lstStyle/>
        <a:p>
          <a:endParaRPr lang="en-US"/>
        </a:p>
      </dgm:t>
    </dgm:pt>
    <dgm:pt modelId="{A9D5527F-5CDD-4718-8FB9-87F39D199C20}" type="pres">
      <dgm:prSet presAssocID="{EC96D763-0524-4F5E-907B-65B9CFDD4218}" presName="childText" presStyleLbl="bgAcc1" presStyleIdx="0" presStyleCnt="7" custScaleX="115597">
        <dgm:presLayoutVars>
          <dgm:bulletEnabled val="1"/>
        </dgm:presLayoutVars>
      </dgm:prSet>
      <dgm:spPr/>
      <dgm:t>
        <a:bodyPr/>
        <a:lstStyle/>
        <a:p>
          <a:endParaRPr lang="en-US"/>
        </a:p>
      </dgm:t>
    </dgm:pt>
    <dgm:pt modelId="{F79026D1-8B89-40F2-8A4D-9675B7F5455B}" type="pres">
      <dgm:prSet presAssocID="{18FFC48B-A312-4A9A-8DC2-AC561AC94C19}" presName="Name13" presStyleLbl="parChTrans1D2" presStyleIdx="1" presStyleCnt="7"/>
      <dgm:spPr/>
      <dgm:t>
        <a:bodyPr/>
        <a:lstStyle/>
        <a:p>
          <a:endParaRPr lang="en-US"/>
        </a:p>
      </dgm:t>
    </dgm:pt>
    <dgm:pt modelId="{3B37D699-8D8E-43F6-80BA-43CD41245FB9}" type="pres">
      <dgm:prSet presAssocID="{D58A6018-B81C-4BA2-8A3E-0A5E418E6268}" presName="childText" presStyleLbl="bgAcc1" presStyleIdx="1" presStyleCnt="7" custScaleX="118367" custLinFactNeighborX="-964" custLinFactNeighborY="-12335">
        <dgm:presLayoutVars>
          <dgm:bulletEnabled val="1"/>
        </dgm:presLayoutVars>
      </dgm:prSet>
      <dgm:spPr/>
      <dgm:t>
        <a:bodyPr/>
        <a:lstStyle/>
        <a:p>
          <a:endParaRPr lang="en-US"/>
        </a:p>
      </dgm:t>
    </dgm:pt>
    <dgm:pt modelId="{60155375-5D40-461B-8825-8AAE5B310E12}" type="pres">
      <dgm:prSet presAssocID="{85604C50-9720-4ACF-9E0D-9080FCD087AC}" presName="Name13" presStyleLbl="parChTrans1D2" presStyleIdx="2" presStyleCnt="7"/>
      <dgm:spPr/>
      <dgm:t>
        <a:bodyPr/>
        <a:lstStyle/>
        <a:p>
          <a:endParaRPr lang="en-US"/>
        </a:p>
      </dgm:t>
    </dgm:pt>
    <dgm:pt modelId="{43997381-91B7-4A81-9CAE-0F4A8CAF6290}" type="pres">
      <dgm:prSet presAssocID="{B61FEECF-0562-4662-8E34-3BF45B241B42}" presName="childText" presStyleLbl="bgAcc1" presStyleIdx="2" presStyleCnt="7" custScaleX="118367" custLinFactNeighborX="-964" custLinFactNeighborY="-23032">
        <dgm:presLayoutVars>
          <dgm:bulletEnabled val="1"/>
        </dgm:presLayoutVars>
      </dgm:prSet>
      <dgm:spPr/>
      <dgm:t>
        <a:bodyPr/>
        <a:lstStyle/>
        <a:p>
          <a:endParaRPr lang="en-US"/>
        </a:p>
      </dgm:t>
    </dgm:pt>
    <dgm:pt modelId="{9EB0741C-4DC6-424D-ABB3-3F699E0FD6A9}" type="pres">
      <dgm:prSet presAssocID="{4AEC42AD-F990-4594-86BF-8703FC83EEE9}" presName="Name13" presStyleLbl="parChTrans1D2" presStyleIdx="3" presStyleCnt="7"/>
      <dgm:spPr/>
      <dgm:t>
        <a:bodyPr/>
        <a:lstStyle/>
        <a:p>
          <a:endParaRPr lang="en-US"/>
        </a:p>
      </dgm:t>
    </dgm:pt>
    <dgm:pt modelId="{F742ECAA-BD5A-489D-9320-2151EC842554}" type="pres">
      <dgm:prSet presAssocID="{A8F5AA4E-4668-4249-8945-05B3A3231651}" presName="childText" presStyleLbl="bgAcc1" presStyleIdx="3" presStyleCnt="7" custScaleX="118537" custLinFactNeighborX="-29" custLinFactNeighborY="-33607">
        <dgm:presLayoutVars>
          <dgm:bulletEnabled val="1"/>
        </dgm:presLayoutVars>
      </dgm:prSet>
      <dgm:spPr/>
      <dgm:t>
        <a:bodyPr/>
        <a:lstStyle/>
        <a:p>
          <a:endParaRPr lang="en-US"/>
        </a:p>
      </dgm:t>
    </dgm:pt>
    <dgm:pt modelId="{6AB09BF8-58CB-434A-BE5F-53A7BC525852}" type="pres">
      <dgm:prSet presAssocID="{632768C1-04E0-4A61-B85D-B33C2F4EAF1C}" presName="root" presStyleCnt="0"/>
      <dgm:spPr/>
    </dgm:pt>
    <dgm:pt modelId="{7D97305F-7F44-4B76-9F17-9D518DE55C0D}" type="pres">
      <dgm:prSet presAssocID="{632768C1-04E0-4A61-B85D-B33C2F4EAF1C}" presName="rootComposite" presStyleCnt="0"/>
      <dgm:spPr/>
    </dgm:pt>
    <dgm:pt modelId="{8FEBD080-6553-488C-ABA9-DA2BEA30C561}" type="pres">
      <dgm:prSet presAssocID="{632768C1-04E0-4A61-B85D-B33C2F4EAF1C}" presName="rootText" presStyleLbl="node1" presStyleIdx="1" presStyleCnt="2" custScaleX="130335" custScaleY="47314" custLinFactNeighborX="3036" custLinFactNeighborY="-2338"/>
      <dgm:spPr/>
      <dgm:t>
        <a:bodyPr/>
        <a:lstStyle/>
        <a:p>
          <a:endParaRPr lang="en-US"/>
        </a:p>
      </dgm:t>
    </dgm:pt>
    <dgm:pt modelId="{1E780139-A003-4615-B2C3-DD9762109BFB}" type="pres">
      <dgm:prSet presAssocID="{632768C1-04E0-4A61-B85D-B33C2F4EAF1C}" presName="rootConnector" presStyleLbl="node1" presStyleIdx="1" presStyleCnt="2"/>
      <dgm:spPr/>
      <dgm:t>
        <a:bodyPr/>
        <a:lstStyle/>
        <a:p>
          <a:endParaRPr lang="en-US"/>
        </a:p>
      </dgm:t>
    </dgm:pt>
    <dgm:pt modelId="{4F6DC81D-378D-48BB-A7CC-8200F7352850}" type="pres">
      <dgm:prSet presAssocID="{632768C1-04E0-4A61-B85D-B33C2F4EAF1C}" presName="childShape" presStyleCnt="0"/>
      <dgm:spPr/>
    </dgm:pt>
    <dgm:pt modelId="{543DE86D-6C7D-4897-9CDF-317AF0CE1461}" type="pres">
      <dgm:prSet presAssocID="{2A201BA7-4E88-4708-99A0-6CE68D3B7A31}" presName="Name13" presStyleLbl="parChTrans1D2" presStyleIdx="4" presStyleCnt="7"/>
      <dgm:spPr/>
      <dgm:t>
        <a:bodyPr/>
        <a:lstStyle/>
        <a:p>
          <a:endParaRPr lang="en-US"/>
        </a:p>
      </dgm:t>
    </dgm:pt>
    <dgm:pt modelId="{B5393540-DA76-455B-A861-560ABC9BAC0D}" type="pres">
      <dgm:prSet presAssocID="{76B0E6DA-E24B-4942-8429-A61A327939B5}" presName="childText" presStyleLbl="bgAcc1" presStyleIdx="4" presStyleCnt="7" custScaleX="188017" custScaleY="169178" custLinFactNeighborX="2736" custLinFactNeighborY="578">
        <dgm:presLayoutVars>
          <dgm:bulletEnabled val="1"/>
        </dgm:presLayoutVars>
      </dgm:prSet>
      <dgm:spPr/>
      <dgm:t>
        <a:bodyPr/>
        <a:lstStyle/>
        <a:p>
          <a:endParaRPr lang="en-US"/>
        </a:p>
      </dgm:t>
    </dgm:pt>
    <dgm:pt modelId="{1512EBDB-3D62-49E2-9FFF-F8D5165C12E2}" type="pres">
      <dgm:prSet presAssocID="{B49F9F2F-6FB8-4980-A055-906FF96CEA6C}" presName="Name13" presStyleLbl="parChTrans1D2" presStyleIdx="5" presStyleCnt="7"/>
      <dgm:spPr/>
      <dgm:t>
        <a:bodyPr/>
        <a:lstStyle/>
        <a:p>
          <a:endParaRPr lang="en-US"/>
        </a:p>
      </dgm:t>
    </dgm:pt>
    <dgm:pt modelId="{7CE0358B-F8E4-432D-8A28-4CDF4FC1556C}" type="pres">
      <dgm:prSet presAssocID="{A584C9EF-05F0-4A24-BD42-AE7019AB2FB4}" presName="childText" presStyleLbl="bgAcc1" presStyleIdx="5" presStyleCnt="7" custScaleX="188017" custScaleY="99136" custLinFactNeighborX="2736" custLinFactNeighborY="4184">
        <dgm:presLayoutVars>
          <dgm:bulletEnabled val="1"/>
        </dgm:presLayoutVars>
      </dgm:prSet>
      <dgm:spPr/>
      <dgm:t>
        <a:bodyPr/>
        <a:lstStyle/>
        <a:p>
          <a:endParaRPr lang="en-US"/>
        </a:p>
      </dgm:t>
    </dgm:pt>
    <dgm:pt modelId="{E0DBF72C-5BAA-46E6-8442-2DEF177874D8}" type="pres">
      <dgm:prSet presAssocID="{4FD19C28-6C1B-4535-9BD6-4794090C7B20}" presName="Name13" presStyleLbl="parChTrans1D2" presStyleIdx="6" presStyleCnt="7"/>
      <dgm:spPr/>
      <dgm:t>
        <a:bodyPr/>
        <a:lstStyle/>
        <a:p>
          <a:endParaRPr lang="en-US"/>
        </a:p>
      </dgm:t>
    </dgm:pt>
    <dgm:pt modelId="{D16C0025-5727-4490-A73B-B08B65ABEF0B}" type="pres">
      <dgm:prSet presAssocID="{CA36E943-1E2B-4A1D-95DA-A9B235270D76}" presName="childText" presStyleLbl="bgAcc1" presStyleIdx="6" presStyleCnt="7" custScaleX="188024" custScaleY="128293" custLinFactNeighborX="2736" custLinFactNeighborY="1624">
        <dgm:presLayoutVars>
          <dgm:bulletEnabled val="1"/>
        </dgm:presLayoutVars>
      </dgm:prSet>
      <dgm:spPr/>
      <dgm:t>
        <a:bodyPr/>
        <a:lstStyle/>
        <a:p>
          <a:endParaRPr lang="en-US"/>
        </a:p>
      </dgm:t>
    </dgm:pt>
  </dgm:ptLst>
  <dgm:cxnLst>
    <dgm:cxn modelId="{F3AA5849-F607-423F-8D5B-EF83D3E462AE}" type="presOf" srcId="{632768C1-04E0-4A61-B85D-B33C2F4EAF1C}" destId="{8FEBD080-6553-488C-ABA9-DA2BEA30C561}" srcOrd="0" destOrd="0" presId="urn:microsoft.com/office/officeart/2005/8/layout/hierarchy3"/>
    <dgm:cxn modelId="{BEB0909B-A9A9-4921-ABC5-A41C1196D68D}" type="presOf" srcId="{18FFC48B-A312-4A9A-8DC2-AC561AC94C19}" destId="{F79026D1-8B89-40F2-8A4D-9675B7F5455B}" srcOrd="0" destOrd="0" presId="urn:microsoft.com/office/officeart/2005/8/layout/hierarchy3"/>
    <dgm:cxn modelId="{1F9E22B1-AB20-4889-8F75-BB9137CDD0BF}" type="presOf" srcId="{4FD19C28-6C1B-4535-9BD6-4794090C7B20}" destId="{E0DBF72C-5BAA-46E6-8442-2DEF177874D8}" srcOrd="0" destOrd="0" presId="urn:microsoft.com/office/officeart/2005/8/layout/hierarchy3"/>
    <dgm:cxn modelId="{B907E593-91D0-4DDA-88B1-CDE93FD9FB5A}" type="presOf" srcId="{A8F5AA4E-4668-4249-8945-05B3A3231651}" destId="{F742ECAA-BD5A-489D-9320-2151EC842554}" srcOrd="0" destOrd="0" presId="urn:microsoft.com/office/officeart/2005/8/layout/hierarchy3"/>
    <dgm:cxn modelId="{7D1F7C78-BBAF-4B1E-BFE8-42D523D76FFF}" type="presOf" srcId="{E2BE4466-9F45-48CE-A555-290330462866}" destId="{B8B687D4-401A-416C-B36E-9DF40FBE0332}" srcOrd="1" destOrd="0" presId="urn:microsoft.com/office/officeart/2005/8/layout/hierarchy3"/>
    <dgm:cxn modelId="{329B5C08-F888-4694-B815-A4816948753A}" type="presOf" srcId="{B49F9F2F-6FB8-4980-A055-906FF96CEA6C}" destId="{1512EBDB-3D62-49E2-9FFF-F8D5165C12E2}" srcOrd="0" destOrd="0" presId="urn:microsoft.com/office/officeart/2005/8/layout/hierarchy3"/>
    <dgm:cxn modelId="{F54734BF-734D-4200-84E6-0BA95430DE32}" srcId="{89874ADC-3E33-40DC-AE50-E494210E2EB4}" destId="{632768C1-04E0-4A61-B85D-B33C2F4EAF1C}" srcOrd="1" destOrd="0" parTransId="{CAF5A465-07B5-4BA5-8724-8394F3FCDC12}" sibTransId="{19D74D7F-71EA-4F05-9B0A-B34B43721B1D}"/>
    <dgm:cxn modelId="{6CF1E93B-A960-4E68-AAFA-F93BB8949D9D}" type="presOf" srcId="{16B4C63C-AC84-4BD4-AE8A-0EC7E20E44AF}" destId="{45F1E4A5-256F-4AA4-85B8-077EA666112A}" srcOrd="0" destOrd="0" presId="urn:microsoft.com/office/officeart/2005/8/layout/hierarchy3"/>
    <dgm:cxn modelId="{28D8A1D9-F4CD-4E0B-B8D6-76A75490A08B}" srcId="{632768C1-04E0-4A61-B85D-B33C2F4EAF1C}" destId="{CA36E943-1E2B-4A1D-95DA-A9B235270D76}" srcOrd="2" destOrd="0" parTransId="{4FD19C28-6C1B-4535-9BD6-4794090C7B20}" sibTransId="{E607C8AF-7DFC-4171-A21E-B93E229D53B0}"/>
    <dgm:cxn modelId="{E12EC17E-ADAF-4EDE-9427-5F6AF5299997}" type="presOf" srcId="{4AEC42AD-F990-4594-86BF-8703FC83EEE9}" destId="{9EB0741C-4DC6-424D-ABB3-3F699E0FD6A9}" srcOrd="0" destOrd="0" presId="urn:microsoft.com/office/officeart/2005/8/layout/hierarchy3"/>
    <dgm:cxn modelId="{78933DA4-BCF4-4B66-9E0C-90D37BAAB074}" srcId="{E2BE4466-9F45-48CE-A555-290330462866}" destId="{A8F5AA4E-4668-4249-8945-05B3A3231651}" srcOrd="3" destOrd="0" parTransId="{4AEC42AD-F990-4594-86BF-8703FC83EEE9}" sibTransId="{8C72CEF5-7470-4376-B92F-6A230233531C}"/>
    <dgm:cxn modelId="{B06243DB-804A-458E-84C9-7AAF51846AC3}" type="presOf" srcId="{85604C50-9720-4ACF-9E0D-9080FCD087AC}" destId="{60155375-5D40-461B-8825-8AAE5B310E12}" srcOrd="0" destOrd="0" presId="urn:microsoft.com/office/officeart/2005/8/layout/hierarchy3"/>
    <dgm:cxn modelId="{97C1E8FE-69FF-4D19-B7F8-9555470299F9}" type="presOf" srcId="{A584C9EF-05F0-4A24-BD42-AE7019AB2FB4}" destId="{7CE0358B-F8E4-432D-8A28-4CDF4FC1556C}" srcOrd="0" destOrd="0" presId="urn:microsoft.com/office/officeart/2005/8/layout/hierarchy3"/>
    <dgm:cxn modelId="{FDA9505F-A6F7-41E9-8F9C-B1047D5127A3}" srcId="{632768C1-04E0-4A61-B85D-B33C2F4EAF1C}" destId="{76B0E6DA-E24B-4942-8429-A61A327939B5}" srcOrd="0" destOrd="0" parTransId="{2A201BA7-4E88-4708-99A0-6CE68D3B7A31}" sibTransId="{B8C707B5-9989-41FA-8106-F922FB2C4541}"/>
    <dgm:cxn modelId="{6061AA51-2E5C-472A-B9CE-89BFCE2A4F2E}" srcId="{632768C1-04E0-4A61-B85D-B33C2F4EAF1C}" destId="{A584C9EF-05F0-4A24-BD42-AE7019AB2FB4}" srcOrd="1" destOrd="0" parTransId="{B49F9F2F-6FB8-4980-A055-906FF96CEA6C}" sibTransId="{13660C92-E23E-44BC-8E3B-F64426F9E4FA}"/>
    <dgm:cxn modelId="{B60F9F4C-4B79-451F-9EEF-84C97DAF1203}" srcId="{89874ADC-3E33-40DC-AE50-E494210E2EB4}" destId="{E2BE4466-9F45-48CE-A555-290330462866}" srcOrd="0" destOrd="0" parTransId="{0F90A1DA-CEC6-4128-A626-67C4CEE9EB2F}" sibTransId="{2FEB95DF-2BB1-481F-8A9C-A2A937EBBCCC}"/>
    <dgm:cxn modelId="{1F790CD4-8E5C-4780-86B3-5B8356AFFC4B}" srcId="{E2BE4466-9F45-48CE-A555-290330462866}" destId="{B61FEECF-0562-4662-8E34-3BF45B241B42}" srcOrd="2" destOrd="0" parTransId="{85604C50-9720-4ACF-9E0D-9080FCD087AC}" sibTransId="{83A60753-EC9B-4724-B80F-80A1A0AECDCA}"/>
    <dgm:cxn modelId="{D8F42F6B-6912-4C68-AA68-229AD1F82DD1}" type="presOf" srcId="{89874ADC-3E33-40DC-AE50-E494210E2EB4}" destId="{87878169-1838-42C2-972F-6272EC8A0D23}" srcOrd="0" destOrd="0" presId="urn:microsoft.com/office/officeart/2005/8/layout/hierarchy3"/>
    <dgm:cxn modelId="{0CA84620-CC27-4950-998A-2F6EB53B3437}" type="presOf" srcId="{D58A6018-B81C-4BA2-8A3E-0A5E418E6268}" destId="{3B37D699-8D8E-43F6-80BA-43CD41245FB9}" srcOrd="0" destOrd="0" presId="urn:microsoft.com/office/officeart/2005/8/layout/hierarchy3"/>
    <dgm:cxn modelId="{5DB9C2B1-14E8-42F1-B4FD-F364A4D306E8}" type="presOf" srcId="{632768C1-04E0-4A61-B85D-B33C2F4EAF1C}" destId="{1E780139-A003-4615-B2C3-DD9762109BFB}" srcOrd="1" destOrd="0" presId="urn:microsoft.com/office/officeart/2005/8/layout/hierarchy3"/>
    <dgm:cxn modelId="{4A8D0DF8-7383-43A6-B175-D6DD142C544A}" srcId="{E2BE4466-9F45-48CE-A555-290330462866}" destId="{EC96D763-0524-4F5E-907B-65B9CFDD4218}" srcOrd="0" destOrd="0" parTransId="{16B4C63C-AC84-4BD4-AE8A-0EC7E20E44AF}" sibTransId="{5049BE97-D544-496F-A6B2-1060BC8A84BF}"/>
    <dgm:cxn modelId="{7E528BE4-8DBD-45D3-9FE3-16AEB1B81A07}" type="presOf" srcId="{EC96D763-0524-4F5E-907B-65B9CFDD4218}" destId="{A9D5527F-5CDD-4718-8FB9-87F39D199C20}" srcOrd="0" destOrd="0" presId="urn:microsoft.com/office/officeart/2005/8/layout/hierarchy3"/>
    <dgm:cxn modelId="{3A15B425-6378-4E7F-964D-930EE327A1EF}" type="presOf" srcId="{2A201BA7-4E88-4708-99A0-6CE68D3B7A31}" destId="{543DE86D-6C7D-4897-9CDF-317AF0CE1461}" srcOrd="0" destOrd="0" presId="urn:microsoft.com/office/officeart/2005/8/layout/hierarchy3"/>
    <dgm:cxn modelId="{B73BADD9-78DA-4278-B6C4-B6E3087CFEF3}" type="presOf" srcId="{E2BE4466-9F45-48CE-A555-290330462866}" destId="{A133BACA-3E43-4A50-AA86-A7F7ECB64304}" srcOrd="0" destOrd="0" presId="urn:microsoft.com/office/officeart/2005/8/layout/hierarchy3"/>
    <dgm:cxn modelId="{15BB2FED-F5EE-4A22-ACFB-19510D312007}" srcId="{E2BE4466-9F45-48CE-A555-290330462866}" destId="{D58A6018-B81C-4BA2-8A3E-0A5E418E6268}" srcOrd="1" destOrd="0" parTransId="{18FFC48B-A312-4A9A-8DC2-AC561AC94C19}" sibTransId="{CEC6927D-23DE-4AC3-8E73-39643FDC7154}"/>
    <dgm:cxn modelId="{34879FF4-3304-470A-B1E7-DC1CB71DE603}" type="presOf" srcId="{76B0E6DA-E24B-4942-8429-A61A327939B5}" destId="{B5393540-DA76-455B-A861-560ABC9BAC0D}" srcOrd="0" destOrd="0" presId="urn:microsoft.com/office/officeart/2005/8/layout/hierarchy3"/>
    <dgm:cxn modelId="{B6EE814D-74FF-4B55-875D-4B626109E1F0}" type="presOf" srcId="{CA36E943-1E2B-4A1D-95DA-A9B235270D76}" destId="{D16C0025-5727-4490-A73B-B08B65ABEF0B}" srcOrd="0" destOrd="0" presId="urn:microsoft.com/office/officeart/2005/8/layout/hierarchy3"/>
    <dgm:cxn modelId="{0FDBE9EF-4B0D-42E8-9BF4-3BBD5B445949}" type="presOf" srcId="{B61FEECF-0562-4662-8E34-3BF45B241B42}" destId="{43997381-91B7-4A81-9CAE-0F4A8CAF6290}" srcOrd="0" destOrd="0" presId="urn:microsoft.com/office/officeart/2005/8/layout/hierarchy3"/>
    <dgm:cxn modelId="{01EC2F09-94D5-4059-9FAD-9A99A36D6390}" type="presParOf" srcId="{87878169-1838-42C2-972F-6272EC8A0D23}" destId="{F608D3C1-08C9-406B-9228-BB4D33857293}" srcOrd="0" destOrd="0" presId="urn:microsoft.com/office/officeart/2005/8/layout/hierarchy3"/>
    <dgm:cxn modelId="{8F9DF428-03F4-44FA-A1C8-9B6717C93C0B}" type="presParOf" srcId="{F608D3C1-08C9-406B-9228-BB4D33857293}" destId="{20252031-2D91-4F48-BCBE-857502D77F88}" srcOrd="0" destOrd="0" presId="urn:microsoft.com/office/officeart/2005/8/layout/hierarchy3"/>
    <dgm:cxn modelId="{906D0643-C17D-46D1-9701-AF276A6F1606}" type="presParOf" srcId="{20252031-2D91-4F48-BCBE-857502D77F88}" destId="{A133BACA-3E43-4A50-AA86-A7F7ECB64304}" srcOrd="0" destOrd="0" presId="urn:microsoft.com/office/officeart/2005/8/layout/hierarchy3"/>
    <dgm:cxn modelId="{86C2B99A-F954-4B34-886B-8873C26CC86D}" type="presParOf" srcId="{20252031-2D91-4F48-BCBE-857502D77F88}" destId="{B8B687D4-401A-416C-B36E-9DF40FBE0332}" srcOrd="1" destOrd="0" presId="urn:microsoft.com/office/officeart/2005/8/layout/hierarchy3"/>
    <dgm:cxn modelId="{74A1D499-8D32-4AD9-9660-58AB355838CE}" type="presParOf" srcId="{F608D3C1-08C9-406B-9228-BB4D33857293}" destId="{1F585939-6DC6-4ACC-9593-2C8928C7E0D4}" srcOrd="1" destOrd="0" presId="urn:microsoft.com/office/officeart/2005/8/layout/hierarchy3"/>
    <dgm:cxn modelId="{B97BB3B1-0BF6-465B-8894-9221F9EE706F}" type="presParOf" srcId="{1F585939-6DC6-4ACC-9593-2C8928C7E0D4}" destId="{45F1E4A5-256F-4AA4-85B8-077EA666112A}" srcOrd="0" destOrd="0" presId="urn:microsoft.com/office/officeart/2005/8/layout/hierarchy3"/>
    <dgm:cxn modelId="{659AB56E-0DCD-460A-979C-538A59EC51BC}" type="presParOf" srcId="{1F585939-6DC6-4ACC-9593-2C8928C7E0D4}" destId="{A9D5527F-5CDD-4718-8FB9-87F39D199C20}" srcOrd="1" destOrd="0" presId="urn:microsoft.com/office/officeart/2005/8/layout/hierarchy3"/>
    <dgm:cxn modelId="{B82DE7A1-0DC7-4547-9A28-52CA297BF0DB}" type="presParOf" srcId="{1F585939-6DC6-4ACC-9593-2C8928C7E0D4}" destId="{F79026D1-8B89-40F2-8A4D-9675B7F5455B}" srcOrd="2" destOrd="0" presId="urn:microsoft.com/office/officeart/2005/8/layout/hierarchy3"/>
    <dgm:cxn modelId="{06A9E7B1-84A7-4427-94E4-67A7391026FE}" type="presParOf" srcId="{1F585939-6DC6-4ACC-9593-2C8928C7E0D4}" destId="{3B37D699-8D8E-43F6-80BA-43CD41245FB9}" srcOrd="3" destOrd="0" presId="urn:microsoft.com/office/officeart/2005/8/layout/hierarchy3"/>
    <dgm:cxn modelId="{A438CA8B-D35B-44F0-92C5-ACCE603BA6B6}" type="presParOf" srcId="{1F585939-6DC6-4ACC-9593-2C8928C7E0D4}" destId="{60155375-5D40-461B-8825-8AAE5B310E12}" srcOrd="4" destOrd="0" presId="urn:microsoft.com/office/officeart/2005/8/layout/hierarchy3"/>
    <dgm:cxn modelId="{2965FBF8-19BB-4EDC-B6E6-E00E409BCBA1}" type="presParOf" srcId="{1F585939-6DC6-4ACC-9593-2C8928C7E0D4}" destId="{43997381-91B7-4A81-9CAE-0F4A8CAF6290}" srcOrd="5" destOrd="0" presId="urn:microsoft.com/office/officeart/2005/8/layout/hierarchy3"/>
    <dgm:cxn modelId="{C7A3B4B7-1BED-4C4B-A39F-C1570003402F}" type="presParOf" srcId="{1F585939-6DC6-4ACC-9593-2C8928C7E0D4}" destId="{9EB0741C-4DC6-424D-ABB3-3F699E0FD6A9}" srcOrd="6" destOrd="0" presId="urn:microsoft.com/office/officeart/2005/8/layout/hierarchy3"/>
    <dgm:cxn modelId="{26ED88B3-6C0F-472E-8062-58C15E6CDEED}" type="presParOf" srcId="{1F585939-6DC6-4ACC-9593-2C8928C7E0D4}" destId="{F742ECAA-BD5A-489D-9320-2151EC842554}" srcOrd="7" destOrd="0" presId="urn:microsoft.com/office/officeart/2005/8/layout/hierarchy3"/>
    <dgm:cxn modelId="{4E1F0CE0-A19A-4CB2-8748-1A576203DB76}" type="presParOf" srcId="{87878169-1838-42C2-972F-6272EC8A0D23}" destId="{6AB09BF8-58CB-434A-BE5F-53A7BC525852}" srcOrd="1" destOrd="0" presId="urn:microsoft.com/office/officeart/2005/8/layout/hierarchy3"/>
    <dgm:cxn modelId="{0E1C06FC-4889-4820-A096-87C7F88215F1}" type="presParOf" srcId="{6AB09BF8-58CB-434A-BE5F-53A7BC525852}" destId="{7D97305F-7F44-4B76-9F17-9D518DE55C0D}" srcOrd="0" destOrd="0" presId="urn:microsoft.com/office/officeart/2005/8/layout/hierarchy3"/>
    <dgm:cxn modelId="{FA88F6BA-E81D-4E9B-8322-E974F34BE4E5}" type="presParOf" srcId="{7D97305F-7F44-4B76-9F17-9D518DE55C0D}" destId="{8FEBD080-6553-488C-ABA9-DA2BEA30C561}" srcOrd="0" destOrd="0" presId="urn:microsoft.com/office/officeart/2005/8/layout/hierarchy3"/>
    <dgm:cxn modelId="{4C784AD9-D65A-4CF2-BDFE-CB44EDB5CD3E}" type="presParOf" srcId="{7D97305F-7F44-4B76-9F17-9D518DE55C0D}" destId="{1E780139-A003-4615-B2C3-DD9762109BFB}" srcOrd="1" destOrd="0" presId="urn:microsoft.com/office/officeart/2005/8/layout/hierarchy3"/>
    <dgm:cxn modelId="{08635AB0-94C4-4B0B-A700-8A20B35C7E2D}" type="presParOf" srcId="{6AB09BF8-58CB-434A-BE5F-53A7BC525852}" destId="{4F6DC81D-378D-48BB-A7CC-8200F7352850}" srcOrd="1" destOrd="0" presId="urn:microsoft.com/office/officeart/2005/8/layout/hierarchy3"/>
    <dgm:cxn modelId="{5EAE92FE-8DCE-4399-BB97-639E09B75369}" type="presParOf" srcId="{4F6DC81D-378D-48BB-A7CC-8200F7352850}" destId="{543DE86D-6C7D-4897-9CDF-317AF0CE1461}" srcOrd="0" destOrd="0" presId="urn:microsoft.com/office/officeart/2005/8/layout/hierarchy3"/>
    <dgm:cxn modelId="{39218FA7-60FE-4D7C-AF97-2566CBABDBFF}" type="presParOf" srcId="{4F6DC81D-378D-48BB-A7CC-8200F7352850}" destId="{B5393540-DA76-455B-A861-560ABC9BAC0D}" srcOrd="1" destOrd="0" presId="urn:microsoft.com/office/officeart/2005/8/layout/hierarchy3"/>
    <dgm:cxn modelId="{1EE07A28-F047-44AA-9EBB-B5E4AC70DC15}" type="presParOf" srcId="{4F6DC81D-378D-48BB-A7CC-8200F7352850}" destId="{1512EBDB-3D62-49E2-9FFF-F8D5165C12E2}" srcOrd="2" destOrd="0" presId="urn:microsoft.com/office/officeart/2005/8/layout/hierarchy3"/>
    <dgm:cxn modelId="{EE583C18-5445-4F7A-916D-6B717DDFE6BB}" type="presParOf" srcId="{4F6DC81D-378D-48BB-A7CC-8200F7352850}" destId="{7CE0358B-F8E4-432D-8A28-4CDF4FC1556C}" srcOrd="3" destOrd="0" presId="urn:microsoft.com/office/officeart/2005/8/layout/hierarchy3"/>
    <dgm:cxn modelId="{64DA160B-00FA-48E3-B47A-C8D824778713}" type="presParOf" srcId="{4F6DC81D-378D-48BB-A7CC-8200F7352850}" destId="{E0DBF72C-5BAA-46E6-8442-2DEF177874D8}" srcOrd="4" destOrd="0" presId="urn:microsoft.com/office/officeart/2005/8/layout/hierarchy3"/>
    <dgm:cxn modelId="{FA0AEAA2-8A7D-427C-8094-9BA1EDD8E5D9}" type="presParOf" srcId="{4F6DC81D-378D-48BB-A7CC-8200F7352850}" destId="{D16C0025-5727-4490-A73B-B08B65ABEF0B}"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6AD35-498C-4961-9F55-258F6FA5E03B}"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E4E84AA9-8FAF-4C3E-B85F-C7664101E345}">
      <dgm:prSet phldrT="[Text]" custT="1"/>
      <dgm:spPr>
        <a:solidFill>
          <a:schemeClr val="accent4"/>
        </a:solidFill>
      </dgm:spPr>
      <dgm:t>
        <a:bodyPr/>
        <a:lstStyle/>
        <a:p>
          <a:r>
            <a:rPr lang="en-US" sz="1600" dirty="0" smtClean="0"/>
            <a:t>2) Measure effectiveness of current improvement STRATEGIES.</a:t>
          </a:r>
          <a:endParaRPr lang="en-US" sz="1600" dirty="0"/>
        </a:p>
      </dgm:t>
    </dgm:pt>
    <dgm:pt modelId="{9D8E2D71-85A3-45C1-9974-9547C2DFD69F}" type="parTrans" cxnId="{381C50BB-B8E5-4910-92BA-DFD7A7357405}">
      <dgm:prSet/>
      <dgm:spPr/>
      <dgm:t>
        <a:bodyPr/>
        <a:lstStyle/>
        <a:p>
          <a:endParaRPr lang="en-US"/>
        </a:p>
      </dgm:t>
    </dgm:pt>
    <dgm:pt modelId="{FEAE5990-5CBE-4DA7-92FF-DD660C6B45DD}" type="sibTrans" cxnId="{381C50BB-B8E5-4910-92BA-DFD7A7357405}">
      <dgm:prSet/>
      <dgm:spPr/>
      <dgm:t>
        <a:bodyPr/>
        <a:lstStyle/>
        <a:p>
          <a:endParaRPr lang="en-US"/>
        </a:p>
      </dgm:t>
    </dgm:pt>
    <dgm:pt modelId="{DF48933D-8B6B-47BA-8204-20E964220A4B}">
      <dgm:prSet phldrT="[Text]" custT="1"/>
      <dgm:spPr>
        <a:solidFill>
          <a:schemeClr val="accent1"/>
        </a:solidFill>
      </dgm:spPr>
      <dgm:t>
        <a:bodyPr/>
        <a:lstStyle/>
        <a:p>
          <a:r>
            <a:rPr lang="en-US" sz="1600" dirty="0" smtClean="0"/>
            <a:t>4) Define timelines, personnel responsible, proposed expenditures, &amp; funding sources to implement the plan.</a:t>
          </a:r>
          <a:endParaRPr lang="en-US" sz="1600" dirty="0"/>
        </a:p>
      </dgm:t>
    </dgm:pt>
    <dgm:pt modelId="{07B5CCAF-1C33-4C4E-BDEB-6A5FA04ED2E6}" type="parTrans" cxnId="{5FB9AA1F-E87F-4B50-92BD-EB4410C4A2F0}">
      <dgm:prSet/>
      <dgm:spPr/>
      <dgm:t>
        <a:bodyPr/>
        <a:lstStyle/>
        <a:p>
          <a:endParaRPr lang="en-US"/>
        </a:p>
      </dgm:t>
    </dgm:pt>
    <dgm:pt modelId="{FD85F0BA-EF60-4B57-B595-B8F6AA1A4183}" type="sibTrans" cxnId="{5FB9AA1F-E87F-4B50-92BD-EB4410C4A2F0}">
      <dgm:prSet/>
      <dgm:spPr/>
      <dgm:t>
        <a:bodyPr/>
        <a:lstStyle/>
        <a:p>
          <a:endParaRPr lang="en-US"/>
        </a:p>
      </dgm:t>
    </dgm:pt>
    <dgm:pt modelId="{7BAE50DE-5E8E-4924-A6FD-5567FE046EE6}">
      <dgm:prSet phldrT="[Text]" custT="1"/>
      <dgm:spPr>
        <a:solidFill>
          <a:schemeClr val="accent5"/>
        </a:solidFill>
      </dgm:spPr>
      <dgm:t>
        <a:bodyPr/>
        <a:lstStyle/>
        <a:p>
          <a:r>
            <a:rPr lang="en-US" sz="1600" dirty="0" smtClean="0"/>
            <a:t>5) Recommend SPSA to local governing board.</a:t>
          </a:r>
          <a:endParaRPr lang="en-US" sz="1600" dirty="0"/>
        </a:p>
      </dgm:t>
    </dgm:pt>
    <dgm:pt modelId="{B207D74F-4B01-48A8-AFD0-A8C4D5E87110}" type="parTrans" cxnId="{DFDAA0FB-891C-44A4-B5B9-B738655379C2}">
      <dgm:prSet/>
      <dgm:spPr/>
      <dgm:t>
        <a:bodyPr/>
        <a:lstStyle/>
        <a:p>
          <a:endParaRPr lang="en-US"/>
        </a:p>
      </dgm:t>
    </dgm:pt>
    <dgm:pt modelId="{591E327E-FCDD-40D7-965E-358C1C2825D6}" type="sibTrans" cxnId="{DFDAA0FB-891C-44A4-B5B9-B738655379C2}">
      <dgm:prSet/>
      <dgm:spPr/>
      <dgm:t>
        <a:bodyPr/>
        <a:lstStyle/>
        <a:p>
          <a:endParaRPr lang="en-US"/>
        </a:p>
      </dgm:t>
    </dgm:pt>
    <dgm:pt modelId="{AFB98E61-1A2A-4BA2-823F-318923850E62}">
      <dgm:prSet phldrT="[Text]" custT="1"/>
      <dgm:spPr>
        <a:solidFill>
          <a:schemeClr val="accent3"/>
        </a:solidFill>
      </dgm:spPr>
      <dgm:t>
        <a:bodyPr/>
        <a:lstStyle/>
        <a:p>
          <a:r>
            <a:rPr lang="en-US" sz="1600" dirty="0" smtClean="0"/>
            <a:t>6) Implement the plan.</a:t>
          </a:r>
          <a:endParaRPr lang="en-US" sz="1600" dirty="0"/>
        </a:p>
      </dgm:t>
    </dgm:pt>
    <dgm:pt modelId="{B06CBB5A-BF0A-41AE-B149-23C3A2AC5B96}" type="parTrans" cxnId="{A9F76818-6D64-4D90-BA25-2CC6614CFCB7}">
      <dgm:prSet/>
      <dgm:spPr/>
      <dgm:t>
        <a:bodyPr/>
        <a:lstStyle/>
        <a:p>
          <a:endParaRPr lang="en-US"/>
        </a:p>
      </dgm:t>
    </dgm:pt>
    <dgm:pt modelId="{326C9C01-74C2-4C68-93A2-2EC19C797608}" type="sibTrans" cxnId="{A9F76818-6D64-4D90-BA25-2CC6614CFCB7}">
      <dgm:prSet/>
      <dgm:spPr/>
      <dgm:t>
        <a:bodyPr/>
        <a:lstStyle/>
        <a:p>
          <a:endParaRPr lang="en-US"/>
        </a:p>
      </dgm:t>
    </dgm:pt>
    <dgm:pt modelId="{550151DD-5294-478E-836A-4918BAF413D1}">
      <dgm:prSet phldrT="[Text]" custT="1"/>
      <dgm:spPr>
        <a:solidFill>
          <a:schemeClr val="accent6"/>
        </a:solidFill>
      </dgm:spPr>
      <dgm:t>
        <a:bodyPr/>
        <a:lstStyle/>
        <a:p>
          <a:r>
            <a:rPr lang="en-US" sz="1600" dirty="0" smtClean="0"/>
            <a:t>7) Monitor implementation.</a:t>
          </a:r>
          <a:endParaRPr lang="en-US" sz="1600" dirty="0"/>
        </a:p>
      </dgm:t>
    </dgm:pt>
    <dgm:pt modelId="{BD2E6C13-EADD-49AC-A21E-2EE0DB19AFB9}" type="parTrans" cxnId="{995B25BD-2A92-439A-9EF1-23CA5BC9AA4B}">
      <dgm:prSet/>
      <dgm:spPr/>
      <dgm:t>
        <a:bodyPr/>
        <a:lstStyle/>
        <a:p>
          <a:endParaRPr lang="en-US"/>
        </a:p>
      </dgm:t>
    </dgm:pt>
    <dgm:pt modelId="{81791642-6704-4855-AEEA-59A74E3EE5FB}" type="sibTrans" cxnId="{995B25BD-2A92-439A-9EF1-23CA5BC9AA4B}">
      <dgm:prSet/>
      <dgm:spPr/>
      <dgm:t>
        <a:bodyPr/>
        <a:lstStyle/>
        <a:p>
          <a:endParaRPr lang="en-US"/>
        </a:p>
      </dgm:t>
    </dgm:pt>
    <dgm:pt modelId="{A4F863CE-9D21-4CCD-A51E-99E5F0E0DE83}">
      <dgm:prSet custT="1"/>
      <dgm:spPr>
        <a:solidFill>
          <a:schemeClr val="tx2"/>
        </a:solidFill>
      </dgm:spPr>
      <dgm:t>
        <a:bodyPr/>
        <a:lstStyle/>
        <a:p>
          <a:r>
            <a:rPr lang="en-US" sz="1600" dirty="0" smtClean="0"/>
            <a:t>3) Identify achievement GOALS and key improvement strategies. </a:t>
          </a:r>
          <a:endParaRPr lang="en-US" sz="1600" dirty="0"/>
        </a:p>
      </dgm:t>
    </dgm:pt>
    <dgm:pt modelId="{145146C2-36FD-4F82-BF1E-6169FA030EE8}" type="parTrans" cxnId="{105FC2EF-150B-4601-AAD6-96B2D5548B96}">
      <dgm:prSet/>
      <dgm:spPr/>
      <dgm:t>
        <a:bodyPr/>
        <a:lstStyle/>
        <a:p>
          <a:endParaRPr lang="en-US"/>
        </a:p>
      </dgm:t>
    </dgm:pt>
    <dgm:pt modelId="{D8E1C0CB-3C28-4D6B-AE07-BA6A5C576CA9}" type="sibTrans" cxnId="{105FC2EF-150B-4601-AAD6-96B2D5548B96}">
      <dgm:prSet/>
      <dgm:spPr/>
      <dgm:t>
        <a:bodyPr/>
        <a:lstStyle/>
        <a:p>
          <a:endParaRPr lang="en-US"/>
        </a:p>
      </dgm:t>
    </dgm:pt>
    <dgm:pt modelId="{CB08CF6B-65B8-4A00-A4A2-F0EA1B61687C}">
      <dgm:prSet custT="1"/>
      <dgm:spPr/>
      <dgm:t>
        <a:bodyPr/>
        <a:lstStyle/>
        <a:p>
          <a:r>
            <a:rPr lang="en-US" sz="1600" dirty="0" smtClean="0"/>
            <a:t>1) Analyze student data.</a:t>
          </a:r>
          <a:endParaRPr lang="en-US" sz="1600" dirty="0"/>
        </a:p>
      </dgm:t>
    </dgm:pt>
    <dgm:pt modelId="{3AF8F48A-2098-47F3-BC0D-DA0BAD830696}" type="parTrans" cxnId="{B8E6E92D-72DC-4FA8-96B7-4C1B12C6B40F}">
      <dgm:prSet/>
      <dgm:spPr/>
      <dgm:t>
        <a:bodyPr/>
        <a:lstStyle/>
        <a:p>
          <a:endParaRPr lang="en-US"/>
        </a:p>
      </dgm:t>
    </dgm:pt>
    <dgm:pt modelId="{711C43CF-4DCF-4102-AFD1-DC62331F8385}" type="sibTrans" cxnId="{B8E6E92D-72DC-4FA8-96B7-4C1B12C6B40F}">
      <dgm:prSet/>
      <dgm:spPr>
        <a:solidFill>
          <a:srgbClr val="FF9966">
            <a:alpha val="50000"/>
          </a:srgbClr>
        </a:solidFill>
      </dgm:spPr>
      <dgm:t>
        <a:bodyPr/>
        <a:lstStyle/>
        <a:p>
          <a:endParaRPr lang="en-US"/>
        </a:p>
      </dgm:t>
    </dgm:pt>
    <dgm:pt modelId="{5E7FBF80-FFBD-463E-9A59-3E0E0676074F}" type="pres">
      <dgm:prSet presAssocID="{BD46AD35-498C-4961-9F55-258F6FA5E03B}" presName="Name0" presStyleCnt="0">
        <dgm:presLayoutVars>
          <dgm:dir/>
          <dgm:resizeHandles val="exact"/>
        </dgm:presLayoutVars>
      </dgm:prSet>
      <dgm:spPr/>
      <dgm:t>
        <a:bodyPr/>
        <a:lstStyle/>
        <a:p>
          <a:endParaRPr lang="en-US"/>
        </a:p>
      </dgm:t>
    </dgm:pt>
    <dgm:pt modelId="{84B6315F-C8B5-4EA7-BC52-61BC38F5CAB5}" type="pres">
      <dgm:prSet presAssocID="{BD46AD35-498C-4961-9F55-258F6FA5E03B}" presName="cycle" presStyleCnt="0"/>
      <dgm:spPr/>
    </dgm:pt>
    <dgm:pt modelId="{1D22554C-25BD-42FE-90F5-7D16B7455C31}" type="pres">
      <dgm:prSet presAssocID="{CB08CF6B-65B8-4A00-A4A2-F0EA1B61687C}" presName="nodeFirstNode" presStyleLbl="node1" presStyleIdx="0" presStyleCnt="7" custScaleX="101428" custScaleY="127778">
        <dgm:presLayoutVars>
          <dgm:bulletEnabled val="1"/>
        </dgm:presLayoutVars>
      </dgm:prSet>
      <dgm:spPr/>
      <dgm:t>
        <a:bodyPr/>
        <a:lstStyle/>
        <a:p>
          <a:endParaRPr lang="en-US"/>
        </a:p>
      </dgm:t>
    </dgm:pt>
    <dgm:pt modelId="{7D00A866-E1BE-4050-AF66-E7477EFA718A}" type="pres">
      <dgm:prSet presAssocID="{711C43CF-4DCF-4102-AFD1-DC62331F8385}" presName="sibTransFirstNode" presStyleLbl="bgShp" presStyleIdx="0" presStyleCnt="1"/>
      <dgm:spPr/>
      <dgm:t>
        <a:bodyPr/>
        <a:lstStyle/>
        <a:p>
          <a:endParaRPr lang="en-US"/>
        </a:p>
      </dgm:t>
    </dgm:pt>
    <dgm:pt modelId="{0622E3B5-B79A-4552-9B85-BE600D24B272}" type="pres">
      <dgm:prSet presAssocID="{E4E84AA9-8FAF-4C3E-B85F-C7664101E345}" presName="nodeFollowingNodes" presStyleLbl="node1" presStyleIdx="1" presStyleCnt="7" custScaleX="113124" custScaleY="147246" custRadScaleRad="107321" custRadScaleInc="22685">
        <dgm:presLayoutVars>
          <dgm:bulletEnabled val="1"/>
        </dgm:presLayoutVars>
      </dgm:prSet>
      <dgm:spPr/>
      <dgm:t>
        <a:bodyPr/>
        <a:lstStyle/>
        <a:p>
          <a:endParaRPr lang="en-US"/>
        </a:p>
      </dgm:t>
    </dgm:pt>
    <dgm:pt modelId="{A1D647C1-0D6C-41E1-B5B1-9C14FEDCD70A}" type="pres">
      <dgm:prSet presAssocID="{A4F863CE-9D21-4CCD-A51E-99E5F0E0DE83}" presName="nodeFollowingNodes" presStyleLbl="node1" presStyleIdx="2" presStyleCnt="7" custScaleX="136258" custScaleY="114670" custRadScaleRad="108498" custRadScaleInc="-12582">
        <dgm:presLayoutVars>
          <dgm:bulletEnabled val="1"/>
        </dgm:presLayoutVars>
      </dgm:prSet>
      <dgm:spPr/>
      <dgm:t>
        <a:bodyPr/>
        <a:lstStyle/>
        <a:p>
          <a:endParaRPr lang="en-US"/>
        </a:p>
      </dgm:t>
    </dgm:pt>
    <dgm:pt modelId="{4872C6AD-015A-4032-B0C4-21245CA131EE}" type="pres">
      <dgm:prSet presAssocID="{DF48933D-8B6B-47BA-8204-20E964220A4B}" presName="nodeFollowingNodes" presStyleLbl="node1" presStyleIdx="3" presStyleCnt="7" custScaleX="155082" custScaleY="147290" custRadScaleRad="97183" custRadScaleInc="-30104">
        <dgm:presLayoutVars>
          <dgm:bulletEnabled val="1"/>
        </dgm:presLayoutVars>
      </dgm:prSet>
      <dgm:spPr/>
      <dgm:t>
        <a:bodyPr/>
        <a:lstStyle/>
        <a:p>
          <a:endParaRPr lang="en-US"/>
        </a:p>
      </dgm:t>
    </dgm:pt>
    <dgm:pt modelId="{B7B5CBAE-0541-40DA-9688-342176137432}" type="pres">
      <dgm:prSet presAssocID="{7BAE50DE-5E8E-4924-A6FD-5567FE046EE6}" presName="nodeFollowingNodes" presStyleLbl="node1" presStyleIdx="4" presStyleCnt="7" custScaleX="134943" custScaleY="112301" custRadScaleRad="101214" custRadScaleInc="53301">
        <dgm:presLayoutVars>
          <dgm:bulletEnabled val="1"/>
        </dgm:presLayoutVars>
      </dgm:prSet>
      <dgm:spPr/>
      <dgm:t>
        <a:bodyPr/>
        <a:lstStyle/>
        <a:p>
          <a:endParaRPr lang="en-US"/>
        </a:p>
      </dgm:t>
    </dgm:pt>
    <dgm:pt modelId="{8FAE87F5-429F-4E3D-9451-67F9FD37C6E2}" type="pres">
      <dgm:prSet presAssocID="{AFB98E61-1A2A-4BA2-823F-318923850E62}" presName="nodeFollowingNodes" presStyleLbl="node1" presStyleIdx="5" presStyleCnt="7" custScaleX="113632" custScaleY="125922" custRadScaleRad="104693" custRadScaleInc="30730">
        <dgm:presLayoutVars>
          <dgm:bulletEnabled val="1"/>
        </dgm:presLayoutVars>
      </dgm:prSet>
      <dgm:spPr/>
      <dgm:t>
        <a:bodyPr/>
        <a:lstStyle/>
        <a:p>
          <a:endParaRPr lang="en-US"/>
        </a:p>
      </dgm:t>
    </dgm:pt>
    <dgm:pt modelId="{514A9394-777D-47B0-907A-396DF9EE7463}" type="pres">
      <dgm:prSet presAssocID="{550151DD-5294-478E-836A-4918BAF413D1}" presName="nodeFollowingNodes" presStyleLbl="node1" presStyleIdx="6" presStyleCnt="7" custScaleX="112782" custScaleY="122592" custRadScaleRad="107838" custRadScaleInc="-12205">
        <dgm:presLayoutVars>
          <dgm:bulletEnabled val="1"/>
        </dgm:presLayoutVars>
      </dgm:prSet>
      <dgm:spPr/>
      <dgm:t>
        <a:bodyPr/>
        <a:lstStyle/>
        <a:p>
          <a:endParaRPr lang="en-US"/>
        </a:p>
      </dgm:t>
    </dgm:pt>
  </dgm:ptLst>
  <dgm:cxnLst>
    <dgm:cxn modelId="{C65C4C29-F403-4DBB-A2D5-5C8B4BFE4EF1}" type="presOf" srcId="{DF48933D-8B6B-47BA-8204-20E964220A4B}" destId="{4872C6AD-015A-4032-B0C4-21245CA131EE}" srcOrd="0" destOrd="0" presId="urn:microsoft.com/office/officeart/2005/8/layout/cycle3"/>
    <dgm:cxn modelId="{C240C9F3-DF7E-4D28-A520-7A2EB5ECFC06}" type="presOf" srcId="{711C43CF-4DCF-4102-AFD1-DC62331F8385}" destId="{7D00A866-E1BE-4050-AF66-E7477EFA718A}" srcOrd="0" destOrd="0" presId="urn:microsoft.com/office/officeart/2005/8/layout/cycle3"/>
    <dgm:cxn modelId="{DFDAA0FB-891C-44A4-B5B9-B738655379C2}" srcId="{BD46AD35-498C-4961-9F55-258F6FA5E03B}" destId="{7BAE50DE-5E8E-4924-A6FD-5567FE046EE6}" srcOrd="4" destOrd="0" parTransId="{B207D74F-4B01-48A8-AFD0-A8C4D5E87110}" sibTransId="{591E327E-FCDD-40D7-965E-358C1C2825D6}"/>
    <dgm:cxn modelId="{A9F76818-6D64-4D90-BA25-2CC6614CFCB7}" srcId="{BD46AD35-498C-4961-9F55-258F6FA5E03B}" destId="{AFB98E61-1A2A-4BA2-823F-318923850E62}" srcOrd="5" destOrd="0" parTransId="{B06CBB5A-BF0A-41AE-B149-23C3A2AC5B96}" sibTransId="{326C9C01-74C2-4C68-93A2-2EC19C797608}"/>
    <dgm:cxn modelId="{5FB9AA1F-E87F-4B50-92BD-EB4410C4A2F0}" srcId="{BD46AD35-498C-4961-9F55-258F6FA5E03B}" destId="{DF48933D-8B6B-47BA-8204-20E964220A4B}" srcOrd="3" destOrd="0" parTransId="{07B5CCAF-1C33-4C4E-BDEB-6A5FA04ED2E6}" sibTransId="{FD85F0BA-EF60-4B57-B595-B8F6AA1A4183}"/>
    <dgm:cxn modelId="{B8E6E92D-72DC-4FA8-96B7-4C1B12C6B40F}" srcId="{BD46AD35-498C-4961-9F55-258F6FA5E03B}" destId="{CB08CF6B-65B8-4A00-A4A2-F0EA1B61687C}" srcOrd="0" destOrd="0" parTransId="{3AF8F48A-2098-47F3-BC0D-DA0BAD830696}" sibTransId="{711C43CF-4DCF-4102-AFD1-DC62331F8385}"/>
    <dgm:cxn modelId="{105FC2EF-150B-4601-AAD6-96B2D5548B96}" srcId="{BD46AD35-498C-4961-9F55-258F6FA5E03B}" destId="{A4F863CE-9D21-4CCD-A51E-99E5F0E0DE83}" srcOrd="2" destOrd="0" parTransId="{145146C2-36FD-4F82-BF1E-6169FA030EE8}" sibTransId="{D8E1C0CB-3C28-4D6B-AE07-BA6A5C576CA9}"/>
    <dgm:cxn modelId="{AAE501FB-A330-4343-A028-A7486AAFE7F4}" type="presOf" srcId="{550151DD-5294-478E-836A-4918BAF413D1}" destId="{514A9394-777D-47B0-907A-396DF9EE7463}" srcOrd="0" destOrd="0" presId="urn:microsoft.com/office/officeart/2005/8/layout/cycle3"/>
    <dgm:cxn modelId="{995B25BD-2A92-439A-9EF1-23CA5BC9AA4B}" srcId="{BD46AD35-498C-4961-9F55-258F6FA5E03B}" destId="{550151DD-5294-478E-836A-4918BAF413D1}" srcOrd="6" destOrd="0" parTransId="{BD2E6C13-EADD-49AC-A21E-2EE0DB19AFB9}" sibTransId="{81791642-6704-4855-AEEA-59A74E3EE5FB}"/>
    <dgm:cxn modelId="{63A0E427-9BF1-41DA-81B4-1C781134D458}" type="presOf" srcId="{CB08CF6B-65B8-4A00-A4A2-F0EA1B61687C}" destId="{1D22554C-25BD-42FE-90F5-7D16B7455C31}" srcOrd="0" destOrd="0" presId="urn:microsoft.com/office/officeart/2005/8/layout/cycle3"/>
    <dgm:cxn modelId="{D1846861-1FCA-45B9-97ED-DFC52AAC209F}" type="presOf" srcId="{BD46AD35-498C-4961-9F55-258F6FA5E03B}" destId="{5E7FBF80-FFBD-463E-9A59-3E0E0676074F}" srcOrd="0" destOrd="0" presId="urn:microsoft.com/office/officeart/2005/8/layout/cycle3"/>
    <dgm:cxn modelId="{381C50BB-B8E5-4910-92BA-DFD7A7357405}" srcId="{BD46AD35-498C-4961-9F55-258F6FA5E03B}" destId="{E4E84AA9-8FAF-4C3E-B85F-C7664101E345}" srcOrd="1" destOrd="0" parTransId="{9D8E2D71-85A3-45C1-9974-9547C2DFD69F}" sibTransId="{FEAE5990-5CBE-4DA7-92FF-DD660C6B45DD}"/>
    <dgm:cxn modelId="{74E2344E-3835-4BCD-938B-26AC81E5D605}" type="presOf" srcId="{AFB98E61-1A2A-4BA2-823F-318923850E62}" destId="{8FAE87F5-429F-4E3D-9451-67F9FD37C6E2}" srcOrd="0" destOrd="0" presId="urn:microsoft.com/office/officeart/2005/8/layout/cycle3"/>
    <dgm:cxn modelId="{ABD6D118-F210-4F4E-BE3E-955566BBCC8D}" type="presOf" srcId="{7BAE50DE-5E8E-4924-A6FD-5567FE046EE6}" destId="{B7B5CBAE-0541-40DA-9688-342176137432}" srcOrd="0" destOrd="0" presId="urn:microsoft.com/office/officeart/2005/8/layout/cycle3"/>
    <dgm:cxn modelId="{7DB856B1-CB70-4FD9-B23C-9A4B9DE1CDEB}" type="presOf" srcId="{A4F863CE-9D21-4CCD-A51E-99E5F0E0DE83}" destId="{A1D647C1-0D6C-41E1-B5B1-9C14FEDCD70A}" srcOrd="0" destOrd="0" presId="urn:microsoft.com/office/officeart/2005/8/layout/cycle3"/>
    <dgm:cxn modelId="{89162B12-995C-400D-ACB9-91E626E8F1B8}" type="presOf" srcId="{E4E84AA9-8FAF-4C3E-B85F-C7664101E345}" destId="{0622E3B5-B79A-4552-9B85-BE600D24B272}" srcOrd="0" destOrd="0" presId="urn:microsoft.com/office/officeart/2005/8/layout/cycle3"/>
    <dgm:cxn modelId="{04AC61EB-19DE-4D6E-B91B-048F519773D1}" type="presParOf" srcId="{5E7FBF80-FFBD-463E-9A59-3E0E0676074F}" destId="{84B6315F-C8B5-4EA7-BC52-61BC38F5CAB5}" srcOrd="0" destOrd="0" presId="urn:microsoft.com/office/officeart/2005/8/layout/cycle3"/>
    <dgm:cxn modelId="{73EFB749-C1EF-476F-B57B-CA4ABE48CE90}" type="presParOf" srcId="{84B6315F-C8B5-4EA7-BC52-61BC38F5CAB5}" destId="{1D22554C-25BD-42FE-90F5-7D16B7455C31}" srcOrd="0" destOrd="0" presId="urn:microsoft.com/office/officeart/2005/8/layout/cycle3"/>
    <dgm:cxn modelId="{B8791749-9E2E-419A-B07F-EBE8E999C09A}" type="presParOf" srcId="{84B6315F-C8B5-4EA7-BC52-61BC38F5CAB5}" destId="{7D00A866-E1BE-4050-AF66-E7477EFA718A}" srcOrd="1" destOrd="0" presId="urn:microsoft.com/office/officeart/2005/8/layout/cycle3"/>
    <dgm:cxn modelId="{1E29FDA4-B8AF-42D2-936C-61038D9EA846}" type="presParOf" srcId="{84B6315F-C8B5-4EA7-BC52-61BC38F5CAB5}" destId="{0622E3B5-B79A-4552-9B85-BE600D24B272}" srcOrd="2" destOrd="0" presId="urn:microsoft.com/office/officeart/2005/8/layout/cycle3"/>
    <dgm:cxn modelId="{8F2B6C0F-3466-4DA0-A0DC-20A32B221293}" type="presParOf" srcId="{84B6315F-C8B5-4EA7-BC52-61BC38F5CAB5}" destId="{A1D647C1-0D6C-41E1-B5B1-9C14FEDCD70A}" srcOrd="3" destOrd="0" presId="urn:microsoft.com/office/officeart/2005/8/layout/cycle3"/>
    <dgm:cxn modelId="{2CAC7523-235B-4B03-BE4E-7E954F29F130}" type="presParOf" srcId="{84B6315F-C8B5-4EA7-BC52-61BC38F5CAB5}" destId="{4872C6AD-015A-4032-B0C4-21245CA131EE}" srcOrd="4" destOrd="0" presId="urn:microsoft.com/office/officeart/2005/8/layout/cycle3"/>
    <dgm:cxn modelId="{83DBD4AF-9F94-49D3-8A70-13CD61E058B4}" type="presParOf" srcId="{84B6315F-C8B5-4EA7-BC52-61BC38F5CAB5}" destId="{B7B5CBAE-0541-40DA-9688-342176137432}" srcOrd="5" destOrd="0" presId="urn:microsoft.com/office/officeart/2005/8/layout/cycle3"/>
    <dgm:cxn modelId="{FFFBE162-FFD3-4901-B9E2-265014F39D58}" type="presParOf" srcId="{84B6315F-C8B5-4EA7-BC52-61BC38F5CAB5}" destId="{8FAE87F5-429F-4E3D-9451-67F9FD37C6E2}" srcOrd="6" destOrd="0" presId="urn:microsoft.com/office/officeart/2005/8/layout/cycle3"/>
    <dgm:cxn modelId="{4214B199-5C27-4906-A23C-D22BA3FE33A3}" type="presParOf" srcId="{84B6315F-C8B5-4EA7-BC52-61BC38F5CAB5}" destId="{514A9394-777D-47B0-907A-396DF9EE7463}"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C0220AA-0C7C-43EB-9D93-4C018B2351B9}"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DB7462D6-8702-484F-971C-777CBC32080A}">
      <dgm:prSet phldrT="[Text]"/>
      <dgm:spPr/>
      <dgm:t>
        <a:bodyPr/>
        <a:lstStyle/>
        <a:p>
          <a:r>
            <a:rPr lang="en-US" dirty="0" smtClean="0"/>
            <a:t>SPSA</a:t>
          </a:r>
          <a:endParaRPr lang="en-US" dirty="0"/>
        </a:p>
      </dgm:t>
    </dgm:pt>
    <dgm:pt modelId="{239099C9-1A72-4172-A8A5-CDF09AE4FACD}" type="parTrans" cxnId="{4518F341-7CAA-441B-A52E-E44E8D38B878}">
      <dgm:prSet/>
      <dgm:spPr/>
      <dgm:t>
        <a:bodyPr/>
        <a:lstStyle/>
        <a:p>
          <a:endParaRPr lang="en-US"/>
        </a:p>
      </dgm:t>
    </dgm:pt>
    <dgm:pt modelId="{F25D8CD2-D4BC-484A-8FE6-F21F9CF3165A}" type="sibTrans" cxnId="{4518F341-7CAA-441B-A52E-E44E8D38B878}">
      <dgm:prSet/>
      <dgm:spPr/>
      <dgm:t>
        <a:bodyPr/>
        <a:lstStyle/>
        <a:p>
          <a:endParaRPr lang="en-US"/>
        </a:p>
      </dgm:t>
    </dgm:pt>
    <dgm:pt modelId="{FF82EFD7-392E-462B-80C6-29AD274FDAB6}">
      <dgm:prSet phldrT="[Text]"/>
      <dgm:spPr/>
      <dgm:t>
        <a:bodyPr/>
        <a:lstStyle/>
        <a:p>
          <a:r>
            <a:rPr lang="en-US" dirty="0" smtClean="0"/>
            <a:t>LEA Goal</a:t>
          </a:r>
          <a:endParaRPr lang="en-US" dirty="0"/>
        </a:p>
      </dgm:t>
    </dgm:pt>
    <dgm:pt modelId="{17083C90-4995-4C96-8ECF-15FAD9DCD550}" type="parTrans" cxnId="{955CB844-561E-4B7C-81B5-E1B7A5946A8E}">
      <dgm:prSet/>
      <dgm:spPr/>
      <dgm:t>
        <a:bodyPr/>
        <a:lstStyle/>
        <a:p>
          <a:endParaRPr lang="en-US"/>
        </a:p>
      </dgm:t>
    </dgm:pt>
    <dgm:pt modelId="{650932A5-C787-4657-8B94-E39C7685B9B7}" type="sibTrans" cxnId="{955CB844-561E-4B7C-81B5-E1B7A5946A8E}">
      <dgm:prSet/>
      <dgm:spPr/>
      <dgm:t>
        <a:bodyPr/>
        <a:lstStyle/>
        <a:p>
          <a:endParaRPr lang="en-US"/>
        </a:p>
      </dgm:t>
    </dgm:pt>
    <dgm:pt modelId="{2ED79BDD-4575-40A9-ADBC-1932F1EDDE71}">
      <dgm:prSet phldrT="[Text]"/>
      <dgm:spPr/>
      <dgm:t>
        <a:bodyPr/>
        <a:lstStyle/>
        <a:p>
          <a:r>
            <a:rPr lang="en-US" dirty="0" smtClean="0"/>
            <a:t>LEA Goal</a:t>
          </a:r>
          <a:endParaRPr lang="en-US" dirty="0"/>
        </a:p>
      </dgm:t>
    </dgm:pt>
    <dgm:pt modelId="{61FA180A-A3C7-40EB-87D6-571DAE700ABB}" type="parTrans" cxnId="{A48545FB-9ED2-428F-8144-5045E103DD23}">
      <dgm:prSet/>
      <dgm:spPr/>
      <dgm:t>
        <a:bodyPr/>
        <a:lstStyle/>
        <a:p>
          <a:endParaRPr lang="en-US"/>
        </a:p>
      </dgm:t>
    </dgm:pt>
    <dgm:pt modelId="{EC518DD1-28F1-41AE-8F33-1389DC60230D}" type="sibTrans" cxnId="{A48545FB-9ED2-428F-8144-5045E103DD23}">
      <dgm:prSet/>
      <dgm:spPr/>
      <dgm:t>
        <a:bodyPr/>
        <a:lstStyle/>
        <a:p>
          <a:endParaRPr lang="en-US"/>
        </a:p>
      </dgm:t>
    </dgm:pt>
    <dgm:pt modelId="{B1BE8E4B-7918-48C3-AD7A-5A033F5BF431}">
      <dgm:prSet phldrT="[Text]"/>
      <dgm:spPr/>
      <dgm:t>
        <a:bodyPr/>
        <a:lstStyle/>
        <a:p>
          <a:r>
            <a:rPr lang="en-US" dirty="0" smtClean="0"/>
            <a:t>LEA Goal</a:t>
          </a:r>
          <a:endParaRPr lang="en-US" dirty="0"/>
        </a:p>
      </dgm:t>
    </dgm:pt>
    <dgm:pt modelId="{5D9880C5-2BEB-46AF-91CD-D573B25F5067}" type="parTrans" cxnId="{BFDB9E15-0178-4A54-9AF9-1CE9C216CBA5}">
      <dgm:prSet/>
      <dgm:spPr/>
      <dgm:t>
        <a:bodyPr/>
        <a:lstStyle/>
        <a:p>
          <a:endParaRPr lang="en-US"/>
        </a:p>
      </dgm:t>
    </dgm:pt>
    <dgm:pt modelId="{81D47D23-B051-4751-854B-26C19BA4AFD7}" type="sibTrans" cxnId="{BFDB9E15-0178-4A54-9AF9-1CE9C216CBA5}">
      <dgm:prSet/>
      <dgm:spPr/>
      <dgm:t>
        <a:bodyPr/>
        <a:lstStyle/>
        <a:p>
          <a:endParaRPr lang="en-US"/>
        </a:p>
      </dgm:t>
    </dgm:pt>
    <dgm:pt modelId="{6319B249-3D39-46C7-B8FD-3653EA91E4AA}">
      <dgm:prSet/>
      <dgm:spPr/>
      <dgm:t>
        <a:bodyPr/>
        <a:lstStyle/>
        <a:p>
          <a:r>
            <a:rPr lang="en-US" dirty="0" smtClean="0"/>
            <a:t>School Goal</a:t>
          </a:r>
          <a:endParaRPr lang="en-US" dirty="0"/>
        </a:p>
      </dgm:t>
    </dgm:pt>
    <dgm:pt modelId="{1E697CA7-B0F8-44A9-947A-58DDBE2ABB2A}" type="parTrans" cxnId="{0B6A44DF-452C-4CB3-8F21-A3F5E05ACA96}">
      <dgm:prSet/>
      <dgm:spPr/>
      <dgm:t>
        <a:bodyPr/>
        <a:lstStyle/>
        <a:p>
          <a:endParaRPr lang="en-US"/>
        </a:p>
      </dgm:t>
    </dgm:pt>
    <dgm:pt modelId="{9AB5CADD-AE67-4453-AE82-99E264BD5E94}" type="sibTrans" cxnId="{0B6A44DF-452C-4CB3-8F21-A3F5E05ACA96}">
      <dgm:prSet/>
      <dgm:spPr/>
      <dgm:t>
        <a:bodyPr/>
        <a:lstStyle/>
        <a:p>
          <a:endParaRPr lang="en-US"/>
        </a:p>
      </dgm:t>
    </dgm:pt>
    <dgm:pt modelId="{EAB81C59-7950-429F-8B2D-3C7642779B48}">
      <dgm:prSet/>
      <dgm:spPr/>
      <dgm:t>
        <a:bodyPr/>
        <a:lstStyle/>
        <a:p>
          <a:r>
            <a:rPr lang="en-US" dirty="0" smtClean="0"/>
            <a:t>School Goal</a:t>
          </a:r>
          <a:endParaRPr lang="en-US" dirty="0"/>
        </a:p>
      </dgm:t>
    </dgm:pt>
    <dgm:pt modelId="{31C304C8-E4CB-41ED-988E-761F130C4D9B}" type="parTrans" cxnId="{03A0ACF6-45FE-4654-9314-B0B0D2072EAE}">
      <dgm:prSet/>
      <dgm:spPr/>
      <dgm:t>
        <a:bodyPr/>
        <a:lstStyle/>
        <a:p>
          <a:endParaRPr lang="en-US"/>
        </a:p>
      </dgm:t>
    </dgm:pt>
    <dgm:pt modelId="{DE2AD3C3-2AEA-46DA-A364-1E80EFFBA709}" type="sibTrans" cxnId="{03A0ACF6-45FE-4654-9314-B0B0D2072EAE}">
      <dgm:prSet/>
      <dgm:spPr/>
      <dgm:t>
        <a:bodyPr/>
        <a:lstStyle/>
        <a:p>
          <a:endParaRPr lang="en-US"/>
        </a:p>
      </dgm:t>
    </dgm:pt>
    <dgm:pt modelId="{D937B927-47F1-4B88-AB58-7C586567AA4A}">
      <dgm:prSet/>
      <dgm:spPr/>
      <dgm:t>
        <a:bodyPr/>
        <a:lstStyle/>
        <a:p>
          <a:r>
            <a:rPr lang="en-US" dirty="0" smtClean="0"/>
            <a:t>Strategy</a:t>
          </a:r>
          <a:endParaRPr lang="en-US" dirty="0"/>
        </a:p>
      </dgm:t>
    </dgm:pt>
    <dgm:pt modelId="{F031C6C0-D93C-436A-AC8D-FB2E3735F3E0}" type="parTrans" cxnId="{CB04EE9B-07BB-40E7-81A0-1A94EDCF229A}">
      <dgm:prSet/>
      <dgm:spPr/>
      <dgm:t>
        <a:bodyPr/>
        <a:lstStyle/>
        <a:p>
          <a:endParaRPr lang="en-US"/>
        </a:p>
      </dgm:t>
    </dgm:pt>
    <dgm:pt modelId="{71699866-5BF2-41FA-BFE8-102ABBE07363}" type="sibTrans" cxnId="{CB04EE9B-07BB-40E7-81A0-1A94EDCF229A}">
      <dgm:prSet/>
      <dgm:spPr/>
      <dgm:t>
        <a:bodyPr/>
        <a:lstStyle/>
        <a:p>
          <a:endParaRPr lang="en-US"/>
        </a:p>
      </dgm:t>
    </dgm:pt>
    <dgm:pt modelId="{0E5C4C20-DFF8-4EF2-9C82-B185C3373E7C}">
      <dgm:prSet/>
      <dgm:spPr/>
      <dgm:t>
        <a:bodyPr/>
        <a:lstStyle/>
        <a:p>
          <a:r>
            <a:rPr lang="en-US" dirty="0" smtClean="0"/>
            <a:t>Strategy</a:t>
          </a:r>
          <a:endParaRPr lang="en-US" dirty="0"/>
        </a:p>
      </dgm:t>
    </dgm:pt>
    <dgm:pt modelId="{2F2F15C1-531F-464C-9DAA-92AF5F7578E5}" type="parTrans" cxnId="{0BBA8901-E6D3-466C-8669-B4885F3401CE}">
      <dgm:prSet/>
      <dgm:spPr/>
      <dgm:t>
        <a:bodyPr/>
        <a:lstStyle/>
        <a:p>
          <a:endParaRPr lang="en-US"/>
        </a:p>
      </dgm:t>
    </dgm:pt>
    <dgm:pt modelId="{F778E15E-942B-461F-8299-63D79F0FBC9B}" type="sibTrans" cxnId="{0BBA8901-E6D3-466C-8669-B4885F3401CE}">
      <dgm:prSet/>
      <dgm:spPr/>
      <dgm:t>
        <a:bodyPr/>
        <a:lstStyle/>
        <a:p>
          <a:endParaRPr lang="en-US"/>
        </a:p>
      </dgm:t>
    </dgm:pt>
    <dgm:pt modelId="{741C1369-3539-4D03-B7D9-BAB3FCB0E4F8}">
      <dgm:prSet/>
      <dgm:spPr>
        <a:solidFill>
          <a:schemeClr val="accent3"/>
        </a:solidFill>
      </dgm:spPr>
      <dgm:t>
        <a:bodyPr/>
        <a:lstStyle/>
        <a:p>
          <a:r>
            <a:rPr lang="en-US" dirty="0" smtClean="0"/>
            <a:t>Action Step/Task</a:t>
          </a:r>
          <a:endParaRPr lang="en-US" dirty="0"/>
        </a:p>
      </dgm:t>
    </dgm:pt>
    <dgm:pt modelId="{E41E7B45-A86C-4851-BB6B-5571FAA2456B}" type="parTrans" cxnId="{70B55FC6-1BBE-4D3F-A390-F8D222380132}">
      <dgm:prSet/>
      <dgm:spPr/>
      <dgm:t>
        <a:bodyPr/>
        <a:lstStyle/>
        <a:p>
          <a:endParaRPr lang="en-US"/>
        </a:p>
      </dgm:t>
    </dgm:pt>
    <dgm:pt modelId="{35055F81-1FE6-45E6-B454-CA567D143561}" type="sibTrans" cxnId="{70B55FC6-1BBE-4D3F-A390-F8D222380132}">
      <dgm:prSet/>
      <dgm:spPr/>
      <dgm:t>
        <a:bodyPr/>
        <a:lstStyle/>
        <a:p>
          <a:endParaRPr lang="en-US"/>
        </a:p>
      </dgm:t>
    </dgm:pt>
    <dgm:pt modelId="{CF51390E-577B-47B7-B6E3-D86568A6640C}">
      <dgm:prSet/>
      <dgm:spPr>
        <a:solidFill>
          <a:schemeClr val="accent3"/>
        </a:solidFill>
      </dgm:spPr>
      <dgm:t>
        <a:bodyPr/>
        <a:lstStyle/>
        <a:p>
          <a:r>
            <a:rPr lang="en-US" dirty="0" smtClean="0"/>
            <a:t>Action Step/Task</a:t>
          </a:r>
          <a:endParaRPr lang="en-US" dirty="0"/>
        </a:p>
      </dgm:t>
    </dgm:pt>
    <dgm:pt modelId="{D34A6431-C9E5-49EF-B3AD-2717517D1491}" type="parTrans" cxnId="{9DD3F583-5B93-4AD3-B93B-E4F9B62330FF}">
      <dgm:prSet/>
      <dgm:spPr/>
      <dgm:t>
        <a:bodyPr/>
        <a:lstStyle/>
        <a:p>
          <a:endParaRPr lang="en-US"/>
        </a:p>
      </dgm:t>
    </dgm:pt>
    <dgm:pt modelId="{2709DAB0-BE1D-4FED-9345-4E3BA0B7ABD0}" type="sibTrans" cxnId="{9DD3F583-5B93-4AD3-B93B-E4F9B62330FF}">
      <dgm:prSet/>
      <dgm:spPr/>
      <dgm:t>
        <a:bodyPr/>
        <a:lstStyle/>
        <a:p>
          <a:endParaRPr lang="en-US"/>
        </a:p>
      </dgm:t>
    </dgm:pt>
    <dgm:pt modelId="{73758E10-1E74-43A7-BE66-CA16B4ACB203}">
      <dgm:prSet/>
      <dgm:spPr>
        <a:solidFill>
          <a:schemeClr val="accent3"/>
        </a:solidFill>
      </dgm:spPr>
      <dgm:t>
        <a:bodyPr/>
        <a:lstStyle/>
        <a:p>
          <a:r>
            <a:rPr lang="en-US" dirty="0" smtClean="0"/>
            <a:t>Action Step/Task</a:t>
          </a:r>
          <a:endParaRPr lang="en-US" dirty="0"/>
        </a:p>
      </dgm:t>
    </dgm:pt>
    <dgm:pt modelId="{7FFEF41E-24AF-4B9C-B04F-E66285C68B59}" type="parTrans" cxnId="{072AAEF4-22A7-4079-AA90-75C66ADBC16F}">
      <dgm:prSet/>
      <dgm:spPr/>
      <dgm:t>
        <a:bodyPr/>
        <a:lstStyle/>
        <a:p>
          <a:endParaRPr lang="en-US"/>
        </a:p>
      </dgm:t>
    </dgm:pt>
    <dgm:pt modelId="{2F233ABD-E9CA-45AC-8F95-CB22A6CDCAF6}" type="sibTrans" cxnId="{072AAEF4-22A7-4079-AA90-75C66ADBC16F}">
      <dgm:prSet/>
      <dgm:spPr/>
      <dgm:t>
        <a:bodyPr/>
        <a:lstStyle/>
        <a:p>
          <a:endParaRPr lang="en-US"/>
        </a:p>
      </dgm:t>
    </dgm:pt>
    <dgm:pt modelId="{15B0E582-3A61-4840-B974-EAFE95837AC1}">
      <dgm:prSet/>
      <dgm:spPr/>
      <dgm:t>
        <a:bodyPr/>
        <a:lstStyle/>
        <a:p>
          <a:r>
            <a:rPr lang="en-US" dirty="0" smtClean="0"/>
            <a:t>Strategy</a:t>
          </a:r>
          <a:endParaRPr lang="en-US" dirty="0"/>
        </a:p>
      </dgm:t>
    </dgm:pt>
    <dgm:pt modelId="{26E684BB-0A80-407B-AF3F-1051A6048CAB}" type="parTrans" cxnId="{819DB3AF-02E7-4CE3-8DAB-5A4E8A4764C8}">
      <dgm:prSet/>
      <dgm:spPr/>
      <dgm:t>
        <a:bodyPr/>
        <a:lstStyle/>
        <a:p>
          <a:endParaRPr lang="en-US"/>
        </a:p>
      </dgm:t>
    </dgm:pt>
    <dgm:pt modelId="{7F5DB6CC-7A2C-4C84-B050-27CE1205DF35}" type="sibTrans" cxnId="{819DB3AF-02E7-4CE3-8DAB-5A4E8A4764C8}">
      <dgm:prSet/>
      <dgm:spPr/>
      <dgm:t>
        <a:bodyPr/>
        <a:lstStyle/>
        <a:p>
          <a:endParaRPr lang="en-US"/>
        </a:p>
      </dgm:t>
    </dgm:pt>
    <dgm:pt modelId="{338C4A95-D68A-490E-8A92-494FFFC698EE}">
      <dgm:prSet/>
      <dgm:spPr>
        <a:solidFill>
          <a:schemeClr val="accent3"/>
        </a:solidFill>
      </dgm:spPr>
      <dgm:t>
        <a:bodyPr/>
        <a:lstStyle/>
        <a:p>
          <a:r>
            <a:rPr lang="en-US" dirty="0" smtClean="0"/>
            <a:t>Action Step/Task</a:t>
          </a:r>
          <a:endParaRPr lang="en-US" dirty="0"/>
        </a:p>
      </dgm:t>
    </dgm:pt>
    <dgm:pt modelId="{E73181F1-364A-461D-8689-891A3567B447}" type="parTrans" cxnId="{3C366839-2E9F-4B59-8064-06AA08215791}">
      <dgm:prSet/>
      <dgm:spPr/>
      <dgm:t>
        <a:bodyPr/>
        <a:lstStyle/>
        <a:p>
          <a:endParaRPr lang="en-US"/>
        </a:p>
      </dgm:t>
    </dgm:pt>
    <dgm:pt modelId="{4704B4A7-8C09-4A9D-9BFB-7057301743B5}" type="sibTrans" cxnId="{3C366839-2E9F-4B59-8064-06AA08215791}">
      <dgm:prSet/>
      <dgm:spPr/>
      <dgm:t>
        <a:bodyPr/>
        <a:lstStyle/>
        <a:p>
          <a:endParaRPr lang="en-US"/>
        </a:p>
      </dgm:t>
    </dgm:pt>
    <dgm:pt modelId="{2A7EC291-BBF9-48F6-8FC4-A0B539E31CD1}">
      <dgm:prSet/>
      <dgm:spPr/>
      <dgm:t>
        <a:bodyPr/>
        <a:lstStyle/>
        <a:p>
          <a:r>
            <a:rPr lang="en-US" dirty="0" smtClean="0"/>
            <a:t>School Goal</a:t>
          </a:r>
          <a:endParaRPr lang="en-US" dirty="0"/>
        </a:p>
      </dgm:t>
    </dgm:pt>
    <dgm:pt modelId="{EDA1BC6A-06A7-4AA9-A05D-EE1595EE8814}" type="parTrans" cxnId="{71682095-9829-4DE1-9070-B727EF5F24D8}">
      <dgm:prSet/>
      <dgm:spPr/>
      <dgm:t>
        <a:bodyPr/>
        <a:lstStyle/>
        <a:p>
          <a:endParaRPr lang="en-US"/>
        </a:p>
      </dgm:t>
    </dgm:pt>
    <dgm:pt modelId="{0CACF418-1601-4DC7-8B7A-D8EC4006417B}" type="sibTrans" cxnId="{71682095-9829-4DE1-9070-B727EF5F24D8}">
      <dgm:prSet/>
      <dgm:spPr/>
      <dgm:t>
        <a:bodyPr/>
        <a:lstStyle/>
        <a:p>
          <a:endParaRPr lang="en-US"/>
        </a:p>
      </dgm:t>
    </dgm:pt>
    <dgm:pt modelId="{36343B1E-52BF-4143-BDB4-034E1069C173}">
      <dgm:prSet/>
      <dgm:spPr/>
      <dgm:t>
        <a:bodyPr/>
        <a:lstStyle/>
        <a:p>
          <a:r>
            <a:rPr lang="en-US" dirty="0" smtClean="0"/>
            <a:t>School Goal</a:t>
          </a:r>
          <a:endParaRPr lang="en-US" dirty="0"/>
        </a:p>
      </dgm:t>
    </dgm:pt>
    <dgm:pt modelId="{66E7774A-E5A9-48D0-BF29-B149395475A1}" type="parTrans" cxnId="{1F62669F-5A4D-4520-95D3-C18E700973F1}">
      <dgm:prSet/>
      <dgm:spPr/>
      <dgm:t>
        <a:bodyPr/>
        <a:lstStyle/>
        <a:p>
          <a:endParaRPr lang="en-US"/>
        </a:p>
      </dgm:t>
    </dgm:pt>
    <dgm:pt modelId="{DF87211B-8263-4FB9-9BD1-6B22399872C5}" type="sibTrans" cxnId="{1F62669F-5A4D-4520-95D3-C18E700973F1}">
      <dgm:prSet/>
      <dgm:spPr/>
      <dgm:t>
        <a:bodyPr/>
        <a:lstStyle/>
        <a:p>
          <a:endParaRPr lang="en-US"/>
        </a:p>
      </dgm:t>
    </dgm:pt>
    <dgm:pt modelId="{15FF8988-CE6C-4E21-9281-0B1FB10FF5C9}">
      <dgm:prSet/>
      <dgm:spPr/>
      <dgm:t>
        <a:bodyPr/>
        <a:lstStyle/>
        <a:p>
          <a:r>
            <a:rPr lang="en-US" dirty="0" smtClean="0"/>
            <a:t>School Goal</a:t>
          </a:r>
          <a:endParaRPr lang="en-US" dirty="0"/>
        </a:p>
      </dgm:t>
    </dgm:pt>
    <dgm:pt modelId="{3E11C245-E718-4844-8AB4-329FBA182F2D}" type="parTrans" cxnId="{91F966FA-0906-482E-AC04-DB5776F63068}">
      <dgm:prSet/>
      <dgm:spPr/>
      <dgm:t>
        <a:bodyPr/>
        <a:lstStyle/>
        <a:p>
          <a:endParaRPr lang="en-US"/>
        </a:p>
      </dgm:t>
    </dgm:pt>
    <dgm:pt modelId="{3FE74FD4-A3F9-4624-BA92-C40A60B08B7A}" type="sibTrans" cxnId="{91F966FA-0906-482E-AC04-DB5776F63068}">
      <dgm:prSet/>
      <dgm:spPr/>
      <dgm:t>
        <a:bodyPr/>
        <a:lstStyle/>
        <a:p>
          <a:endParaRPr lang="en-US"/>
        </a:p>
      </dgm:t>
    </dgm:pt>
    <dgm:pt modelId="{7131590F-2A15-4F6E-B0BE-AF710C5D494A}">
      <dgm:prSet/>
      <dgm:spPr/>
      <dgm:t>
        <a:bodyPr/>
        <a:lstStyle/>
        <a:p>
          <a:r>
            <a:rPr lang="en-US" dirty="0" smtClean="0"/>
            <a:t>School Goal</a:t>
          </a:r>
          <a:endParaRPr lang="en-US" dirty="0"/>
        </a:p>
      </dgm:t>
    </dgm:pt>
    <dgm:pt modelId="{95C6A726-EA6F-49D3-B406-E588CA9B02C3}" type="parTrans" cxnId="{63AB2060-C383-41C8-A6B8-3A038C2EF358}">
      <dgm:prSet/>
      <dgm:spPr/>
      <dgm:t>
        <a:bodyPr/>
        <a:lstStyle/>
        <a:p>
          <a:endParaRPr lang="en-US"/>
        </a:p>
      </dgm:t>
    </dgm:pt>
    <dgm:pt modelId="{3FFDD573-1656-4AE4-84B7-4ACD7D5308F7}" type="sibTrans" cxnId="{63AB2060-C383-41C8-A6B8-3A038C2EF358}">
      <dgm:prSet/>
      <dgm:spPr/>
      <dgm:t>
        <a:bodyPr/>
        <a:lstStyle/>
        <a:p>
          <a:endParaRPr lang="en-US"/>
        </a:p>
      </dgm:t>
    </dgm:pt>
    <dgm:pt modelId="{7A76D0BF-BCAD-47BF-9FE8-942DD2F00FEF}">
      <dgm:prSet/>
      <dgm:spPr/>
      <dgm:t>
        <a:bodyPr/>
        <a:lstStyle/>
        <a:p>
          <a:r>
            <a:rPr lang="en-US" dirty="0" smtClean="0"/>
            <a:t>Strategy</a:t>
          </a:r>
          <a:endParaRPr lang="en-US" dirty="0"/>
        </a:p>
      </dgm:t>
    </dgm:pt>
    <dgm:pt modelId="{1A1B81A6-381D-4B8B-B403-DBD28A95E4BC}" type="parTrans" cxnId="{48D63192-2BCF-4BFD-A8C4-A562296D32F5}">
      <dgm:prSet/>
      <dgm:spPr/>
      <dgm:t>
        <a:bodyPr/>
        <a:lstStyle/>
        <a:p>
          <a:endParaRPr lang="en-US"/>
        </a:p>
      </dgm:t>
    </dgm:pt>
    <dgm:pt modelId="{DFD3638B-EF9C-4E89-A3BB-0DF72AB485BE}" type="sibTrans" cxnId="{48D63192-2BCF-4BFD-A8C4-A562296D32F5}">
      <dgm:prSet/>
      <dgm:spPr/>
      <dgm:t>
        <a:bodyPr/>
        <a:lstStyle/>
        <a:p>
          <a:endParaRPr lang="en-US"/>
        </a:p>
      </dgm:t>
    </dgm:pt>
    <dgm:pt modelId="{707C0685-EE7A-4CF1-A0B4-13AECFD20667}">
      <dgm:prSet/>
      <dgm:spPr>
        <a:solidFill>
          <a:schemeClr val="accent3"/>
        </a:solidFill>
      </dgm:spPr>
      <dgm:t>
        <a:bodyPr/>
        <a:lstStyle/>
        <a:p>
          <a:r>
            <a:rPr lang="en-US" dirty="0" smtClean="0"/>
            <a:t>Action Step/Task</a:t>
          </a:r>
          <a:endParaRPr lang="en-US" dirty="0"/>
        </a:p>
      </dgm:t>
    </dgm:pt>
    <dgm:pt modelId="{FC8FB2B8-4426-4136-AA79-3C53DF51AF4D}" type="parTrans" cxnId="{31302944-87CA-48F9-AD35-482B2AF0ED4A}">
      <dgm:prSet/>
      <dgm:spPr/>
      <dgm:t>
        <a:bodyPr/>
        <a:lstStyle/>
        <a:p>
          <a:endParaRPr lang="en-US"/>
        </a:p>
      </dgm:t>
    </dgm:pt>
    <dgm:pt modelId="{337A86A6-EA0D-4FEB-A7AF-13661A1146DD}" type="sibTrans" cxnId="{31302944-87CA-48F9-AD35-482B2AF0ED4A}">
      <dgm:prSet/>
      <dgm:spPr/>
      <dgm:t>
        <a:bodyPr/>
        <a:lstStyle/>
        <a:p>
          <a:endParaRPr lang="en-US"/>
        </a:p>
      </dgm:t>
    </dgm:pt>
    <dgm:pt modelId="{1E2430B6-869A-4038-B948-1C06BE442140}">
      <dgm:prSet/>
      <dgm:spPr/>
      <dgm:t>
        <a:bodyPr/>
        <a:lstStyle/>
        <a:p>
          <a:r>
            <a:rPr lang="en-US" dirty="0" smtClean="0"/>
            <a:t>Strategy</a:t>
          </a:r>
          <a:endParaRPr lang="en-US" dirty="0"/>
        </a:p>
      </dgm:t>
    </dgm:pt>
    <dgm:pt modelId="{883FB297-0CED-4A0B-BD7B-1F920BE82A4D}" type="parTrans" cxnId="{9358E323-7269-4A9B-B898-128FF22765DC}">
      <dgm:prSet/>
      <dgm:spPr/>
      <dgm:t>
        <a:bodyPr/>
        <a:lstStyle/>
        <a:p>
          <a:endParaRPr lang="en-US"/>
        </a:p>
      </dgm:t>
    </dgm:pt>
    <dgm:pt modelId="{BD815F25-8488-40DE-B665-EB8243D4C000}" type="sibTrans" cxnId="{9358E323-7269-4A9B-B898-128FF22765DC}">
      <dgm:prSet/>
      <dgm:spPr/>
      <dgm:t>
        <a:bodyPr/>
        <a:lstStyle/>
        <a:p>
          <a:endParaRPr lang="en-US"/>
        </a:p>
      </dgm:t>
    </dgm:pt>
    <dgm:pt modelId="{C9F261BB-6CA7-41E8-92FE-ADD9C3B7F60F}">
      <dgm:prSet/>
      <dgm:spPr/>
      <dgm:t>
        <a:bodyPr/>
        <a:lstStyle/>
        <a:p>
          <a:r>
            <a:rPr lang="en-US" dirty="0" smtClean="0"/>
            <a:t>Strategy</a:t>
          </a:r>
          <a:endParaRPr lang="en-US" dirty="0"/>
        </a:p>
      </dgm:t>
    </dgm:pt>
    <dgm:pt modelId="{7AC65CAD-8B85-47EB-AD89-E3BDEEF50236}" type="parTrans" cxnId="{654EB7DD-E7CD-439D-83AA-029B16E3284F}">
      <dgm:prSet/>
      <dgm:spPr/>
      <dgm:t>
        <a:bodyPr/>
        <a:lstStyle/>
        <a:p>
          <a:endParaRPr lang="en-US"/>
        </a:p>
      </dgm:t>
    </dgm:pt>
    <dgm:pt modelId="{C9DC951A-13BF-4350-81B6-8789DF9C68CB}" type="sibTrans" cxnId="{654EB7DD-E7CD-439D-83AA-029B16E3284F}">
      <dgm:prSet/>
      <dgm:spPr/>
      <dgm:t>
        <a:bodyPr/>
        <a:lstStyle/>
        <a:p>
          <a:endParaRPr lang="en-US"/>
        </a:p>
      </dgm:t>
    </dgm:pt>
    <dgm:pt modelId="{96A1E054-8413-4075-B682-F359C3EE584B}">
      <dgm:prSet/>
      <dgm:spPr/>
      <dgm:t>
        <a:bodyPr/>
        <a:lstStyle/>
        <a:p>
          <a:r>
            <a:rPr lang="en-US" dirty="0" smtClean="0"/>
            <a:t>Strategy</a:t>
          </a:r>
          <a:endParaRPr lang="en-US" dirty="0"/>
        </a:p>
      </dgm:t>
    </dgm:pt>
    <dgm:pt modelId="{9170789C-9227-4722-B30B-DACA63454678}" type="parTrans" cxnId="{D0AC90D2-2E2F-4B73-A452-CBA57EA10A02}">
      <dgm:prSet/>
      <dgm:spPr/>
      <dgm:t>
        <a:bodyPr/>
        <a:lstStyle/>
        <a:p>
          <a:endParaRPr lang="en-US"/>
        </a:p>
      </dgm:t>
    </dgm:pt>
    <dgm:pt modelId="{E13FF5A6-7DFE-4CCD-BF58-614C70CED166}" type="sibTrans" cxnId="{D0AC90D2-2E2F-4B73-A452-CBA57EA10A02}">
      <dgm:prSet/>
      <dgm:spPr/>
      <dgm:t>
        <a:bodyPr/>
        <a:lstStyle/>
        <a:p>
          <a:endParaRPr lang="en-US"/>
        </a:p>
      </dgm:t>
    </dgm:pt>
    <dgm:pt modelId="{64B01B00-7B7E-46AA-8CE8-38D332254C37}">
      <dgm:prSet/>
      <dgm:spPr/>
      <dgm:t>
        <a:bodyPr/>
        <a:lstStyle/>
        <a:p>
          <a:r>
            <a:rPr lang="en-US" dirty="0" smtClean="0"/>
            <a:t>Strategy</a:t>
          </a:r>
          <a:endParaRPr lang="en-US" dirty="0"/>
        </a:p>
      </dgm:t>
    </dgm:pt>
    <dgm:pt modelId="{1119E95C-3F04-47D7-BBF6-5DC33002B54A}" type="parTrans" cxnId="{B7ABE484-0B07-4A82-97E1-6DD47B2B7438}">
      <dgm:prSet/>
      <dgm:spPr/>
      <dgm:t>
        <a:bodyPr/>
        <a:lstStyle/>
        <a:p>
          <a:endParaRPr lang="en-US"/>
        </a:p>
      </dgm:t>
    </dgm:pt>
    <dgm:pt modelId="{712AD2E4-D06E-4695-87DF-BE2F39C8E519}" type="sibTrans" cxnId="{B7ABE484-0B07-4A82-97E1-6DD47B2B7438}">
      <dgm:prSet/>
      <dgm:spPr/>
      <dgm:t>
        <a:bodyPr/>
        <a:lstStyle/>
        <a:p>
          <a:endParaRPr lang="en-US"/>
        </a:p>
      </dgm:t>
    </dgm:pt>
    <dgm:pt modelId="{F84704ED-6665-4927-A830-ED17AB3DA9DC}">
      <dgm:prSet/>
      <dgm:spPr/>
      <dgm:t>
        <a:bodyPr/>
        <a:lstStyle/>
        <a:p>
          <a:r>
            <a:rPr lang="en-US" dirty="0" smtClean="0"/>
            <a:t>Strategy</a:t>
          </a:r>
          <a:endParaRPr lang="en-US" dirty="0"/>
        </a:p>
      </dgm:t>
    </dgm:pt>
    <dgm:pt modelId="{B98892D1-B0A4-440E-ABA7-AD43223607EC}" type="parTrans" cxnId="{ED378044-970B-46A4-AE21-BF8999AAA918}">
      <dgm:prSet/>
      <dgm:spPr/>
      <dgm:t>
        <a:bodyPr/>
        <a:lstStyle/>
        <a:p>
          <a:endParaRPr lang="en-US"/>
        </a:p>
      </dgm:t>
    </dgm:pt>
    <dgm:pt modelId="{77B23433-0D9B-4946-80A3-E0EFCAB4EAD6}" type="sibTrans" cxnId="{ED378044-970B-46A4-AE21-BF8999AAA918}">
      <dgm:prSet/>
      <dgm:spPr/>
      <dgm:t>
        <a:bodyPr/>
        <a:lstStyle/>
        <a:p>
          <a:endParaRPr lang="en-US"/>
        </a:p>
      </dgm:t>
    </dgm:pt>
    <dgm:pt modelId="{247C8EF9-239C-424F-BF7D-D4D997C7CB69}">
      <dgm:prSet/>
      <dgm:spPr>
        <a:solidFill>
          <a:schemeClr val="accent3"/>
        </a:solidFill>
      </dgm:spPr>
      <dgm:t>
        <a:bodyPr/>
        <a:lstStyle/>
        <a:p>
          <a:r>
            <a:rPr lang="en-US" dirty="0" smtClean="0"/>
            <a:t>Action Step/Task</a:t>
          </a:r>
          <a:endParaRPr lang="en-US" dirty="0"/>
        </a:p>
      </dgm:t>
    </dgm:pt>
    <dgm:pt modelId="{FB831BB8-F17E-41A9-825A-2EA8AF82353A}" type="parTrans" cxnId="{A7A2309B-296B-4856-9DE2-543152BB2FFF}">
      <dgm:prSet/>
      <dgm:spPr/>
      <dgm:t>
        <a:bodyPr/>
        <a:lstStyle/>
        <a:p>
          <a:endParaRPr lang="en-US"/>
        </a:p>
      </dgm:t>
    </dgm:pt>
    <dgm:pt modelId="{724135F3-C00B-4A55-9676-EBD1872A89E8}" type="sibTrans" cxnId="{A7A2309B-296B-4856-9DE2-543152BB2FFF}">
      <dgm:prSet/>
      <dgm:spPr/>
      <dgm:t>
        <a:bodyPr/>
        <a:lstStyle/>
        <a:p>
          <a:endParaRPr lang="en-US"/>
        </a:p>
      </dgm:t>
    </dgm:pt>
    <dgm:pt modelId="{72023457-6FE0-4983-88B2-4468E5921B13}">
      <dgm:prSet/>
      <dgm:spPr>
        <a:solidFill>
          <a:schemeClr val="accent3"/>
        </a:solidFill>
      </dgm:spPr>
      <dgm:t>
        <a:bodyPr/>
        <a:lstStyle/>
        <a:p>
          <a:r>
            <a:rPr lang="en-US" dirty="0" smtClean="0"/>
            <a:t>Action Step/Task</a:t>
          </a:r>
          <a:endParaRPr lang="en-US" dirty="0"/>
        </a:p>
      </dgm:t>
    </dgm:pt>
    <dgm:pt modelId="{37157B82-8517-4608-BCB1-BBF4CCA77187}" type="parTrans" cxnId="{8F986378-FD81-4C19-8939-49F212B741BD}">
      <dgm:prSet/>
      <dgm:spPr/>
      <dgm:t>
        <a:bodyPr/>
        <a:lstStyle/>
        <a:p>
          <a:endParaRPr lang="en-US"/>
        </a:p>
      </dgm:t>
    </dgm:pt>
    <dgm:pt modelId="{823345AA-E2AF-404E-A749-608BAD4D51D1}" type="sibTrans" cxnId="{8F986378-FD81-4C19-8939-49F212B741BD}">
      <dgm:prSet/>
      <dgm:spPr/>
      <dgm:t>
        <a:bodyPr/>
        <a:lstStyle/>
        <a:p>
          <a:endParaRPr lang="en-US"/>
        </a:p>
      </dgm:t>
    </dgm:pt>
    <dgm:pt modelId="{0CDE694B-8186-4A95-8263-4706CE0EC7BE}">
      <dgm:prSet/>
      <dgm:spPr>
        <a:solidFill>
          <a:schemeClr val="accent3"/>
        </a:solidFill>
      </dgm:spPr>
      <dgm:t>
        <a:bodyPr/>
        <a:lstStyle/>
        <a:p>
          <a:r>
            <a:rPr lang="en-US" dirty="0" smtClean="0"/>
            <a:t>Action Step/Task</a:t>
          </a:r>
          <a:endParaRPr lang="en-US" dirty="0"/>
        </a:p>
      </dgm:t>
    </dgm:pt>
    <dgm:pt modelId="{9863F42D-4824-4147-BEC8-ED2E68F01A9A}" type="parTrans" cxnId="{75D59C14-EF70-4807-8872-F33334FBAB38}">
      <dgm:prSet/>
      <dgm:spPr/>
      <dgm:t>
        <a:bodyPr/>
        <a:lstStyle/>
        <a:p>
          <a:endParaRPr lang="en-US"/>
        </a:p>
      </dgm:t>
    </dgm:pt>
    <dgm:pt modelId="{5904C994-1FE4-430B-9FB8-5E6359476CF4}" type="sibTrans" cxnId="{75D59C14-EF70-4807-8872-F33334FBAB38}">
      <dgm:prSet/>
      <dgm:spPr/>
      <dgm:t>
        <a:bodyPr/>
        <a:lstStyle/>
        <a:p>
          <a:endParaRPr lang="en-US"/>
        </a:p>
      </dgm:t>
    </dgm:pt>
    <dgm:pt modelId="{AF272ECE-D022-4725-8A94-783C518D416F}">
      <dgm:prSet/>
      <dgm:spPr>
        <a:solidFill>
          <a:schemeClr val="accent3"/>
        </a:solidFill>
      </dgm:spPr>
      <dgm:t>
        <a:bodyPr/>
        <a:lstStyle/>
        <a:p>
          <a:r>
            <a:rPr lang="en-US" dirty="0" smtClean="0"/>
            <a:t>Action Step/Task</a:t>
          </a:r>
          <a:endParaRPr lang="en-US" dirty="0"/>
        </a:p>
      </dgm:t>
    </dgm:pt>
    <dgm:pt modelId="{6DC24777-39BD-4C77-9FD1-80A033119E1B}" type="parTrans" cxnId="{E8C9C2AF-646F-43EA-B15D-9AF17BA29C94}">
      <dgm:prSet/>
      <dgm:spPr/>
      <dgm:t>
        <a:bodyPr/>
        <a:lstStyle/>
        <a:p>
          <a:endParaRPr lang="en-US"/>
        </a:p>
      </dgm:t>
    </dgm:pt>
    <dgm:pt modelId="{9410A2B3-4EE1-4B8F-8CF3-CD5E8E0815DB}" type="sibTrans" cxnId="{E8C9C2AF-646F-43EA-B15D-9AF17BA29C94}">
      <dgm:prSet/>
      <dgm:spPr/>
      <dgm:t>
        <a:bodyPr/>
        <a:lstStyle/>
        <a:p>
          <a:endParaRPr lang="en-US"/>
        </a:p>
      </dgm:t>
    </dgm:pt>
    <dgm:pt modelId="{A8C5A263-95E7-4305-9C74-2357C84F0529}">
      <dgm:prSet/>
      <dgm:spPr>
        <a:solidFill>
          <a:schemeClr val="accent3"/>
        </a:solidFill>
      </dgm:spPr>
      <dgm:t>
        <a:bodyPr/>
        <a:lstStyle/>
        <a:p>
          <a:r>
            <a:rPr lang="en-US" dirty="0" smtClean="0"/>
            <a:t>Action Step/Task</a:t>
          </a:r>
          <a:endParaRPr lang="en-US" dirty="0"/>
        </a:p>
      </dgm:t>
    </dgm:pt>
    <dgm:pt modelId="{7A12310B-8C6C-4B01-A842-DACA24C4587A}" type="parTrans" cxnId="{4FD26317-E87E-40DD-8908-C4D7A7E05B2F}">
      <dgm:prSet/>
      <dgm:spPr/>
      <dgm:t>
        <a:bodyPr/>
        <a:lstStyle/>
        <a:p>
          <a:endParaRPr lang="en-US"/>
        </a:p>
      </dgm:t>
    </dgm:pt>
    <dgm:pt modelId="{482C0DCF-582A-44F5-BFB6-FDD64CBAE153}" type="sibTrans" cxnId="{4FD26317-E87E-40DD-8908-C4D7A7E05B2F}">
      <dgm:prSet/>
      <dgm:spPr/>
      <dgm:t>
        <a:bodyPr/>
        <a:lstStyle/>
        <a:p>
          <a:endParaRPr lang="en-US"/>
        </a:p>
      </dgm:t>
    </dgm:pt>
    <dgm:pt modelId="{A3AD8D5E-52E0-48E0-911F-4CF1F3D4C27E}">
      <dgm:prSet/>
      <dgm:spPr>
        <a:solidFill>
          <a:schemeClr val="accent3"/>
        </a:solidFill>
      </dgm:spPr>
      <dgm:t>
        <a:bodyPr/>
        <a:lstStyle/>
        <a:p>
          <a:r>
            <a:rPr lang="en-US" dirty="0" smtClean="0"/>
            <a:t>Action Step/Task</a:t>
          </a:r>
          <a:endParaRPr lang="en-US" dirty="0"/>
        </a:p>
      </dgm:t>
    </dgm:pt>
    <dgm:pt modelId="{10A9BA9A-2C01-48F0-B2E6-0B130FFFD5A6}" type="parTrans" cxnId="{903DE39F-A27B-479D-9CDD-95A6125E9628}">
      <dgm:prSet/>
      <dgm:spPr/>
      <dgm:t>
        <a:bodyPr/>
        <a:lstStyle/>
        <a:p>
          <a:endParaRPr lang="en-US"/>
        </a:p>
      </dgm:t>
    </dgm:pt>
    <dgm:pt modelId="{E712FE19-0C80-4179-8953-2BEC03F4B09E}" type="sibTrans" cxnId="{903DE39F-A27B-479D-9CDD-95A6125E9628}">
      <dgm:prSet/>
      <dgm:spPr/>
      <dgm:t>
        <a:bodyPr/>
        <a:lstStyle/>
        <a:p>
          <a:endParaRPr lang="en-US"/>
        </a:p>
      </dgm:t>
    </dgm:pt>
    <dgm:pt modelId="{BD4057D4-500D-4DA9-B27D-E7101B977E83}" type="pres">
      <dgm:prSet presAssocID="{8C0220AA-0C7C-43EB-9D93-4C018B2351B9}" presName="Name0" presStyleCnt="0">
        <dgm:presLayoutVars>
          <dgm:chPref val="1"/>
          <dgm:dir/>
          <dgm:animOne val="branch"/>
          <dgm:animLvl val="lvl"/>
          <dgm:resizeHandles val="exact"/>
        </dgm:presLayoutVars>
      </dgm:prSet>
      <dgm:spPr/>
      <dgm:t>
        <a:bodyPr/>
        <a:lstStyle/>
        <a:p>
          <a:endParaRPr lang="en-US"/>
        </a:p>
      </dgm:t>
    </dgm:pt>
    <dgm:pt modelId="{E65C0DF3-08EA-4972-B7D2-C444FC37ECF5}" type="pres">
      <dgm:prSet presAssocID="{DB7462D6-8702-484F-971C-777CBC32080A}" presName="root1" presStyleCnt="0"/>
      <dgm:spPr/>
    </dgm:pt>
    <dgm:pt modelId="{B6BF31AD-7F59-4E4C-A1DB-FD7807C9AFE0}" type="pres">
      <dgm:prSet presAssocID="{DB7462D6-8702-484F-971C-777CBC32080A}" presName="LevelOneTextNode" presStyleLbl="node0" presStyleIdx="0" presStyleCnt="1">
        <dgm:presLayoutVars>
          <dgm:chPref val="3"/>
        </dgm:presLayoutVars>
      </dgm:prSet>
      <dgm:spPr/>
      <dgm:t>
        <a:bodyPr/>
        <a:lstStyle/>
        <a:p>
          <a:endParaRPr lang="en-US"/>
        </a:p>
      </dgm:t>
    </dgm:pt>
    <dgm:pt modelId="{9E154F7B-D2BA-47F3-90A2-5E2576D7906E}" type="pres">
      <dgm:prSet presAssocID="{DB7462D6-8702-484F-971C-777CBC32080A}" presName="level2hierChild" presStyleCnt="0"/>
      <dgm:spPr/>
    </dgm:pt>
    <dgm:pt modelId="{55238A2A-34FB-4463-9524-90B0B71C25B2}" type="pres">
      <dgm:prSet presAssocID="{17083C90-4995-4C96-8ECF-15FAD9DCD550}" presName="conn2-1" presStyleLbl="parChTrans1D2" presStyleIdx="0" presStyleCnt="3"/>
      <dgm:spPr/>
      <dgm:t>
        <a:bodyPr/>
        <a:lstStyle/>
        <a:p>
          <a:endParaRPr lang="en-US"/>
        </a:p>
      </dgm:t>
    </dgm:pt>
    <dgm:pt modelId="{5E1E2D32-0395-45DA-968E-7330B03CB6EC}" type="pres">
      <dgm:prSet presAssocID="{17083C90-4995-4C96-8ECF-15FAD9DCD550}" presName="connTx" presStyleLbl="parChTrans1D2" presStyleIdx="0" presStyleCnt="3"/>
      <dgm:spPr/>
      <dgm:t>
        <a:bodyPr/>
        <a:lstStyle/>
        <a:p>
          <a:endParaRPr lang="en-US"/>
        </a:p>
      </dgm:t>
    </dgm:pt>
    <dgm:pt modelId="{9F3BB173-2165-42A4-A512-61D446AD1AC7}" type="pres">
      <dgm:prSet presAssocID="{FF82EFD7-392E-462B-80C6-29AD274FDAB6}" presName="root2" presStyleCnt="0"/>
      <dgm:spPr/>
    </dgm:pt>
    <dgm:pt modelId="{2F5B2F07-BBA5-41BF-AEEE-386E8DF746BD}" type="pres">
      <dgm:prSet presAssocID="{FF82EFD7-392E-462B-80C6-29AD274FDAB6}" presName="LevelTwoTextNode" presStyleLbl="node2" presStyleIdx="0" presStyleCnt="3">
        <dgm:presLayoutVars>
          <dgm:chPref val="3"/>
        </dgm:presLayoutVars>
      </dgm:prSet>
      <dgm:spPr/>
      <dgm:t>
        <a:bodyPr/>
        <a:lstStyle/>
        <a:p>
          <a:endParaRPr lang="en-US"/>
        </a:p>
      </dgm:t>
    </dgm:pt>
    <dgm:pt modelId="{2BBABC16-B8E1-48C2-90A9-B490F17A84B4}" type="pres">
      <dgm:prSet presAssocID="{FF82EFD7-392E-462B-80C6-29AD274FDAB6}" presName="level3hierChild" presStyleCnt="0"/>
      <dgm:spPr/>
    </dgm:pt>
    <dgm:pt modelId="{4824FC91-07C5-4EF2-9501-29F7E1631567}" type="pres">
      <dgm:prSet presAssocID="{1E697CA7-B0F8-44A9-947A-58DDBE2ABB2A}" presName="conn2-1" presStyleLbl="parChTrans1D3" presStyleIdx="0" presStyleCnt="6"/>
      <dgm:spPr/>
      <dgm:t>
        <a:bodyPr/>
        <a:lstStyle/>
        <a:p>
          <a:endParaRPr lang="en-US"/>
        </a:p>
      </dgm:t>
    </dgm:pt>
    <dgm:pt modelId="{0FA04BA7-C927-4454-967D-7590626B49B6}" type="pres">
      <dgm:prSet presAssocID="{1E697CA7-B0F8-44A9-947A-58DDBE2ABB2A}" presName="connTx" presStyleLbl="parChTrans1D3" presStyleIdx="0" presStyleCnt="6"/>
      <dgm:spPr/>
      <dgm:t>
        <a:bodyPr/>
        <a:lstStyle/>
        <a:p>
          <a:endParaRPr lang="en-US"/>
        </a:p>
      </dgm:t>
    </dgm:pt>
    <dgm:pt modelId="{01954887-9ACE-4318-ACFF-5565993889D7}" type="pres">
      <dgm:prSet presAssocID="{6319B249-3D39-46C7-B8FD-3653EA91E4AA}" presName="root2" presStyleCnt="0"/>
      <dgm:spPr/>
    </dgm:pt>
    <dgm:pt modelId="{57A2EF8E-0F5C-4323-B18E-FBE5536A5AFF}" type="pres">
      <dgm:prSet presAssocID="{6319B249-3D39-46C7-B8FD-3653EA91E4AA}" presName="LevelTwoTextNode" presStyleLbl="node3" presStyleIdx="0" presStyleCnt="6">
        <dgm:presLayoutVars>
          <dgm:chPref val="3"/>
        </dgm:presLayoutVars>
      </dgm:prSet>
      <dgm:spPr/>
      <dgm:t>
        <a:bodyPr/>
        <a:lstStyle/>
        <a:p>
          <a:endParaRPr lang="en-US"/>
        </a:p>
      </dgm:t>
    </dgm:pt>
    <dgm:pt modelId="{DB4F43EE-956E-4A72-89F7-9424256CD5A0}" type="pres">
      <dgm:prSet presAssocID="{6319B249-3D39-46C7-B8FD-3653EA91E4AA}" presName="level3hierChild" presStyleCnt="0"/>
      <dgm:spPr/>
    </dgm:pt>
    <dgm:pt modelId="{324752CF-CAD9-4931-9309-AC3DE82CCEED}" type="pres">
      <dgm:prSet presAssocID="{F031C6C0-D93C-436A-AC8D-FB2E3735F3E0}" presName="conn2-1" presStyleLbl="parChTrans1D4" presStyleIdx="0" presStyleCnt="20"/>
      <dgm:spPr/>
      <dgm:t>
        <a:bodyPr/>
        <a:lstStyle/>
        <a:p>
          <a:endParaRPr lang="en-US"/>
        </a:p>
      </dgm:t>
    </dgm:pt>
    <dgm:pt modelId="{6D63ED22-1410-4F57-A323-2C2DC03E4582}" type="pres">
      <dgm:prSet presAssocID="{F031C6C0-D93C-436A-AC8D-FB2E3735F3E0}" presName="connTx" presStyleLbl="parChTrans1D4" presStyleIdx="0" presStyleCnt="20"/>
      <dgm:spPr/>
      <dgm:t>
        <a:bodyPr/>
        <a:lstStyle/>
        <a:p>
          <a:endParaRPr lang="en-US"/>
        </a:p>
      </dgm:t>
    </dgm:pt>
    <dgm:pt modelId="{9C7764D1-BE8D-4BBC-9C1B-DC34897F4D44}" type="pres">
      <dgm:prSet presAssocID="{D937B927-47F1-4B88-AB58-7C586567AA4A}" presName="root2" presStyleCnt="0"/>
      <dgm:spPr/>
    </dgm:pt>
    <dgm:pt modelId="{080B5852-0589-4A84-8D50-9546090860D0}" type="pres">
      <dgm:prSet presAssocID="{D937B927-47F1-4B88-AB58-7C586567AA4A}" presName="LevelTwoTextNode" presStyleLbl="node4" presStyleIdx="0" presStyleCnt="20">
        <dgm:presLayoutVars>
          <dgm:chPref val="3"/>
        </dgm:presLayoutVars>
      </dgm:prSet>
      <dgm:spPr/>
      <dgm:t>
        <a:bodyPr/>
        <a:lstStyle/>
        <a:p>
          <a:endParaRPr lang="en-US"/>
        </a:p>
      </dgm:t>
    </dgm:pt>
    <dgm:pt modelId="{7A44D730-CDA2-461A-86EE-0D3093929751}" type="pres">
      <dgm:prSet presAssocID="{D937B927-47F1-4B88-AB58-7C586567AA4A}" presName="level3hierChild" presStyleCnt="0"/>
      <dgm:spPr/>
    </dgm:pt>
    <dgm:pt modelId="{BBD9D2D3-0C4F-4FFC-B44B-6507FDE7C6CD}" type="pres">
      <dgm:prSet presAssocID="{E41E7B45-A86C-4851-BB6B-5571FAA2456B}" presName="conn2-1" presStyleLbl="parChTrans1D4" presStyleIdx="1" presStyleCnt="20"/>
      <dgm:spPr/>
      <dgm:t>
        <a:bodyPr/>
        <a:lstStyle/>
        <a:p>
          <a:endParaRPr lang="en-US"/>
        </a:p>
      </dgm:t>
    </dgm:pt>
    <dgm:pt modelId="{897B4B98-9EB5-4BBD-BC15-12B3E145CA72}" type="pres">
      <dgm:prSet presAssocID="{E41E7B45-A86C-4851-BB6B-5571FAA2456B}" presName="connTx" presStyleLbl="parChTrans1D4" presStyleIdx="1" presStyleCnt="20"/>
      <dgm:spPr/>
      <dgm:t>
        <a:bodyPr/>
        <a:lstStyle/>
        <a:p>
          <a:endParaRPr lang="en-US"/>
        </a:p>
      </dgm:t>
    </dgm:pt>
    <dgm:pt modelId="{189334D0-A51C-4F6A-86BE-EC9F5170687B}" type="pres">
      <dgm:prSet presAssocID="{741C1369-3539-4D03-B7D9-BAB3FCB0E4F8}" presName="root2" presStyleCnt="0"/>
      <dgm:spPr/>
    </dgm:pt>
    <dgm:pt modelId="{CDAB0190-37F3-404D-B05D-FBB528D8A25A}" type="pres">
      <dgm:prSet presAssocID="{741C1369-3539-4D03-B7D9-BAB3FCB0E4F8}" presName="LevelTwoTextNode" presStyleLbl="node4" presStyleIdx="1" presStyleCnt="20">
        <dgm:presLayoutVars>
          <dgm:chPref val="3"/>
        </dgm:presLayoutVars>
      </dgm:prSet>
      <dgm:spPr/>
      <dgm:t>
        <a:bodyPr/>
        <a:lstStyle/>
        <a:p>
          <a:endParaRPr lang="en-US"/>
        </a:p>
      </dgm:t>
    </dgm:pt>
    <dgm:pt modelId="{E383A505-C561-43AF-AA00-F3EC8F64B669}" type="pres">
      <dgm:prSet presAssocID="{741C1369-3539-4D03-B7D9-BAB3FCB0E4F8}" presName="level3hierChild" presStyleCnt="0"/>
      <dgm:spPr/>
    </dgm:pt>
    <dgm:pt modelId="{97B0B977-43EE-41AC-A745-76D5358B25C9}" type="pres">
      <dgm:prSet presAssocID="{7FFEF41E-24AF-4B9C-B04F-E66285C68B59}" presName="conn2-1" presStyleLbl="parChTrans1D4" presStyleIdx="2" presStyleCnt="20"/>
      <dgm:spPr/>
      <dgm:t>
        <a:bodyPr/>
        <a:lstStyle/>
        <a:p>
          <a:endParaRPr lang="en-US"/>
        </a:p>
      </dgm:t>
    </dgm:pt>
    <dgm:pt modelId="{284CE2FF-0036-4736-9044-E26E018224AC}" type="pres">
      <dgm:prSet presAssocID="{7FFEF41E-24AF-4B9C-B04F-E66285C68B59}" presName="connTx" presStyleLbl="parChTrans1D4" presStyleIdx="2" presStyleCnt="20"/>
      <dgm:spPr/>
      <dgm:t>
        <a:bodyPr/>
        <a:lstStyle/>
        <a:p>
          <a:endParaRPr lang="en-US"/>
        </a:p>
      </dgm:t>
    </dgm:pt>
    <dgm:pt modelId="{DDFBCD24-3FD8-4B26-96D1-650C73337658}" type="pres">
      <dgm:prSet presAssocID="{73758E10-1E74-43A7-BE66-CA16B4ACB203}" presName="root2" presStyleCnt="0"/>
      <dgm:spPr/>
    </dgm:pt>
    <dgm:pt modelId="{C785846C-B65B-4632-9561-7A991C9D2FB7}" type="pres">
      <dgm:prSet presAssocID="{73758E10-1E74-43A7-BE66-CA16B4ACB203}" presName="LevelTwoTextNode" presStyleLbl="node4" presStyleIdx="2" presStyleCnt="20">
        <dgm:presLayoutVars>
          <dgm:chPref val="3"/>
        </dgm:presLayoutVars>
      </dgm:prSet>
      <dgm:spPr/>
      <dgm:t>
        <a:bodyPr/>
        <a:lstStyle/>
        <a:p>
          <a:endParaRPr lang="en-US"/>
        </a:p>
      </dgm:t>
    </dgm:pt>
    <dgm:pt modelId="{E6751EA0-374D-46CB-86C6-DD1DA515D312}" type="pres">
      <dgm:prSet presAssocID="{73758E10-1E74-43A7-BE66-CA16B4ACB203}" presName="level3hierChild" presStyleCnt="0"/>
      <dgm:spPr/>
    </dgm:pt>
    <dgm:pt modelId="{6BF597EF-762C-47ED-A258-B5A74826AAB8}" type="pres">
      <dgm:prSet presAssocID="{2F2F15C1-531F-464C-9DAA-92AF5F7578E5}" presName="conn2-1" presStyleLbl="parChTrans1D4" presStyleIdx="3" presStyleCnt="20"/>
      <dgm:spPr/>
      <dgm:t>
        <a:bodyPr/>
        <a:lstStyle/>
        <a:p>
          <a:endParaRPr lang="en-US"/>
        </a:p>
      </dgm:t>
    </dgm:pt>
    <dgm:pt modelId="{F19D968D-B7B8-4477-B2EE-D2A7BA139FE3}" type="pres">
      <dgm:prSet presAssocID="{2F2F15C1-531F-464C-9DAA-92AF5F7578E5}" presName="connTx" presStyleLbl="parChTrans1D4" presStyleIdx="3" presStyleCnt="20"/>
      <dgm:spPr/>
      <dgm:t>
        <a:bodyPr/>
        <a:lstStyle/>
        <a:p>
          <a:endParaRPr lang="en-US"/>
        </a:p>
      </dgm:t>
    </dgm:pt>
    <dgm:pt modelId="{9E7C472D-974F-4AE3-9D7D-AD95881D7197}" type="pres">
      <dgm:prSet presAssocID="{0E5C4C20-DFF8-4EF2-9C82-B185C3373E7C}" presName="root2" presStyleCnt="0"/>
      <dgm:spPr/>
    </dgm:pt>
    <dgm:pt modelId="{DE1095F3-BC5B-4FE9-80E6-C0616D17F4F6}" type="pres">
      <dgm:prSet presAssocID="{0E5C4C20-DFF8-4EF2-9C82-B185C3373E7C}" presName="LevelTwoTextNode" presStyleLbl="node4" presStyleIdx="3" presStyleCnt="20">
        <dgm:presLayoutVars>
          <dgm:chPref val="3"/>
        </dgm:presLayoutVars>
      </dgm:prSet>
      <dgm:spPr/>
      <dgm:t>
        <a:bodyPr/>
        <a:lstStyle/>
        <a:p>
          <a:endParaRPr lang="en-US"/>
        </a:p>
      </dgm:t>
    </dgm:pt>
    <dgm:pt modelId="{812ACEA9-E681-452C-ACB4-2D82EEA68FF0}" type="pres">
      <dgm:prSet presAssocID="{0E5C4C20-DFF8-4EF2-9C82-B185C3373E7C}" presName="level3hierChild" presStyleCnt="0"/>
      <dgm:spPr/>
    </dgm:pt>
    <dgm:pt modelId="{7626BE36-F314-4609-86E0-2450DC84C2B5}" type="pres">
      <dgm:prSet presAssocID="{D34A6431-C9E5-49EF-B3AD-2717517D1491}" presName="conn2-1" presStyleLbl="parChTrans1D4" presStyleIdx="4" presStyleCnt="20"/>
      <dgm:spPr/>
      <dgm:t>
        <a:bodyPr/>
        <a:lstStyle/>
        <a:p>
          <a:endParaRPr lang="en-US"/>
        </a:p>
      </dgm:t>
    </dgm:pt>
    <dgm:pt modelId="{354D4CDF-F1D9-482C-A344-879C7F672458}" type="pres">
      <dgm:prSet presAssocID="{D34A6431-C9E5-49EF-B3AD-2717517D1491}" presName="connTx" presStyleLbl="parChTrans1D4" presStyleIdx="4" presStyleCnt="20"/>
      <dgm:spPr/>
      <dgm:t>
        <a:bodyPr/>
        <a:lstStyle/>
        <a:p>
          <a:endParaRPr lang="en-US"/>
        </a:p>
      </dgm:t>
    </dgm:pt>
    <dgm:pt modelId="{BA3E8943-8762-4961-9395-74BAA6B7F829}" type="pres">
      <dgm:prSet presAssocID="{CF51390E-577B-47B7-B6E3-D86568A6640C}" presName="root2" presStyleCnt="0"/>
      <dgm:spPr/>
    </dgm:pt>
    <dgm:pt modelId="{8659B1A3-1DAD-4C6F-ADDD-DE1D71CCBC9E}" type="pres">
      <dgm:prSet presAssocID="{CF51390E-577B-47B7-B6E3-D86568A6640C}" presName="LevelTwoTextNode" presStyleLbl="node4" presStyleIdx="4" presStyleCnt="20">
        <dgm:presLayoutVars>
          <dgm:chPref val="3"/>
        </dgm:presLayoutVars>
      </dgm:prSet>
      <dgm:spPr/>
      <dgm:t>
        <a:bodyPr/>
        <a:lstStyle/>
        <a:p>
          <a:endParaRPr lang="en-US"/>
        </a:p>
      </dgm:t>
    </dgm:pt>
    <dgm:pt modelId="{9CA3B290-716D-4AE6-A8CF-E4202037B98C}" type="pres">
      <dgm:prSet presAssocID="{CF51390E-577B-47B7-B6E3-D86568A6640C}" presName="level3hierChild" presStyleCnt="0"/>
      <dgm:spPr/>
    </dgm:pt>
    <dgm:pt modelId="{3DCAF846-9CE3-4833-86DF-C24B5416E3EF}" type="pres">
      <dgm:prSet presAssocID="{31C304C8-E4CB-41ED-988E-761F130C4D9B}" presName="conn2-1" presStyleLbl="parChTrans1D3" presStyleIdx="1" presStyleCnt="6"/>
      <dgm:spPr/>
      <dgm:t>
        <a:bodyPr/>
        <a:lstStyle/>
        <a:p>
          <a:endParaRPr lang="en-US"/>
        </a:p>
      </dgm:t>
    </dgm:pt>
    <dgm:pt modelId="{8504A656-6890-4778-9A6A-85C998560D5E}" type="pres">
      <dgm:prSet presAssocID="{31C304C8-E4CB-41ED-988E-761F130C4D9B}" presName="connTx" presStyleLbl="parChTrans1D3" presStyleIdx="1" presStyleCnt="6"/>
      <dgm:spPr/>
      <dgm:t>
        <a:bodyPr/>
        <a:lstStyle/>
        <a:p>
          <a:endParaRPr lang="en-US"/>
        </a:p>
      </dgm:t>
    </dgm:pt>
    <dgm:pt modelId="{3CFDA90E-24E1-41BD-B80F-87D27666A945}" type="pres">
      <dgm:prSet presAssocID="{EAB81C59-7950-429F-8B2D-3C7642779B48}" presName="root2" presStyleCnt="0"/>
      <dgm:spPr/>
    </dgm:pt>
    <dgm:pt modelId="{3B3FFCC0-FE99-4E32-8C6E-2F2ADD24EA9F}" type="pres">
      <dgm:prSet presAssocID="{EAB81C59-7950-429F-8B2D-3C7642779B48}" presName="LevelTwoTextNode" presStyleLbl="node3" presStyleIdx="1" presStyleCnt="6">
        <dgm:presLayoutVars>
          <dgm:chPref val="3"/>
        </dgm:presLayoutVars>
      </dgm:prSet>
      <dgm:spPr/>
      <dgm:t>
        <a:bodyPr/>
        <a:lstStyle/>
        <a:p>
          <a:endParaRPr lang="en-US"/>
        </a:p>
      </dgm:t>
    </dgm:pt>
    <dgm:pt modelId="{9364AAA0-42D7-41D7-9C7A-3296A6961EC6}" type="pres">
      <dgm:prSet presAssocID="{EAB81C59-7950-429F-8B2D-3C7642779B48}" presName="level3hierChild" presStyleCnt="0"/>
      <dgm:spPr/>
    </dgm:pt>
    <dgm:pt modelId="{01FAC74E-178C-449E-BF10-3C8A44514427}" type="pres">
      <dgm:prSet presAssocID="{26E684BB-0A80-407B-AF3F-1051A6048CAB}" presName="conn2-1" presStyleLbl="parChTrans1D4" presStyleIdx="5" presStyleCnt="20"/>
      <dgm:spPr/>
      <dgm:t>
        <a:bodyPr/>
        <a:lstStyle/>
        <a:p>
          <a:endParaRPr lang="en-US"/>
        </a:p>
      </dgm:t>
    </dgm:pt>
    <dgm:pt modelId="{31DAB879-F0E1-40B8-9B45-9EBD03BCA7E5}" type="pres">
      <dgm:prSet presAssocID="{26E684BB-0A80-407B-AF3F-1051A6048CAB}" presName="connTx" presStyleLbl="parChTrans1D4" presStyleIdx="5" presStyleCnt="20"/>
      <dgm:spPr/>
      <dgm:t>
        <a:bodyPr/>
        <a:lstStyle/>
        <a:p>
          <a:endParaRPr lang="en-US"/>
        </a:p>
      </dgm:t>
    </dgm:pt>
    <dgm:pt modelId="{7F090F64-C35E-4523-B9F4-727626923A4E}" type="pres">
      <dgm:prSet presAssocID="{15B0E582-3A61-4840-B974-EAFE95837AC1}" presName="root2" presStyleCnt="0"/>
      <dgm:spPr/>
    </dgm:pt>
    <dgm:pt modelId="{2D8BEC97-C8EC-463B-9599-6CD4F7D58F8D}" type="pres">
      <dgm:prSet presAssocID="{15B0E582-3A61-4840-B974-EAFE95837AC1}" presName="LevelTwoTextNode" presStyleLbl="node4" presStyleIdx="5" presStyleCnt="20">
        <dgm:presLayoutVars>
          <dgm:chPref val="3"/>
        </dgm:presLayoutVars>
      </dgm:prSet>
      <dgm:spPr/>
      <dgm:t>
        <a:bodyPr/>
        <a:lstStyle/>
        <a:p>
          <a:endParaRPr lang="en-US"/>
        </a:p>
      </dgm:t>
    </dgm:pt>
    <dgm:pt modelId="{F1AA75B0-117B-4E99-AA3A-BADE54CB2FAB}" type="pres">
      <dgm:prSet presAssocID="{15B0E582-3A61-4840-B974-EAFE95837AC1}" presName="level3hierChild" presStyleCnt="0"/>
      <dgm:spPr/>
    </dgm:pt>
    <dgm:pt modelId="{1497115F-8F14-4B1F-878E-BCE51297EBCC}" type="pres">
      <dgm:prSet presAssocID="{E73181F1-364A-461D-8689-891A3567B447}" presName="conn2-1" presStyleLbl="parChTrans1D4" presStyleIdx="6" presStyleCnt="20"/>
      <dgm:spPr/>
      <dgm:t>
        <a:bodyPr/>
        <a:lstStyle/>
        <a:p>
          <a:endParaRPr lang="en-US"/>
        </a:p>
      </dgm:t>
    </dgm:pt>
    <dgm:pt modelId="{C7061B90-A7E6-483B-A4D8-B6CDBC878C7B}" type="pres">
      <dgm:prSet presAssocID="{E73181F1-364A-461D-8689-891A3567B447}" presName="connTx" presStyleLbl="parChTrans1D4" presStyleIdx="6" presStyleCnt="20"/>
      <dgm:spPr/>
      <dgm:t>
        <a:bodyPr/>
        <a:lstStyle/>
        <a:p>
          <a:endParaRPr lang="en-US"/>
        </a:p>
      </dgm:t>
    </dgm:pt>
    <dgm:pt modelId="{36285686-D800-410B-AAF9-DB9701147BA0}" type="pres">
      <dgm:prSet presAssocID="{338C4A95-D68A-490E-8A92-494FFFC698EE}" presName="root2" presStyleCnt="0"/>
      <dgm:spPr/>
    </dgm:pt>
    <dgm:pt modelId="{362970F7-6F59-4EC1-BD5C-3FD64D02FC88}" type="pres">
      <dgm:prSet presAssocID="{338C4A95-D68A-490E-8A92-494FFFC698EE}" presName="LevelTwoTextNode" presStyleLbl="node4" presStyleIdx="6" presStyleCnt="20">
        <dgm:presLayoutVars>
          <dgm:chPref val="3"/>
        </dgm:presLayoutVars>
      </dgm:prSet>
      <dgm:spPr/>
      <dgm:t>
        <a:bodyPr/>
        <a:lstStyle/>
        <a:p>
          <a:endParaRPr lang="en-US"/>
        </a:p>
      </dgm:t>
    </dgm:pt>
    <dgm:pt modelId="{7257F328-D430-4805-AD80-6922B7A02AD2}" type="pres">
      <dgm:prSet presAssocID="{338C4A95-D68A-490E-8A92-494FFFC698EE}" presName="level3hierChild" presStyleCnt="0"/>
      <dgm:spPr/>
    </dgm:pt>
    <dgm:pt modelId="{794DD3FC-B88F-47F3-A29D-9316C9539E13}" type="pres">
      <dgm:prSet presAssocID="{61FA180A-A3C7-40EB-87D6-571DAE700ABB}" presName="conn2-1" presStyleLbl="parChTrans1D2" presStyleIdx="1" presStyleCnt="3"/>
      <dgm:spPr/>
      <dgm:t>
        <a:bodyPr/>
        <a:lstStyle/>
        <a:p>
          <a:endParaRPr lang="en-US"/>
        </a:p>
      </dgm:t>
    </dgm:pt>
    <dgm:pt modelId="{F99C2F79-E4E7-4357-8B76-9A207ED9B2C7}" type="pres">
      <dgm:prSet presAssocID="{61FA180A-A3C7-40EB-87D6-571DAE700ABB}" presName="connTx" presStyleLbl="parChTrans1D2" presStyleIdx="1" presStyleCnt="3"/>
      <dgm:spPr/>
      <dgm:t>
        <a:bodyPr/>
        <a:lstStyle/>
        <a:p>
          <a:endParaRPr lang="en-US"/>
        </a:p>
      </dgm:t>
    </dgm:pt>
    <dgm:pt modelId="{0E98BBED-DEEC-403E-893C-26333BE97702}" type="pres">
      <dgm:prSet presAssocID="{2ED79BDD-4575-40A9-ADBC-1932F1EDDE71}" presName="root2" presStyleCnt="0"/>
      <dgm:spPr/>
    </dgm:pt>
    <dgm:pt modelId="{C1BB8B63-1EEC-4430-8BE4-69BB5B5527DD}" type="pres">
      <dgm:prSet presAssocID="{2ED79BDD-4575-40A9-ADBC-1932F1EDDE71}" presName="LevelTwoTextNode" presStyleLbl="node2" presStyleIdx="1" presStyleCnt="3">
        <dgm:presLayoutVars>
          <dgm:chPref val="3"/>
        </dgm:presLayoutVars>
      </dgm:prSet>
      <dgm:spPr/>
      <dgm:t>
        <a:bodyPr/>
        <a:lstStyle/>
        <a:p>
          <a:endParaRPr lang="en-US"/>
        </a:p>
      </dgm:t>
    </dgm:pt>
    <dgm:pt modelId="{B27CD0F2-17E3-45D0-A7D5-5CD523A6C0AE}" type="pres">
      <dgm:prSet presAssocID="{2ED79BDD-4575-40A9-ADBC-1932F1EDDE71}" presName="level3hierChild" presStyleCnt="0"/>
      <dgm:spPr/>
    </dgm:pt>
    <dgm:pt modelId="{8DDA00B6-CF4B-4111-B992-4C2EEB8274A8}" type="pres">
      <dgm:prSet presAssocID="{EDA1BC6A-06A7-4AA9-A05D-EE1595EE8814}" presName="conn2-1" presStyleLbl="parChTrans1D3" presStyleIdx="2" presStyleCnt="6"/>
      <dgm:spPr/>
      <dgm:t>
        <a:bodyPr/>
        <a:lstStyle/>
        <a:p>
          <a:endParaRPr lang="en-US"/>
        </a:p>
      </dgm:t>
    </dgm:pt>
    <dgm:pt modelId="{2D0A2ED1-2176-4599-8031-2F099ADA4C7B}" type="pres">
      <dgm:prSet presAssocID="{EDA1BC6A-06A7-4AA9-A05D-EE1595EE8814}" presName="connTx" presStyleLbl="parChTrans1D3" presStyleIdx="2" presStyleCnt="6"/>
      <dgm:spPr/>
      <dgm:t>
        <a:bodyPr/>
        <a:lstStyle/>
        <a:p>
          <a:endParaRPr lang="en-US"/>
        </a:p>
      </dgm:t>
    </dgm:pt>
    <dgm:pt modelId="{465F3265-23F5-4B8B-BA2E-639B746BE0ED}" type="pres">
      <dgm:prSet presAssocID="{2A7EC291-BBF9-48F6-8FC4-A0B539E31CD1}" presName="root2" presStyleCnt="0"/>
      <dgm:spPr/>
    </dgm:pt>
    <dgm:pt modelId="{E68E646D-D340-46E0-A1B1-36EDA9FE427B}" type="pres">
      <dgm:prSet presAssocID="{2A7EC291-BBF9-48F6-8FC4-A0B539E31CD1}" presName="LevelTwoTextNode" presStyleLbl="node3" presStyleIdx="2" presStyleCnt="6">
        <dgm:presLayoutVars>
          <dgm:chPref val="3"/>
        </dgm:presLayoutVars>
      </dgm:prSet>
      <dgm:spPr/>
      <dgm:t>
        <a:bodyPr/>
        <a:lstStyle/>
        <a:p>
          <a:endParaRPr lang="en-US"/>
        </a:p>
      </dgm:t>
    </dgm:pt>
    <dgm:pt modelId="{91CD5D5A-E0FE-4F46-AE41-EBC718AB1384}" type="pres">
      <dgm:prSet presAssocID="{2A7EC291-BBF9-48F6-8FC4-A0B539E31CD1}" presName="level3hierChild" presStyleCnt="0"/>
      <dgm:spPr/>
    </dgm:pt>
    <dgm:pt modelId="{07D51D47-B935-4C6E-A153-58A58840DBE1}" type="pres">
      <dgm:prSet presAssocID="{1A1B81A6-381D-4B8B-B403-DBD28A95E4BC}" presName="conn2-1" presStyleLbl="parChTrans1D4" presStyleIdx="7" presStyleCnt="20"/>
      <dgm:spPr/>
      <dgm:t>
        <a:bodyPr/>
        <a:lstStyle/>
        <a:p>
          <a:endParaRPr lang="en-US"/>
        </a:p>
      </dgm:t>
    </dgm:pt>
    <dgm:pt modelId="{D6922ED7-7081-4862-8A68-8942ACCFB82E}" type="pres">
      <dgm:prSet presAssocID="{1A1B81A6-381D-4B8B-B403-DBD28A95E4BC}" presName="connTx" presStyleLbl="parChTrans1D4" presStyleIdx="7" presStyleCnt="20"/>
      <dgm:spPr/>
      <dgm:t>
        <a:bodyPr/>
        <a:lstStyle/>
        <a:p>
          <a:endParaRPr lang="en-US"/>
        </a:p>
      </dgm:t>
    </dgm:pt>
    <dgm:pt modelId="{9A340B3A-3478-4163-8412-AE30B93BD5AC}" type="pres">
      <dgm:prSet presAssocID="{7A76D0BF-BCAD-47BF-9FE8-942DD2F00FEF}" presName="root2" presStyleCnt="0"/>
      <dgm:spPr/>
    </dgm:pt>
    <dgm:pt modelId="{8B4941AD-3A89-482D-B138-318B43E12948}" type="pres">
      <dgm:prSet presAssocID="{7A76D0BF-BCAD-47BF-9FE8-942DD2F00FEF}" presName="LevelTwoTextNode" presStyleLbl="node4" presStyleIdx="7" presStyleCnt="20">
        <dgm:presLayoutVars>
          <dgm:chPref val="3"/>
        </dgm:presLayoutVars>
      </dgm:prSet>
      <dgm:spPr/>
      <dgm:t>
        <a:bodyPr/>
        <a:lstStyle/>
        <a:p>
          <a:endParaRPr lang="en-US"/>
        </a:p>
      </dgm:t>
    </dgm:pt>
    <dgm:pt modelId="{B2552F91-5A54-435D-99FC-80FAC463980C}" type="pres">
      <dgm:prSet presAssocID="{7A76D0BF-BCAD-47BF-9FE8-942DD2F00FEF}" presName="level3hierChild" presStyleCnt="0"/>
      <dgm:spPr/>
    </dgm:pt>
    <dgm:pt modelId="{5FD3F62C-F500-4B9F-93FC-6FB5EC1C3875}" type="pres">
      <dgm:prSet presAssocID="{FC8FB2B8-4426-4136-AA79-3C53DF51AF4D}" presName="conn2-1" presStyleLbl="parChTrans1D4" presStyleIdx="8" presStyleCnt="20"/>
      <dgm:spPr/>
      <dgm:t>
        <a:bodyPr/>
        <a:lstStyle/>
        <a:p>
          <a:endParaRPr lang="en-US"/>
        </a:p>
      </dgm:t>
    </dgm:pt>
    <dgm:pt modelId="{C95F5213-5204-42AE-AD88-6E1EFA575E65}" type="pres">
      <dgm:prSet presAssocID="{FC8FB2B8-4426-4136-AA79-3C53DF51AF4D}" presName="connTx" presStyleLbl="parChTrans1D4" presStyleIdx="8" presStyleCnt="20"/>
      <dgm:spPr/>
      <dgm:t>
        <a:bodyPr/>
        <a:lstStyle/>
        <a:p>
          <a:endParaRPr lang="en-US"/>
        </a:p>
      </dgm:t>
    </dgm:pt>
    <dgm:pt modelId="{166AC177-51BF-4060-9610-42C7F2CE2F9D}" type="pres">
      <dgm:prSet presAssocID="{707C0685-EE7A-4CF1-A0B4-13AECFD20667}" presName="root2" presStyleCnt="0"/>
      <dgm:spPr/>
    </dgm:pt>
    <dgm:pt modelId="{1C8D7D1D-031B-4500-8A87-F45C6D8B3E12}" type="pres">
      <dgm:prSet presAssocID="{707C0685-EE7A-4CF1-A0B4-13AECFD20667}" presName="LevelTwoTextNode" presStyleLbl="node4" presStyleIdx="8" presStyleCnt="20">
        <dgm:presLayoutVars>
          <dgm:chPref val="3"/>
        </dgm:presLayoutVars>
      </dgm:prSet>
      <dgm:spPr/>
      <dgm:t>
        <a:bodyPr/>
        <a:lstStyle/>
        <a:p>
          <a:endParaRPr lang="en-US"/>
        </a:p>
      </dgm:t>
    </dgm:pt>
    <dgm:pt modelId="{387776EB-B909-46FC-81F8-4A4A38421BC2}" type="pres">
      <dgm:prSet presAssocID="{707C0685-EE7A-4CF1-A0B4-13AECFD20667}" presName="level3hierChild" presStyleCnt="0"/>
      <dgm:spPr/>
    </dgm:pt>
    <dgm:pt modelId="{A4C055B1-9050-42E3-9E52-CA403658B88B}" type="pres">
      <dgm:prSet presAssocID="{5D9880C5-2BEB-46AF-91CD-D573B25F5067}" presName="conn2-1" presStyleLbl="parChTrans1D2" presStyleIdx="2" presStyleCnt="3"/>
      <dgm:spPr/>
      <dgm:t>
        <a:bodyPr/>
        <a:lstStyle/>
        <a:p>
          <a:endParaRPr lang="en-US"/>
        </a:p>
      </dgm:t>
    </dgm:pt>
    <dgm:pt modelId="{99C95EF0-88F1-4FCA-A1A6-E4B0AA69E84F}" type="pres">
      <dgm:prSet presAssocID="{5D9880C5-2BEB-46AF-91CD-D573B25F5067}" presName="connTx" presStyleLbl="parChTrans1D2" presStyleIdx="2" presStyleCnt="3"/>
      <dgm:spPr/>
      <dgm:t>
        <a:bodyPr/>
        <a:lstStyle/>
        <a:p>
          <a:endParaRPr lang="en-US"/>
        </a:p>
      </dgm:t>
    </dgm:pt>
    <dgm:pt modelId="{9110A3EF-F7A6-4BAE-8315-2A108F696BD4}" type="pres">
      <dgm:prSet presAssocID="{B1BE8E4B-7918-48C3-AD7A-5A033F5BF431}" presName="root2" presStyleCnt="0"/>
      <dgm:spPr/>
    </dgm:pt>
    <dgm:pt modelId="{14CA68E4-0080-46F2-904B-0E25596C848B}" type="pres">
      <dgm:prSet presAssocID="{B1BE8E4B-7918-48C3-AD7A-5A033F5BF431}" presName="LevelTwoTextNode" presStyleLbl="node2" presStyleIdx="2" presStyleCnt="3">
        <dgm:presLayoutVars>
          <dgm:chPref val="3"/>
        </dgm:presLayoutVars>
      </dgm:prSet>
      <dgm:spPr/>
      <dgm:t>
        <a:bodyPr/>
        <a:lstStyle/>
        <a:p>
          <a:endParaRPr lang="en-US"/>
        </a:p>
      </dgm:t>
    </dgm:pt>
    <dgm:pt modelId="{A6093C53-7CEB-4397-8E35-0217BAC603C5}" type="pres">
      <dgm:prSet presAssocID="{B1BE8E4B-7918-48C3-AD7A-5A033F5BF431}" presName="level3hierChild" presStyleCnt="0"/>
      <dgm:spPr/>
    </dgm:pt>
    <dgm:pt modelId="{29AEEDD6-47E0-4543-A2DB-2DD16579D194}" type="pres">
      <dgm:prSet presAssocID="{66E7774A-E5A9-48D0-BF29-B149395475A1}" presName="conn2-1" presStyleLbl="parChTrans1D3" presStyleIdx="3" presStyleCnt="6"/>
      <dgm:spPr/>
      <dgm:t>
        <a:bodyPr/>
        <a:lstStyle/>
        <a:p>
          <a:endParaRPr lang="en-US"/>
        </a:p>
      </dgm:t>
    </dgm:pt>
    <dgm:pt modelId="{A617CD50-E1CA-46E3-8CA1-E8AD4B144E85}" type="pres">
      <dgm:prSet presAssocID="{66E7774A-E5A9-48D0-BF29-B149395475A1}" presName="connTx" presStyleLbl="parChTrans1D3" presStyleIdx="3" presStyleCnt="6"/>
      <dgm:spPr/>
      <dgm:t>
        <a:bodyPr/>
        <a:lstStyle/>
        <a:p>
          <a:endParaRPr lang="en-US"/>
        </a:p>
      </dgm:t>
    </dgm:pt>
    <dgm:pt modelId="{5F2FF597-2FC9-4806-9DDD-B8AF32BD95C3}" type="pres">
      <dgm:prSet presAssocID="{36343B1E-52BF-4143-BDB4-034E1069C173}" presName="root2" presStyleCnt="0"/>
      <dgm:spPr/>
    </dgm:pt>
    <dgm:pt modelId="{1F72592B-393B-48C5-93DE-C43915995377}" type="pres">
      <dgm:prSet presAssocID="{36343B1E-52BF-4143-BDB4-034E1069C173}" presName="LevelTwoTextNode" presStyleLbl="node3" presStyleIdx="3" presStyleCnt="6">
        <dgm:presLayoutVars>
          <dgm:chPref val="3"/>
        </dgm:presLayoutVars>
      </dgm:prSet>
      <dgm:spPr/>
      <dgm:t>
        <a:bodyPr/>
        <a:lstStyle/>
        <a:p>
          <a:endParaRPr lang="en-US"/>
        </a:p>
      </dgm:t>
    </dgm:pt>
    <dgm:pt modelId="{2CC5542E-D31D-46E3-A92C-4184BBC9D630}" type="pres">
      <dgm:prSet presAssocID="{36343B1E-52BF-4143-BDB4-034E1069C173}" presName="level3hierChild" presStyleCnt="0"/>
      <dgm:spPr/>
    </dgm:pt>
    <dgm:pt modelId="{2B5F8226-177B-4F88-8F57-34179E4F01D0}" type="pres">
      <dgm:prSet presAssocID="{883FB297-0CED-4A0B-BD7B-1F920BE82A4D}" presName="conn2-1" presStyleLbl="parChTrans1D4" presStyleIdx="9" presStyleCnt="20"/>
      <dgm:spPr/>
      <dgm:t>
        <a:bodyPr/>
        <a:lstStyle/>
        <a:p>
          <a:endParaRPr lang="en-US"/>
        </a:p>
      </dgm:t>
    </dgm:pt>
    <dgm:pt modelId="{F1495227-5C71-4643-BE08-EC2885B7F692}" type="pres">
      <dgm:prSet presAssocID="{883FB297-0CED-4A0B-BD7B-1F920BE82A4D}" presName="connTx" presStyleLbl="parChTrans1D4" presStyleIdx="9" presStyleCnt="20"/>
      <dgm:spPr/>
      <dgm:t>
        <a:bodyPr/>
        <a:lstStyle/>
        <a:p>
          <a:endParaRPr lang="en-US"/>
        </a:p>
      </dgm:t>
    </dgm:pt>
    <dgm:pt modelId="{E8AE2D9C-AF7F-4282-AA49-0801C8263A70}" type="pres">
      <dgm:prSet presAssocID="{1E2430B6-869A-4038-B948-1C06BE442140}" presName="root2" presStyleCnt="0"/>
      <dgm:spPr/>
    </dgm:pt>
    <dgm:pt modelId="{21ED062F-4B48-4D8B-A47B-269613383960}" type="pres">
      <dgm:prSet presAssocID="{1E2430B6-869A-4038-B948-1C06BE442140}" presName="LevelTwoTextNode" presStyleLbl="node4" presStyleIdx="9" presStyleCnt="20">
        <dgm:presLayoutVars>
          <dgm:chPref val="3"/>
        </dgm:presLayoutVars>
      </dgm:prSet>
      <dgm:spPr/>
      <dgm:t>
        <a:bodyPr/>
        <a:lstStyle/>
        <a:p>
          <a:endParaRPr lang="en-US"/>
        </a:p>
      </dgm:t>
    </dgm:pt>
    <dgm:pt modelId="{3FAD964C-A4D9-4F47-B246-7BC8E8EF1514}" type="pres">
      <dgm:prSet presAssocID="{1E2430B6-869A-4038-B948-1C06BE442140}" presName="level3hierChild" presStyleCnt="0"/>
      <dgm:spPr/>
    </dgm:pt>
    <dgm:pt modelId="{56EF3608-05D5-4EE9-A5DD-BE781E75BA6E}" type="pres">
      <dgm:prSet presAssocID="{10A9BA9A-2C01-48F0-B2E6-0B130FFFD5A6}" presName="conn2-1" presStyleLbl="parChTrans1D4" presStyleIdx="10" presStyleCnt="20"/>
      <dgm:spPr/>
      <dgm:t>
        <a:bodyPr/>
        <a:lstStyle/>
        <a:p>
          <a:endParaRPr lang="en-US"/>
        </a:p>
      </dgm:t>
    </dgm:pt>
    <dgm:pt modelId="{77AD3898-719A-43B1-90C7-BA9207A591D5}" type="pres">
      <dgm:prSet presAssocID="{10A9BA9A-2C01-48F0-B2E6-0B130FFFD5A6}" presName="connTx" presStyleLbl="parChTrans1D4" presStyleIdx="10" presStyleCnt="20"/>
      <dgm:spPr/>
      <dgm:t>
        <a:bodyPr/>
        <a:lstStyle/>
        <a:p>
          <a:endParaRPr lang="en-US"/>
        </a:p>
      </dgm:t>
    </dgm:pt>
    <dgm:pt modelId="{41B23A90-4787-4E79-BD4D-05B6FB9A1E63}" type="pres">
      <dgm:prSet presAssocID="{A3AD8D5E-52E0-48E0-911F-4CF1F3D4C27E}" presName="root2" presStyleCnt="0"/>
      <dgm:spPr/>
    </dgm:pt>
    <dgm:pt modelId="{FDCAA180-2076-48B2-89E2-1F8514F0479C}" type="pres">
      <dgm:prSet presAssocID="{A3AD8D5E-52E0-48E0-911F-4CF1F3D4C27E}" presName="LevelTwoTextNode" presStyleLbl="node4" presStyleIdx="10" presStyleCnt="20">
        <dgm:presLayoutVars>
          <dgm:chPref val="3"/>
        </dgm:presLayoutVars>
      </dgm:prSet>
      <dgm:spPr/>
      <dgm:t>
        <a:bodyPr/>
        <a:lstStyle/>
        <a:p>
          <a:endParaRPr lang="en-US"/>
        </a:p>
      </dgm:t>
    </dgm:pt>
    <dgm:pt modelId="{8D0B2500-57AA-43F5-857B-2339ABD1AD39}" type="pres">
      <dgm:prSet presAssocID="{A3AD8D5E-52E0-48E0-911F-4CF1F3D4C27E}" presName="level3hierChild" presStyleCnt="0"/>
      <dgm:spPr/>
    </dgm:pt>
    <dgm:pt modelId="{C0067389-018A-44FD-9F3E-94143557C557}" type="pres">
      <dgm:prSet presAssocID="{7AC65CAD-8B85-47EB-AD89-E3BDEEF50236}" presName="conn2-1" presStyleLbl="parChTrans1D4" presStyleIdx="11" presStyleCnt="20"/>
      <dgm:spPr/>
      <dgm:t>
        <a:bodyPr/>
        <a:lstStyle/>
        <a:p>
          <a:endParaRPr lang="en-US"/>
        </a:p>
      </dgm:t>
    </dgm:pt>
    <dgm:pt modelId="{73A52B41-9CE0-468E-B843-EEE051DA60D0}" type="pres">
      <dgm:prSet presAssocID="{7AC65CAD-8B85-47EB-AD89-E3BDEEF50236}" presName="connTx" presStyleLbl="parChTrans1D4" presStyleIdx="11" presStyleCnt="20"/>
      <dgm:spPr/>
      <dgm:t>
        <a:bodyPr/>
        <a:lstStyle/>
        <a:p>
          <a:endParaRPr lang="en-US"/>
        </a:p>
      </dgm:t>
    </dgm:pt>
    <dgm:pt modelId="{F4C425EE-1715-455B-BC1D-3E836A6CE2DF}" type="pres">
      <dgm:prSet presAssocID="{C9F261BB-6CA7-41E8-92FE-ADD9C3B7F60F}" presName="root2" presStyleCnt="0"/>
      <dgm:spPr/>
    </dgm:pt>
    <dgm:pt modelId="{3EBE2B24-D703-45EE-B62F-EF0C31C397A6}" type="pres">
      <dgm:prSet presAssocID="{C9F261BB-6CA7-41E8-92FE-ADD9C3B7F60F}" presName="LevelTwoTextNode" presStyleLbl="node4" presStyleIdx="11" presStyleCnt="20">
        <dgm:presLayoutVars>
          <dgm:chPref val="3"/>
        </dgm:presLayoutVars>
      </dgm:prSet>
      <dgm:spPr/>
      <dgm:t>
        <a:bodyPr/>
        <a:lstStyle/>
        <a:p>
          <a:endParaRPr lang="en-US"/>
        </a:p>
      </dgm:t>
    </dgm:pt>
    <dgm:pt modelId="{D5BF26BD-B3DB-4F86-AF81-55E78E5E2454}" type="pres">
      <dgm:prSet presAssocID="{C9F261BB-6CA7-41E8-92FE-ADD9C3B7F60F}" presName="level3hierChild" presStyleCnt="0"/>
      <dgm:spPr/>
    </dgm:pt>
    <dgm:pt modelId="{82887042-B836-4E5D-A520-404444A5B2AF}" type="pres">
      <dgm:prSet presAssocID="{7A12310B-8C6C-4B01-A842-DACA24C4587A}" presName="conn2-1" presStyleLbl="parChTrans1D4" presStyleIdx="12" presStyleCnt="20"/>
      <dgm:spPr/>
      <dgm:t>
        <a:bodyPr/>
        <a:lstStyle/>
        <a:p>
          <a:endParaRPr lang="en-US"/>
        </a:p>
      </dgm:t>
    </dgm:pt>
    <dgm:pt modelId="{8F18CED5-5F4A-4294-92D4-79A332799FA3}" type="pres">
      <dgm:prSet presAssocID="{7A12310B-8C6C-4B01-A842-DACA24C4587A}" presName="connTx" presStyleLbl="parChTrans1D4" presStyleIdx="12" presStyleCnt="20"/>
      <dgm:spPr/>
      <dgm:t>
        <a:bodyPr/>
        <a:lstStyle/>
        <a:p>
          <a:endParaRPr lang="en-US"/>
        </a:p>
      </dgm:t>
    </dgm:pt>
    <dgm:pt modelId="{0C80D53F-A3BF-4507-A028-51B1EBE816A0}" type="pres">
      <dgm:prSet presAssocID="{A8C5A263-95E7-4305-9C74-2357C84F0529}" presName="root2" presStyleCnt="0"/>
      <dgm:spPr/>
    </dgm:pt>
    <dgm:pt modelId="{D6A5B1E3-30C7-4352-B5F9-D17DDB268029}" type="pres">
      <dgm:prSet presAssocID="{A8C5A263-95E7-4305-9C74-2357C84F0529}" presName="LevelTwoTextNode" presStyleLbl="node4" presStyleIdx="12" presStyleCnt="20">
        <dgm:presLayoutVars>
          <dgm:chPref val="3"/>
        </dgm:presLayoutVars>
      </dgm:prSet>
      <dgm:spPr/>
      <dgm:t>
        <a:bodyPr/>
        <a:lstStyle/>
        <a:p>
          <a:endParaRPr lang="en-US"/>
        </a:p>
      </dgm:t>
    </dgm:pt>
    <dgm:pt modelId="{526064BE-535D-43F0-90EC-D594062C0B0A}" type="pres">
      <dgm:prSet presAssocID="{A8C5A263-95E7-4305-9C74-2357C84F0529}" presName="level3hierChild" presStyleCnt="0"/>
      <dgm:spPr/>
    </dgm:pt>
    <dgm:pt modelId="{1C0AA3AB-6444-4C87-BE98-22BE7C76083E}" type="pres">
      <dgm:prSet presAssocID="{3E11C245-E718-4844-8AB4-329FBA182F2D}" presName="conn2-1" presStyleLbl="parChTrans1D3" presStyleIdx="4" presStyleCnt="6"/>
      <dgm:spPr/>
      <dgm:t>
        <a:bodyPr/>
        <a:lstStyle/>
        <a:p>
          <a:endParaRPr lang="en-US"/>
        </a:p>
      </dgm:t>
    </dgm:pt>
    <dgm:pt modelId="{078A37F1-2FD7-42E6-9EE9-87F8FFD0CF96}" type="pres">
      <dgm:prSet presAssocID="{3E11C245-E718-4844-8AB4-329FBA182F2D}" presName="connTx" presStyleLbl="parChTrans1D3" presStyleIdx="4" presStyleCnt="6"/>
      <dgm:spPr/>
      <dgm:t>
        <a:bodyPr/>
        <a:lstStyle/>
        <a:p>
          <a:endParaRPr lang="en-US"/>
        </a:p>
      </dgm:t>
    </dgm:pt>
    <dgm:pt modelId="{349814CE-DE0F-4DF7-8A96-6D4F6A1141AE}" type="pres">
      <dgm:prSet presAssocID="{15FF8988-CE6C-4E21-9281-0B1FB10FF5C9}" presName="root2" presStyleCnt="0"/>
      <dgm:spPr/>
    </dgm:pt>
    <dgm:pt modelId="{50FCF635-0C60-4747-980B-E6BC17B8BAF0}" type="pres">
      <dgm:prSet presAssocID="{15FF8988-CE6C-4E21-9281-0B1FB10FF5C9}" presName="LevelTwoTextNode" presStyleLbl="node3" presStyleIdx="4" presStyleCnt="6">
        <dgm:presLayoutVars>
          <dgm:chPref val="3"/>
        </dgm:presLayoutVars>
      </dgm:prSet>
      <dgm:spPr/>
      <dgm:t>
        <a:bodyPr/>
        <a:lstStyle/>
        <a:p>
          <a:endParaRPr lang="en-US"/>
        </a:p>
      </dgm:t>
    </dgm:pt>
    <dgm:pt modelId="{B245B0BF-39D6-48AB-B22F-139E3C4CDAA5}" type="pres">
      <dgm:prSet presAssocID="{15FF8988-CE6C-4E21-9281-0B1FB10FF5C9}" presName="level3hierChild" presStyleCnt="0"/>
      <dgm:spPr/>
    </dgm:pt>
    <dgm:pt modelId="{795BF902-4CBE-4AC0-BD45-A54022A51EA1}" type="pres">
      <dgm:prSet presAssocID="{9170789C-9227-4722-B30B-DACA63454678}" presName="conn2-1" presStyleLbl="parChTrans1D4" presStyleIdx="13" presStyleCnt="20"/>
      <dgm:spPr/>
      <dgm:t>
        <a:bodyPr/>
        <a:lstStyle/>
        <a:p>
          <a:endParaRPr lang="en-US"/>
        </a:p>
      </dgm:t>
    </dgm:pt>
    <dgm:pt modelId="{9088AFE5-BE47-4244-8EEE-F1EDD6326ED2}" type="pres">
      <dgm:prSet presAssocID="{9170789C-9227-4722-B30B-DACA63454678}" presName="connTx" presStyleLbl="parChTrans1D4" presStyleIdx="13" presStyleCnt="20"/>
      <dgm:spPr/>
      <dgm:t>
        <a:bodyPr/>
        <a:lstStyle/>
        <a:p>
          <a:endParaRPr lang="en-US"/>
        </a:p>
      </dgm:t>
    </dgm:pt>
    <dgm:pt modelId="{F04F2C2A-674C-44AD-9F49-FEBB810D33AD}" type="pres">
      <dgm:prSet presAssocID="{96A1E054-8413-4075-B682-F359C3EE584B}" presName="root2" presStyleCnt="0"/>
      <dgm:spPr/>
    </dgm:pt>
    <dgm:pt modelId="{AAEA828E-4793-49BC-A058-9263FA96BAE2}" type="pres">
      <dgm:prSet presAssocID="{96A1E054-8413-4075-B682-F359C3EE584B}" presName="LevelTwoTextNode" presStyleLbl="node4" presStyleIdx="13" presStyleCnt="20">
        <dgm:presLayoutVars>
          <dgm:chPref val="3"/>
        </dgm:presLayoutVars>
      </dgm:prSet>
      <dgm:spPr/>
      <dgm:t>
        <a:bodyPr/>
        <a:lstStyle/>
        <a:p>
          <a:endParaRPr lang="en-US"/>
        </a:p>
      </dgm:t>
    </dgm:pt>
    <dgm:pt modelId="{CA5FF418-8D3C-4B20-A6C9-F0190A09A684}" type="pres">
      <dgm:prSet presAssocID="{96A1E054-8413-4075-B682-F359C3EE584B}" presName="level3hierChild" presStyleCnt="0"/>
      <dgm:spPr/>
    </dgm:pt>
    <dgm:pt modelId="{160596A3-479F-4823-B3E3-DE04D29BCE64}" type="pres">
      <dgm:prSet presAssocID="{9863F42D-4824-4147-BEC8-ED2E68F01A9A}" presName="conn2-1" presStyleLbl="parChTrans1D4" presStyleIdx="14" presStyleCnt="20"/>
      <dgm:spPr/>
      <dgm:t>
        <a:bodyPr/>
        <a:lstStyle/>
        <a:p>
          <a:endParaRPr lang="en-US"/>
        </a:p>
      </dgm:t>
    </dgm:pt>
    <dgm:pt modelId="{1A7D4BFF-61E7-448E-B142-BF8DE05FDB1A}" type="pres">
      <dgm:prSet presAssocID="{9863F42D-4824-4147-BEC8-ED2E68F01A9A}" presName="connTx" presStyleLbl="parChTrans1D4" presStyleIdx="14" presStyleCnt="20"/>
      <dgm:spPr/>
      <dgm:t>
        <a:bodyPr/>
        <a:lstStyle/>
        <a:p>
          <a:endParaRPr lang="en-US"/>
        </a:p>
      </dgm:t>
    </dgm:pt>
    <dgm:pt modelId="{1ED0B678-1E60-4A56-A0B4-812F41DFC924}" type="pres">
      <dgm:prSet presAssocID="{0CDE694B-8186-4A95-8263-4706CE0EC7BE}" presName="root2" presStyleCnt="0"/>
      <dgm:spPr/>
    </dgm:pt>
    <dgm:pt modelId="{6C4180C5-5F88-4FA4-A280-D435E02DCAB6}" type="pres">
      <dgm:prSet presAssocID="{0CDE694B-8186-4A95-8263-4706CE0EC7BE}" presName="LevelTwoTextNode" presStyleLbl="node4" presStyleIdx="14" presStyleCnt="20">
        <dgm:presLayoutVars>
          <dgm:chPref val="3"/>
        </dgm:presLayoutVars>
      </dgm:prSet>
      <dgm:spPr/>
      <dgm:t>
        <a:bodyPr/>
        <a:lstStyle/>
        <a:p>
          <a:endParaRPr lang="en-US"/>
        </a:p>
      </dgm:t>
    </dgm:pt>
    <dgm:pt modelId="{8F6CEB5C-2168-43D6-8E37-F3FA8F9C1243}" type="pres">
      <dgm:prSet presAssocID="{0CDE694B-8186-4A95-8263-4706CE0EC7BE}" presName="level3hierChild" presStyleCnt="0"/>
      <dgm:spPr/>
    </dgm:pt>
    <dgm:pt modelId="{6DBF0907-9911-4FE5-81EA-B539BD0D8C79}" type="pres">
      <dgm:prSet presAssocID="{6DC24777-39BD-4C77-9FD1-80A033119E1B}" presName="conn2-1" presStyleLbl="parChTrans1D4" presStyleIdx="15" presStyleCnt="20"/>
      <dgm:spPr/>
      <dgm:t>
        <a:bodyPr/>
        <a:lstStyle/>
        <a:p>
          <a:endParaRPr lang="en-US"/>
        </a:p>
      </dgm:t>
    </dgm:pt>
    <dgm:pt modelId="{1662AD33-EE1C-4C3B-8D08-FB9FBE2A7F09}" type="pres">
      <dgm:prSet presAssocID="{6DC24777-39BD-4C77-9FD1-80A033119E1B}" presName="connTx" presStyleLbl="parChTrans1D4" presStyleIdx="15" presStyleCnt="20"/>
      <dgm:spPr/>
      <dgm:t>
        <a:bodyPr/>
        <a:lstStyle/>
        <a:p>
          <a:endParaRPr lang="en-US"/>
        </a:p>
      </dgm:t>
    </dgm:pt>
    <dgm:pt modelId="{C9695FD6-8698-445D-AFBB-04CFAECAD420}" type="pres">
      <dgm:prSet presAssocID="{AF272ECE-D022-4725-8A94-783C518D416F}" presName="root2" presStyleCnt="0"/>
      <dgm:spPr/>
    </dgm:pt>
    <dgm:pt modelId="{C8C5C321-3520-4A06-9B3E-98F7226F5800}" type="pres">
      <dgm:prSet presAssocID="{AF272ECE-D022-4725-8A94-783C518D416F}" presName="LevelTwoTextNode" presStyleLbl="node4" presStyleIdx="15" presStyleCnt="20">
        <dgm:presLayoutVars>
          <dgm:chPref val="3"/>
        </dgm:presLayoutVars>
      </dgm:prSet>
      <dgm:spPr/>
      <dgm:t>
        <a:bodyPr/>
        <a:lstStyle/>
        <a:p>
          <a:endParaRPr lang="en-US"/>
        </a:p>
      </dgm:t>
    </dgm:pt>
    <dgm:pt modelId="{1EF4C9D8-4B13-474D-B66D-E304043259CD}" type="pres">
      <dgm:prSet presAssocID="{AF272ECE-D022-4725-8A94-783C518D416F}" presName="level3hierChild" presStyleCnt="0"/>
      <dgm:spPr/>
    </dgm:pt>
    <dgm:pt modelId="{370FFAF8-589F-47DB-B80A-E78D828C66D1}" type="pres">
      <dgm:prSet presAssocID="{B98892D1-B0A4-440E-ABA7-AD43223607EC}" presName="conn2-1" presStyleLbl="parChTrans1D4" presStyleIdx="16" presStyleCnt="20"/>
      <dgm:spPr/>
      <dgm:t>
        <a:bodyPr/>
        <a:lstStyle/>
        <a:p>
          <a:endParaRPr lang="en-US"/>
        </a:p>
      </dgm:t>
    </dgm:pt>
    <dgm:pt modelId="{F45FCB90-428B-454B-9968-095281FAC93D}" type="pres">
      <dgm:prSet presAssocID="{B98892D1-B0A4-440E-ABA7-AD43223607EC}" presName="connTx" presStyleLbl="parChTrans1D4" presStyleIdx="16" presStyleCnt="20"/>
      <dgm:spPr/>
      <dgm:t>
        <a:bodyPr/>
        <a:lstStyle/>
        <a:p>
          <a:endParaRPr lang="en-US"/>
        </a:p>
      </dgm:t>
    </dgm:pt>
    <dgm:pt modelId="{3EFCC2FE-1374-4A03-92E7-912E083468D3}" type="pres">
      <dgm:prSet presAssocID="{F84704ED-6665-4927-A830-ED17AB3DA9DC}" presName="root2" presStyleCnt="0"/>
      <dgm:spPr/>
    </dgm:pt>
    <dgm:pt modelId="{A52BA920-D9CA-4C5B-A962-AE02C5B5DE0F}" type="pres">
      <dgm:prSet presAssocID="{F84704ED-6665-4927-A830-ED17AB3DA9DC}" presName="LevelTwoTextNode" presStyleLbl="node4" presStyleIdx="16" presStyleCnt="20">
        <dgm:presLayoutVars>
          <dgm:chPref val="3"/>
        </dgm:presLayoutVars>
      </dgm:prSet>
      <dgm:spPr/>
      <dgm:t>
        <a:bodyPr/>
        <a:lstStyle/>
        <a:p>
          <a:endParaRPr lang="en-US"/>
        </a:p>
      </dgm:t>
    </dgm:pt>
    <dgm:pt modelId="{C1A53BEA-8240-4A79-87FD-F81D13CF1393}" type="pres">
      <dgm:prSet presAssocID="{F84704ED-6665-4927-A830-ED17AB3DA9DC}" presName="level3hierChild" presStyleCnt="0"/>
      <dgm:spPr/>
    </dgm:pt>
    <dgm:pt modelId="{A3B1EE47-86BD-4A51-8E3C-28ACA135FDC0}" type="pres">
      <dgm:prSet presAssocID="{37157B82-8517-4608-BCB1-BBF4CCA77187}" presName="conn2-1" presStyleLbl="parChTrans1D4" presStyleIdx="17" presStyleCnt="20"/>
      <dgm:spPr/>
      <dgm:t>
        <a:bodyPr/>
        <a:lstStyle/>
        <a:p>
          <a:endParaRPr lang="en-US"/>
        </a:p>
      </dgm:t>
    </dgm:pt>
    <dgm:pt modelId="{C86B234E-770F-4030-8178-169E4685F7F9}" type="pres">
      <dgm:prSet presAssocID="{37157B82-8517-4608-BCB1-BBF4CCA77187}" presName="connTx" presStyleLbl="parChTrans1D4" presStyleIdx="17" presStyleCnt="20"/>
      <dgm:spPr/>
      <dgm:t>
        <a:bodyPr/>
        <a:lstStyle/>
        <a:p>
          <a:endParaRPr lang="en-US"/>
        </a:p>
      </dgm:t>
    </dgm:pt>
    <dgm:pt modelId="{BE9DB3D4-DE61-4672-A543-6705E373E4E7}" type="pres">
      <dgm:prSet presAssocID="{72023457-6FE0-4983-88B2-4468E5921B13}" presName="root2" presStyleCnt="0"/>
      <dgm:spPr/>
    </dgm:pt>
    <dgm:pt modelId="{FAA36A23-7D5D-40FD-AC89-A6197936791F}" type="pres">
      <dgm:prSet presAssocID="{72023457-6FE0-4983-88B2-4468E5921B13}" presName="LevelTwoTextNode" presStyleLbl="node4" presStyleIdx="17" presStyleCnt="20">
        <dgm:presLayoutVars>
          <dgm:chPref val="3"/>
        </dgm:presLayoutVars>
      </dgm:prSet>
      <dgm:spPr/>
      <dgm:t>
        <a:bodyPr/>
        <a:lstStyle/>
        <a:p>
          <a:endParaRPr lang="en-US"/>
        </a:p>
      </dgm:t>
    </dgm:pt>
    <dgm:pt modelId="{3B66F210-567C-49CD-9002-BDD4AD14B18A}" type="pres">
      <dgm:prSet presAssocID="{72023457-6FE0-4983-88B2-4468E5921B13}" presName="level3hierChild" presStyleCnt="0"/>
      <dgm:spPr/>
    </dgm:pt>
    <dgm:pt modelId="{64737EF6-EBFD-4AB8-8070-3852A759CD94}" type="pres">
      <dgm:prSet presAssocID="{95C6A726-EA6F-49D3-B406-E588CA9B02C3}" presName="conn2-1" presStyleLbl="parChTrans1D3" presStyleIdx="5" presStyleCnt="6"/>
      <dgm:spPr/>
      <dgm:t>
        <a:bodyPr/>
        <a:lstStyle/>
        <a:p>
          <a:endParaRPr lang="en-US"/>
        </a:p>
      </dgm:t>
    </dgm:pt>
    <dgm:pt modelId="{57238225-D804-4EBF-B4AB-DEC6979FCABA}" type="pres">
      <dgm:prSet presAssocID="{95C6A726-EA6F-49D3-B406-E588CA9B02C3}" presName="connTx" presStyleLbl="parChTrans1D3" presStyleIdx="5" presStyleCnt="6"/>
      <dgm:spPr/>
      <dgm:t>
        <a:bodyPr/>
        <a:lstStyle/>
        <a:p>
          <a:endParaRPr lang="en-US"/>
        </a:p>
      </dgm:t>
    </dgm:pt>
    <dgm:pt modelId="{692190E5-4823-4410-9AF8-EE1029F9DAFF}" type="pres">
      <dgm:prSet presAssocID="{7131590F-2A15-4F6E-B0BE-AF710C5D494A}" presName="root2" presStyleCnt="0"/>
      <dgm:spPr/>
    </dgm:pt>
    <dgm:pt modelId="{75B4441E-BB7E-4F21-AA67-7D37C5BC62AE}" type="pres">
      <dgm:prSet presAssocID="{7131590F-2A15-4F6E-B0BE-AF710C5D494A}" presName="LevelTwoTextNode" presStyleLbl="node3" presStyleIdx="5" presStyleCnt="6">
        <dgm:presLayoutVars>
          <dgm:chPref val="3"/>
        </dgm:presLayoutVars>
      </dgm:prSet>
      <dgm:spPr/>
      <dgm:t>
        <a:bodyPr/>
        <a:lstStyle/>
        <a:p>
          <a:endParaRPr lang="en-US"/>
        </a:p>
      </dgm:t>
    </dgm:pt>
    <dgm:pt modelId="{3686A551-78B3-459F-A9F7-52305AD4A299}" type="pres">
      <dgm:prSet presAssocID="{7131590F-2A15-4F6E-B0BE-AF710C5D494A}" presName="level3hierChild" presStyleCnt="0"/>
      <dgm:spPr/>
    </dgm:pt>
    <dgm:pt modelId="{C95D066D-798C-4DA9-A632-77DB2D32C8CC}" type="pres">
      <dgm:prSet presAssocID="{1119E95C-3F04-47D7-BBF6-5DC33002B54A}" presName="conn2-1" presStyleLbl="parChTrans1D4" presStyleIdx="18" presStyleCnt="20"/>
      <dgm:spPr/>
      <dgm:t>
        <a:bodyPr/>
        <a:lstStyle/>
        <a:p>
          <a:endParaRPr lang="en-US"/>
        </a:p>
      </dgm:t>
    </dgm:pt>
    <dgm:pt modelId="{B112EF81-0F37-4EE9-9E24-CCB2F9B841BC}" type="pres">
      <dgm:prSet presAssocID="{1119E95C-3F04-47D7-BBF6-5DC33002B54A}" presName="connTx" presStyleLbl="parChTrans1D4" presStyleIdx="18" presStyleCnt="20"/>
      <dgm:spPr/>
      <dgm:t>
        <a:bodyPr/>
        <a:lstStyle/>
        <a:p>
          <a:endParaRPr lang="en-US"/>
        </a:p>
      </dgm:t>
    </dgm:pt>
    <dgm:pt modelId="{E1DBC35D-AAC4-4257-AAAE-CC2C1172641B}" type="pres">
      <dgm:prSet presAssocID="{64B01B00-7B7E-46AA-8CE8-38D332254C37}" presName="root2" presStyleCnt="0"/>
      <dgm:spPr/>
    </dgm:pt>
    <dgm:pt modelId="{40E12BBD-1668-45B8-B59A-98361E61FCEE}" type="pres">
      <dgm:prSet presAssocID="{64B01B00-7B7E-46AA-8CE8-38D332254C37}" presName="LevelTwoTextNode" presStyleLbl="node4" presStyleIdx="18" presStyleCnt="20">
        <dgm:presLayoutVars>
          <dgm:chPref val="3"/>
        </dgm:presLayoutVars>
      </dgm:prSet>
      <dgm:spPr/>
      <dgm:t>
        <a:bodyPr/>
        <a:lstStyle/>
        <a:p>
          <a:endParaRPr lang="en-US"/>
        </a:p>
      </dgm:t>
    </dgm:pt>
    <dgm:pt modelId="{9375D418-E731-4745-BAE9-1A15D079E843}" type="pres">
      <dgm:prSet presAssocID="{64B01B00-7B7E-46AA-8CE8-38D332254C37}" presName="level3hierChild" presStyleCnt="0"/>
      <dgm:spPr/>
    </dgm:pt>
    <dgm:pt modelId="{9151F94D-83CF-4456-9BED-EF838F68255A}" type="pres">
      <dgm:prSet presAssocID="{FB831BB8-F17E-41A9-825A-2EA8AF82353A}" presName="conn2-1" presStyleLbl="parChTrans1D4" presStyleIdx="19" presStyleCnt="20"/>
      <dgm:spPr/>
      <dgm:t>
        <a:bodyPr/>
        <a:lstStyle/>
        <a:p>
          <a:endParaRPr lang="en-US"/>
        </a:p>
      </dgm:t>
    </dgm:pt>
    <dgm:pt modelId="{6D06BF7A-26AF-44CA-872B-C8E98E076975}" type="pres">
      <dgm:prSet presAssocID="{FB831BB8-F17E-41A9-825A-2EA8AF82353A}" presName="connTx" presStyleLbl="parChTrans1D4" presStyleIdx="19" presStyleCnt="20"/>
      <dgm:spPr/>
      <dgm:t>
        <a:bodyPr/>
        <a:lstStyle/>
        <a:p>
          <a:endParaRPr lang="en-US"/>
        </a:p>
      </dgm:t>
    </dgm:pt>
    <dgm:pt modelId="{CDAE426D-E213-4694-A099-62F5E1F8F363}" type="pres">
      <dgm:prSet presAssocID="{247C8EF9-239C-424F-BF7D-D4D997C7CB69}" presName="root2" presStyleCnt="0"/>
      <dgm:spPr/>
    </dgm:pt>
    <dgm:pt modelId="{FB6C024B-3246-4791-9DCF-2F19BD6EECC8}" type="pres">
      <dgm:prSet presAssocID="{247C8EF9-239C-424F-BF7D-D4D997C7CB69}" presName="LevelTwoTextNode" presStyleLbl="node4" presStyleIdx="19" presStyleCnt="20">
        <dgm:presLayoutVars>
          <dgm:chPref val="3"/>
        </dgm:presLayoutVars>
      </dgm:prSet>
      <dgm:spPr/>
      <dgm:t>
        <a:bodyPr/>
        <a:lstStyle/>
        <a:p>
          <a:endParaRPr lang="en-US"/>
        </a:p>
      </dgm:t>
    </dgm:pt>
    <dgm:pt modelId="{8A0DD338-9C81-44CB-9184-1778E1A2948B}" type="pres">
      <dgm:prSet presAssocID="{247C8EF9-239C-424F-BF7D-D4D997C7CB69}" presName="level3hierChild" presStyleCnt="0"/>
      <dgm:spPr/>
    </dgm:pt>
  </dgm:ptLst>
  <dgm:cxnLst>
    <dgm:cxn modelId="{CB04EE9B-07BB-40E7-81A0-1A94EDCF229A}" srcId="{6319B249-3D39-46C7-B8FD-3653EA91E4AA}" destId="{D937B927-47F1-4B88-AB58-7C586567AA4A}" srcOrd="0" destOrd="0" parTransId="{F031C6C0-D93C-436A-AC8D-FB2E3735F3E0}" sibTransId="{71699866-5BF2-41FA-BFE8-102ABBE07363}"/>
    <dgm:cxn modelId="{955CB844-561E-4B7C-81B5-E1B7A5946A8E}" srcId="{DB7462D6-8702-484F-971C-777CBC32080A}" destId="{FF82EFD7-392E-462B-80C6-29AD274FDAB6}" srcOrd="0" destOrd="0" parTransId="{17083C90-4995-4C96-8ECF-15FAD9DCD550}" sibTransId="{650932A5-C787-4657-8B94-E39C7685B9B7}"/>
    <dgm:cxn modelId="{2E977536-AAC4-40A3-B351-463B1A595595}" type="presOf" srcId="{C9F261BB-6CA7-41E8-92FE-ADD9C3B7F60F}" destId="{3EBE2B24-D703-45EE-B62F-EF0C31C397A6}" srcOrd="0" destOrd="0" presId="urn:microsoft.com/office/officeart/2008/layout/HorizontalMultiLevelHierarchy"/>
    <dgm:cxn modelId="{46FA09B5-7499-4C1F-9EF2-94E7BD71FB5C}" type="presOf" srcId="{FC8FB2B8-4426-4136-AA79-3C53DF51AF4D}" destId="{C95F5213-5204-42AE-AD88-6E1EFA575E65}" srcOrd="1" destOrd="0" presId="urn:microsoft.com/office/officeart/2008/layout/HorizontalMultiLevelHierarchy"/>
    <dgm:cxn modelId="{78499007-0A2E-4099-8E14-B664A2B7EFB1}" type="presOf" srcId="{F84704ED-6665-4927-A830-ED17AB3DA9DC}" destId="{A52BA920-D9CA-4C5B-A962-AE02C5B5DE0F}" srcOrd="0" destOrd="0" presId="urn:microsoft.com/office/officeart/2008/layout/HorizontalMultiLevelHierarchy"/>
    <dgm:cxn modelId="{9FCA2E4B-A49B-4808-BFE1-EA2BD6A73A80}" type="presOf" srcId="{CF51390E-577B-47B7-B6E3-D86568A6640C}" destId="{8659B1A3-1DAD-4C6F-ADDD-DE1D71CCBC9E}" srcOrd="0" destOrd="0" presId="urn:microsoft.com/office/officeart/2008/layout/HorizontalMultiLevelHierarchy"/>
    <dgm:cxn modelId="{9C77A027-639E-4E12-992B-22F1C50F2144}" type="presOf" srcId="{247C8EF9-239C-424F-BF7D-D4D997C7CB69}" destId="{FB6C024B-3246-4791-9DCF-2F19BD6EECC8}" srcOrd="0" destOrd="0" presId="urn:microsoft.com/office/officeart/2008/layout/HorizontalMultiLevelHierarchy"/>
    <dgm:cxn modelId="{F4E07FF4-0DA4-4837-8556-89238BD386AC}" type="presOf" srcId="{7A12310B-8C6C-4B01-A842-DACA24C4587A}" destId="{82887042-B836-4E5D-A520-404444A5B2AF}" srcOrd="0" destOrd="0" presId="urn:microsoft.com/office/officeart/2008/layout/HorizontalMultiLevelHierarchy"/>
    <dgm:cxn modelId="{9358E323-7269-4A9B-B898-128FF22765DC}" srcId="{36343B1E-52BF-4143-BDB4-034E1069C173}" destId="{1E2430B6-869A-4038-B948-1C06BE442140}" srcOrd="0" destOrd="0" parTransId="{883FB297-0CED-4A0B-BD7B-1F920BE82A4D}" sibTransId="{BD815F25-8488-40DE-B665-EB8243D4C000}"/>
    <dgm:cxn modelId="{C30D6D33-4FC3-4D67-B0F8-0A5D82462D4C}" type="presOf" srcId="{17083C90-4995-4C96-8ECF-15FAD9DCD550}" destId="{5E1E2D32-0395-45DA-968E-7330B03CB6EC}" srcOrd="1" destOrd="0" presId="urn:microsoft.com/office/officeart/2008/layout/HorizontalMultiLevelHierarchy"/>
    <dgm:cxn modelId="{3F971AB5-79F4-47C9-9321-CDE2BC4EF242}" type="presOf" srcId="{61FA180A-A3C7-40EB-87D6-571DAE700ABB}" destId="{F99C2F79-E4E7-4357-8B76-9A207ED9B2C7}" srcOrd="1" destOrd="0" presId="urn:microsoft.com/office/officeart/2008/layout/HorizontalMultiLevelHierarchy"/>
    <dgm:cxn modelId="{63AB2060-C383-41C8-A6B8-3A038C2EF358}" srcId="{B1BE8E4B-7918-48C3-AD7A-5A033F5BF431}" destId="{7131590F-2A15-4F6E-B0BE-AF710C5D494A}" srcOrd="2" destOrd="0" parTransId="{95C6A726-EA6F-49D3-B406-E588CA9B02C3}" sibTransId="{3FFDD573-1656-4AE4-84B7-4ACD7D5308F7}"/>
    <dgm:cxn modelId="{48D63192-2BCF-4BFD-A8C4-A562296D32F5}" srcId="{2A7EC291-BBF9-48F6-8FC4-A0B539E31CD1}" destId="{7A76D0BF-BCAD-47BF-9FE8-942DD2F00FEF}" srcOrd="0" destOrd="0" parTransId="{1A1B81A6-381D-4B8B-B403-DBD28A95E4BC}" sibTransId="{DFD3638B-EF9C-4E89-A3BB-0DF72AB485BE}"/>
    <dgm:cxn modelId="{EC0D705C-547F-4B67-8419-182B5197EAF9}" type="presOf" srcId="{10A9BA9A-2C01-48F0-B2E6-0B130FFFD5A6}" destId="{56EF3608-05D5-4EE9-A5DD-BE781E75BA6E}" srcOrd="0" destOrd="0" presId="urn:microsoft.com/office/officeart/2008/layout/HorizontalMultiLevelHierarchy"/>
    <dgm:cxn modelId="{6CC3BF3F-FE56-4A27-99D5-8A3D407A2914}" type="presOf" srcId="{31C304C8-E4CB-41ED-988E-761F130C4D9B}" destId="{3DCAF846-9CE3-4833-86DF-C24B5416E3EF}" srcOrd="0" destOrd="0" presId="urn:microsoft.com/office/officeart/2008/layout/HorizontalMultiLevelHierarchy"/>
    <dgm:cxn modelId="{F793F8B2-CEFE-460A-9EB2-21CD14F18413}" type="presOf" srcId="{1119E95C-3F04-47D7-BBF6-5DC33002B54A}" destId="{C95D066D-798C-4DA9-A632-77DB2D32C8CC}" srcOrd="0" destOrd="0" presId="urn:microsoft.com/office/officeart/2008/layout/HorizontalMultiLevelHierarchy"/>
    <dgm:cxn modelId="{E43C8148-8BF7-43A9-84D2-864DCA80F625}" type="presOf" srcId="{0CDE694B-8186-4A95-8263-4706CE0EC7BE}" destId="{6C4180C5-5F88-4FA4-A280-D435E02DCAB6}" srcOrd="0" destOrd="0" presId="urn:microsoft.com/office/officeart/2008/layout/HorizontalMultiLevelHierarchy"/>
    <dgm:cxn modelId="{ED378044-970B-46A4-AE21-BF8999AAA918}" srcId="{15FF8988-CE6C-4E21-9281-0B1FB10FF5C9}" destId="{F84704ED-6665-4927-A830-ED17AB3DA9DC}" srcOrd="1" destOrd="0" parTransId="{B98892D1-B0A4-440E-ABA7-AD43223607EC}" sibTransId="{77B23433-0D9B-4946-80A3-E0EFCAB4EAD6}"/>
    <dgm:cxn modelId="{CF25DED8-7900-48D7-8E39-C356E5D668C0}" type="presOf" srcId="{883FB297-0CED-4A0B-BD7B-1F920BE82A4D}" destId="{F1495227-5C71-4643-BE08-EC2885B7F692}" srcOrd="1" destOrd="0" presId="urn:microsoft.com/office/officeart/2008/layout/HorizontalMultiLevelHierarchy"/>
    <dgm:cxn modelId="{AE4753C8-0D3C-465F-877F-EC8E9AE434D4}" type="presOf" srcId="{B98892D1-B0A4-440E-ABA7-AD43223607EC}" destId="{370FFAF8-589F-47DB-B80A-E78D828C66D1}" srcOrd="0" destOrd="0" presId="urn:microsoft.com/office/officeart/2008/layout/HorizontalMultiLevelHierarchy"/>
    <dgm:cxn modelId="{63DBA4BD-5242-400D-A21C-7D464F191097}" type="presOf" srcId="{2ED79BDD-4575-40A9-ADBC-1932F1EDDE71}" destId="{C1BB8B63-1EEC-4430-8BE4-69BB5B5527DD}" srcOrd="0" destOrd="0" presId="urn:microsoft.com/office/officeart/2008/layout/HorizontalMultiLevelHierarchy"/>
    <dgm:cxn modelId="{16243E68-50D5-467B-BF0D-93588698AE17}" type="presOf" srcId="{36343B1E-52BF-4143-BDB4-034E1069C173}" destId="{1F72592B-393B-48C5-93DE-C43915995377}" srcOrd="0" destOrd="0" presId="urn:microsoft.com/office/officeart/2008/layout/HorizontalMultiLevelHierarchy"/>
    <dgm:cxn modelId="{072AAEF4-22A7-4079-AA90-75C66ADBC16F}" srcId="{D937B927-47F1-4B88-AB58-7C586567AA4A}" destId="{73758E10-1E74-43A7-BE66-CA16B4ACB203}" srcOrd="1" destOrd="0" parTransId="{7FFEF41E-24AF-4B9C-B04F-E66285C68B59}" sibTransId="{2F233ABD-E9CA-45AC-8F95-CB22A6CDCAF6}"/>
    <dgm:cxn modelId="{4518F341-7CAA-441B-A52E-E44E8D38B878}" srcId="{8C0220AA-0C7C-43EB-9D93-4C018B2351B9}" destId="{DB7462D6-8702-484F-971C-777CBC32080A}" srcOrd="0" destOrd="0" parTransId="{239099C9-1A72-4172-A8A5-CDF09AE4FACD}" sibTransId="{F25D8CD2-D4BC-484A-8FE6-F21F9CF3165A}"/>
    <dgm:cxn modelId="{0BBA8901-E6D3-466C-8669-B4885F3401CE}" srcId="{6319B249-3D39-46C7-B8FD-3653EA91E4AA}" destId="{0E5C4C20-DFF8-4EF2-9C82-B185C3373E7C}" srcOrd="1" destOrd="0" parTransId="{2F2F15C1-531F-464C-9DAA-92AF5F7578E5}" sibTransId="{F778E15E-942B-461F-8299-63D79F0FBC9B}"/>
    <dgm:cxn modelId="{3D697DCD-5DE4-4BD4-A7F4-655EF2B8E450}" type="presOf" srcId="{F031C6C0-D93C-436A-AC8D-FB2E3735F3E0}" destId="{324752CF-CAD9-4931-9309-AC3DE82CCEED}" srcOrd="0" destOrd="0" presId="urn:microsoft.com/office/officeart/2008/layout/HorizontalMultiLevelHierarchy"/>
    <dgm:cxn modelId="{1F62669F-5A4D-4520-95D3-C18E700973F1}" srcId="{B1BE8E4B-7918-48C3-AD7A-5A033F5BF431}" destId="{36343B1E-52BF-4143-BDB4-034E1069C173}" srcOrd="0" destOrd="0" parTransId="{66E7774A-E5A9-48D0-BF29-B149395475A1}" sibTransId="{DF87211B-8263-4FB9-9BD1-6B22399872C5}"/>
    <dgm:cxn modelId="{9D6F9686-75A9-4825-BBB6-6CFD1DB9A5FA}" type="presOf" srcId="{66E7774A-E5A9-48D0-BF29-B149395475A1}" destId="{29AEEDD6-47E0-4543-A2DB-2DD16579D194}" srcOrd="0" destOrd="0" presId="urn:microsoft.com/office/officeart/2008/layout/HorizontalMultiLevelHierarchy"/>
    <dgm:cxn modelId="{3C366839-2E9F-4B59-8064-06AA08215791}" srcId="{15B0E582-3A61-4840-B974-EAFE95837AC1}" destId="{338C4A95-D68A-490E-8A92-494FFFC698EE}" srcOrd="0" destOrd="0" parTransId="{E73181F1-364A-461D-8689-891A3567B447}" sibTransId="{4704B4A7-8C09-4A9D-9BFB-7057301743B5}"/>
    <dgm:cxn modelId="{8A08A27F-2B47-4A91-816B-9F38B0CFC8A9}" type="presOf" srcId="{6319B249-3D39-46C7-B8FD-3653EA91E4AA}" destId="{57A2EF8E-0F5C-4323-B18E-FBE5536A5AFF}" srcOrd="0" destOrd="0" presId="urn:microsoft.com/office/officeart/2008/layout/HorizontalMultiLevelHierarchy"/>
    <dgm:cxn modelId="{0AFC1333-78BD-478D-9DB9-3DCF0738F500}" type="presOf" srcId="{B98892D1-B0A4-440E-ABA7-AD43223607EC}" destId="{F45FCB90-428B-454B-9968-095281FAC93D}" srcOrd="1" destOrd="0" presId="urn:microsoft.com/office/officeart/2008/layout/HorizontalMultiLevelHierarchy"/>
    <dgm:cxn modelId="{8F986378-FD81-4C19-8939-49F212B741BD}" srcId="{F84704ED-6665-4927-A830-ED17AB3DA9DC}" destId="{72023457-6FE0-4983-88B2-4468E5921B13}" srcOrd="0" destOrd="0" parTransId="{37157B82-8517-4608-BCB1-BBF4CCA77187}" sibTransId="{823345AA-E2AF-404E-A749-608BAD4D51D1}"/>
    <dgm:cxn modelId="{DE3B1DC6-186C-4DEF-A2B6-38AA6541857D}" type="presOf" srcId="{17083C90-4995-4C96-8ECF-15FAD9DCD550}" destId="{55238A2A-34FB-4463-9524-90B0B71C25B2}" srcOrd="0" destOrd="0" presId="urn:microsoft.com/office/officeart/2008/layout/HorizontalMultiLevelHierarchy"/>
    <dgm:cxn modelId="{3BB6653C-A62B-4F0D-8FF5-7E2F21F71E3F}" type="presOf" srcId="{E41E7B45-A86C-4851-BB6B-5571FAA2456B}" destId="{897B4B98-9EB5-4BBD-BC15-12B3E145CA72}" srcOrd="1" destOrd="0" presId="urn:microsoft.com/office/officeart/2008/layout/HorizontalMultiLevelHierarchy"/>
    <dgm:cxn modelId="{C42CDC3C-008D-4FCA-9447-7E63C0608296}" type="presOf" srcId="{883FB297-0CED-4A0B-BD7B-1F920BE82A4D}" destId="{2B5F8226-177B-4F88-8F57-34179E4F01D0}" srcOrd="0" destOrd="0" presId="urn:microsoft.com/office/officeart/2008/layout/HorizontalMultiLevelHierarchy"/>
    <dgm:cxn modelId="{77891588-B647-49F9-BFBC-862EA0AEA1F6}" type="presOf" srcId="{5D9880C5-2BEB-46AF-91CD-D573B25F5067}" destId="{A4C055B1-9050-42E3-9E52-CA403658B88B}" srcOrd="0" destOrd="0" presId="urn:microsoft.com/office/officeart/2008/layout/HorizontalMultiLevelHierarchy"/>
    <dgm:cxn modelId="{C35E3BE7-A259-419B-8FBC-D5222FFAE728}" type="presOf" srcId="{7FFEF41E-24AF-4B9C-B04F-E66285C68B59}" destId="{97B0B977-43EE-41AC-A745-76D5358B25C9}" srcOrd="0" destOrd="0" presId="urn:microsoft.com/office/officeart/2008/layout/HorizontalMultiLevelHierarchy"/>
    <dgm:cxn modelId="{9294B2DE-F9EC-42CF-AAD3-A7986D3E703C}" type="presOf" srcId="{37157B82-8517-4608-BCB1-BBF4CCA77187}" destId="{A3B1EE47-86BD-4A51-8E3C-28ACA135FDC0}" srcOrd="0" destOrd="0" presId="urn:microsoft.com/office/officeart/2008/layout/HorizontalMultiLevelHierarchy"/>
    <dgm:cxn modelId="{B7ABE484-0B07-4A82-97E1-6DD47B2B7438}" srcId="{7131590F-2A15-4F6E-B0BE-AF710C5D494A}" destId="{64B01B00-7B7E-46AA-8CE8-38D332254C37}" srcOrd="0" destOrd="0" parTransId="{1119E95C-3F04-47D7-BBF6-5DC33002B54A}" sibTransId="{712AD2E4-D06E-4695-87DF-BE2F39C8E519}"/>
    <dgm:cxn modelId="{DAEE77EC-CE0A-4A22-8BD3-E78B1539F23F}" type="presOf" srcId="{10A9BA9A-2C01-48F0-B2E6-0B130FFFD5A6}" destId="{77AD3898-719A-43B1-90C7-BA9207A591D5}" srcOrd="1" destOrd="0" presId="urn:microsoft.com/office/officeart/2008/layout/HorizontalMultiLevelHierarchy"/>
    <dgm:cxn modelId="{3AB027D6-B1A1-4704-AF40-4FA2D339F4ED}" type="presOf" srcId="{1E2430B6-869A-4038-B948-1C06BE442140}" destId="{21ED062F-4B48-4D8B-A47B-269613383960}" srcOrd="0" destOrd="0" presId="urn:microsoft.com/office/officeart/2008/layout/HorizontalMultiLevelHierarchy"/>
    <dgm:cxn modelId="{CC05B74C-F5FA-4956-96F4-A286D475FE54}" type="presOf" srcId="{95C6A726-EA6F-49D3-B406-E588CA9B02C3}" destId="{64737EF6-EBFD-4AB8-8070-3852A759CD94}" srcOrd="0" destOrd="0" presId="urn:microsoft.com/office/officeart/2008/layout/HorizontalMultiLevelHierarchy"/>
    <dgm:cxn modelId="{654EB7DD-E7CD-439D-83AA-029B16E3284F}" srcId="{36343B1E-52BF-4143-BDB4-034E1069C173}" destId="{C9F261BB-6CA7-41E8-92FE-ADD9C3B7F60F}" srcOrd="1" destOrd="0" parTransId="{7AC65CAD-8B85-47EB-AD89-E3BDEEF50236}" sibTransId="{C9DC951A-13BF-4350-81B6-8789DF9C68CB}"/>
    <dgm:cxn modelId="{64ADE0B1-5379-4852-9AA6-65BD97C7E18E}" type="presOf" srcId="{66E7774A-E5A9-48D0-BF29-B149395475A1}" destId="{A617CD50-E1CA-46E3-8CA1-E8AD4B144E85}" srcOrd="1" destOrd="0" presId="urn:microsoft.com/office/officeart/2008/layout/HorizontalMultiLevelHierarchy"/>
    <dgm:cxn modelId="{B61950ED-E4A2-40A6-B2E9-21D0934F679A}" type="presOf" srcId="{2A7EC291-BBF9-48F6-8FC4-A0B539E31CD1}" destId="{E68E646D-D340-46E0-A1B1-36EDA9FE427B}" srcOrd="0" destOrd="0" presId="urn:microsoft.com/office/officeart/2008/layout/HorizontalMultiLevelHierarchy"/>
    <dgm:cxn modelId="{1A32F237-C0FF-4229-B1C0-68F03BCD8E2E}" type="presOf" srcId="{7131590F-2A15-4F6E-B0BE-AF710C5D494A}" destId="{75B4441E-BB7E-4F21-AA67-7D37C5BC62AE}" srcOrd="0" destOrd="0" presId="urn:microsoft.com/office/officeart/2008/layout/HorizontalMultiLevelHierarchy"/>
    <dgm:cxn modelId="{00BB4F25-875B-4AE9-B43A-D222EF3723ED}" type="presOf" srcId="{2F2F15C1-531F-464C-9DAA-92AF5F7578E5}" destId="{6BF597EF-762C-47ED-A258-B5A74826AAB8}" srcOrd="0" destOrd="0" presId="urn:microsoft.com/office/officeart/2008/layout/HorizontalMultiLevelHierarchy"/>
    <dgm:cxn modelId="{3E52BEBC-C84D-4CDA-B3C5-29348978BE0B}" type="presOf" srcId="{3E11C245-E718-4844-8AB4-329FBA182F2D}" destId="{078A37F1-2FD7-42E6-9EE9-87F8FFD0CF96}" srcOrd="1" destOrd="0" presId="urn:microsoft.com/office/officeart/2008/layout/HorizontalMultiLevelHierarchy"/>
    <dgm:cxn modelId="{06DC46B4-323E-4B71-86CE-98C0F008404E}" type="presOf" srcId="{1E697CA7-B0F8-44A9-947A-58DDBE2ABB2A}" destId="{0FA04BA7-C927-4454-967D-7590626B49B6}" srcOrd="1" destOrd="0" presId="urn:microsoft.com/office/officeart/2008/layout/HorizontalMultiLevelHierarchy"/>
    <dgm:cxn modelId="{8F3A1FD1-CC60-4800-BB61-3A20ABBEA4F3}" type="presOf" srcId="{9863F42D-4824-4147-BEC8-ED2E68F01A9A}" destId="{1A7D4BFF-61E7-448E-B142-BF8DE05FDB1A}" srcOrd="1" destOrd="0" presId="urn:microsoft.com/office/officeart/2008/layout/HorizontalMultiLevelHierarchy"/>
    <dgm:cxn modelId="{71682095-9829-4DE1-9070-B727EF5F24D8}" srcId="{2ED79BDD-4575-40A9-ADBC-1932F1EDDE71}" destId="{2A7EC291-BBF9-48F6-8FC4-A0B539E31CD1}" srcOrd="0" destOrd="0" parTransId="{EDA1BC6A-06A7-4AA9-A05D-EE1595EE8814}" sibTransId="{0CACF418-1601-4DC7-8B7A-D8EC4006417B}"/>
    <dgm:cxn modelId="{A7A2309B-296B-4856-9DE2-543152BB2FFF}" srcId="{64B01B00-7B7E-46AA-8CE8-38D332254C37}" destId="{247C8EF9-239C-424F-BF7D-D4D997C7CB69}" srcOrd="0" destOrd="0" parTransId="{FB831BB8-F17E-41A9-825A-2EA8AF82353A}" sibTransId="{724135F3-C00B-4A55-9676-EBD1872A89E8}"/>
    <dgm:cxn modelId="{A25416BC-9D49-4537-8B71-4EDA0E4BA6F0}" type="presOf" srcId="{EDA1BC6A-06A7-4AA9-A05D-EE1595EE8814}" destId="{2D0A2ED1-2176-4599-8031-2F099ADA4C7B}" srcOrd="1" destOrd="0" presId="urn:microsoft.com/office/officeart/2008/layout/HorizontalMultiLevelHierarchy"/>
    <dgm:cxn modelId="{E425E9D4-0267-47BD-80BE-8E4F8711EF71}" type="presOf" srcId="{741C1369-3539-4D03-B7D9-BAB3FCB0E4F8}" destId="{CDAB0190-37F3-404D-B05D-FBB528D8A25A}" srcOrd="0" destOrd="0" presId="urn:microsoft.com/office/officeart/2008/layout/HorizontalMultiLevelHierarchy"/>
    <dgm:cxn modelId="{280416D5-B7F1-40A7-8151-634255740EA8}" type="presOf" srcId="{37157B82-8517-4608-BCB1-BBF4CCA77187}" destId="{C86B234E-770F-4030-8178-169E4685F7F9}" srcOrd="1" destOrd="0" presId="urn:microsoft.com/office/officeart/2008/layout/HorizontalMultiLevelHierarchy"/>
    <dgm:cxn modelId="{00AA7348-6F8A-4D91-9998-04BC04EB3B6C}" type="presOf" srcId="{15B0E582-3A61-4840-B974-EAFE95837AC1}" destId="{2D8BEC97-C8EC-463B-9599-6CD4F7D58F8D}" srcOrd="0" destOrd="0" presId="urn:microsoft.com/office/officeart/2008/layout/HorizontalMultiLevelHierarchy"/>
    <dgm:cxn modelId="{2B71CA78-228C-4B44-BCE9-0EE0052AA9DF}" type="presOf" srcId="{7A12310B-8C6C-4B01-A842-DACA24C4587A}" destId="{8F18CED5-5F4A-4294-92D4-79A332799FA3}" srcOrd="1" destOrd="0" presId="urn:microsoft.com/office/officeart/2008/layout/HorizontalMultiLevelHierarchy"/>
    <dgm:cxn modelId="{076B009D-BC87-43A3-AD36-FD6E63A26A20}" type="presOf" srcId="{95C6A726-EA6F-49D3-B406-E588CA9B02C3}" destId="{57238225-D804-4EBF-B4AB-DEC6979FCABA}" srcOrd="1" destOrd="0" presId="urn:microsoft.com/office/officeart/2008/layout/HorizontalMultiLevelHierarchy"/>
    <dgm:cxn modelId="{84790245-5C69-45D0-A81B-16E55F8925B6}" type="presOf" srcId="{1A1B81A6-381D-4B8B-B403-DBD28A95E4BC}" destId="{D6922ED7-7081-4862-8A68-8942ACCFB82E}" srcOrd="1" destOrd="0" presId="urn:microsoft.com/office/officeart/2008/layout/HorizontalMultiLevelHierarchy"/>
    <dgm:cxn modelId="{70BA61AE-7B61-485B-A867-550826DC5E35}" type="presOf" srcId="{7AC65CAD-8B85-47EB-AD89-E3BDEEF50236}" destId="{C0067389-018A-44FD-9F3E-94143557C557}" srcOrd="0" destOrd="0" presId="urn:microsoft.com/office/officeart/2008/layout/HorizontalMultiLevelHierarchy"/>
    <dgm:cxn modelId="{B8457461-07D0-46B7-8E8E-5C1870B9D328}" type="presOf" srcId="{338C4A95-D68A-490E-8A92-494FFFC698EE}" destId="{362970F7-6F59-4EC1-BD5C-3FD64D02FC88}" srcOrd="0" destOrd="0" presId="urn:microsoft.com/office/officeart/2008/layout/HorizontalMultiLevelHierarchy"/>
    <dgm:cxn modelId="{516BD7E9-1F50-4E34-A4DE-E5F6A45B678F}" type="presOf" srcId="{64B01B00-7B7E-46AA-8CE8-38D332254C37}" destId="{40E12BBD-1668-45B8-B59A-98361E61FCEE}" srcOrd="0" destOrd="0" presId="urn:microsoft.com/office/officeart/2008/layout/HorizontalMultiLevelHierarchy"/>
    <dgm:cxn modelId="{BFDB9E15-0178-4A54-9AF9-1CE9C216CBA5}" srcId="{DB7462D6-8702-484F-971C-777CBC32080A}" destId="{B1BE8E4B-7918-48C3-AD7A-5A033F5BF431}" srcOrd="2" destOrd="0" parTransId="{5D9880C5-2BEB-46AF-91CD-D573B25F5067}" sibTransId="{81D47D23-B051-4751-854B-26C19BA4AFD7}"/>
    <dgm:cxn modelId="{75D59C14-EF70-4807-8872-F33334FBAB38}" srcId="{96A1E054-8413-4075-B682-F359C3EE584B}" destId="{0CDE694B-8186-4A95-8263-4706CE0EC7BE}" srcOrd="0" destOrd="0" parTransId="{9863F42D-4824-4147-BEC8-ED2E68F01A9A}" sibTransId="{5904C994-1FE4-430B-9FB8-5E6359476CF4}"/>
    <dgm:cxn modelId="{32894827-E584-43FC-BBEE-DCCE036A6B9A}" type="presOf" srcId="{1A1B81A6-381D-4B8B-B403-DBD28A95E4BC}" destId="{07D51D47-B935-4C6E-A153-58A58840DBE1}" srcOrd="0" destOrd="0" presId="urn:microsoft.com/office/officeart/2008/layout/HorizontalMultiLevelHierarchy"/>
    <dgm:cxn modelId="{1C3293EB-4CCF-430C-9401-090CA3A39D43}" type="presOf" srcId="{D937B927-47F1-4B88-AB58-7C586567AA4A}" destId="{080B5852-0589-4A84-8D50-9546090860D0}" srcOrd="0" destOrd="0" presId="urn:microsoft.com/office/officeart/2008/layout/HorizontalMultiLevelHierarchy"/>
    <dgm:cxn modelId="{70B55FC6-1BBE-4D3F-A390-F8D222380132}" srcId="{D937B927-47F1-4B88-AB58-7C586567AA4A}" destId="{741C1369-3539-4D03-B7D9-BAB3FCB0E4F8}" srcOrd="0" destOrd="0" parTransId="{E41E7B45-A86C-4851-BB6B-5571FAA2456B}" sibTransId="{35055F81-1FE6-45E6-B454-CA567D143561}"/>
    <dgm:cxn modelId="{DFE73399-8AA6-46C4-BD02-EABCE093F350}" type="presOf" srcId="{DB7462D6-8702-484F-971C-777CBC32080A}" destId="{B6BF31AD-7F59-4E4C-A1DB-FD7807C9AFE0}" srcOrd="0" destOrd="0" presId="urn:microsoft.com/office/officeart/2008/layout/HorizontalMultiLevelHierarchy"/>
    <dgm:cxn modelId="{1F0F75B8-BD60-4A68-BECE-38EBDBCFF3D5}" type="presOf" srcId="{A3AD8D5E-52E0-48E0-911F-4CF1F3D4C27E}" destId="{FDCAA180-2076-48B2-89E2-1F8514F0479C}" srcOrd="0" destOrd="0" presId="urn:microsoft.com/office/officeart/2008/layout/HorizontalMultiLevelHierarchy"/>
    <dgm:cxn modelId="{0B6A44DF-452C-4CB3-8F21-A3F5E05ACA96}" srcId="{FF82EFD7-392E-462B-80C6-29AD274FDAB6}" destId="{6319B249-3D39-46C7-B8FD-3653EA91E4AA}" srcOrd="0" destOrd="0" parTransId="{1E697CA7-B0F8-44A9-947A-58DDBE2ABB2A}" sibTransId="{9AB5CADD-AE67-4453-AE82-99E264BD5E94}"/>
    <dgm:cxn modelId="{497FFF64-308E-4FDA-A858-5D8FE63A7992}" type="presOf" srcId="{FB831BB8-F17E-41A9-825A-2EA8AF82353A}" destId="{6D06BF7A-26AF-44CA-872B-C8E98E076975}" srcOrd="1" destOrd="0" presId="urn:microsoft.com/office/officeart/2008/layout/HorizontalMultiLevelHierarchy"/>
    <dgm:cxn modelId="{E8F07C37-F6C2-4B48-91F2-24B089493BAF}" type="presOf" srcId="{96A1E054-8413-4075-B682-F359C3EE584B}" destId="{AAEA828E-4793-49BC-A058-9263FA96BAE2}" srcOrd="0" destOrd="0" presId="urn:microsoft.com/office/officeart/2008/layout/HorizontalMultiLevelHierarchy"/>
    <dgm:cxn modelId="{1B2D811A-6792-44B4-8489-25B7AA0B9E10}" type="presOf" srcId="{FC8FB2B8-4426-4136-AA79-3C53DF51AF4D}" destId="{5FD3F62C-F500-4B9F-93FC-6FB5EC1C3875}" srcOrd="0" destOrd="0" presId="urn:microsoft.com/office/officeart/2008/layout/HorizontalMultiLevelHierarchy"/>
    <dgm:cxn modelId="{03A0ACF6-45FE-4654-9314-B0B0D2072EAE}" srcId="{FF82EFD7-392E-462B-80C6-29AD274FDAB6}" destId="{EAB81C59-7950-429F-8B2D-3C7642779B48}" srcOrd="1" destOrd="0" parTransId="{31C304C8-E4CB-41ED-988E-761F130C4D9B}" sibTransId="{DE2AD3C3-2AEA-46DA-A364-1E80EFFBA709}"/>
    <dgm:cxn modelId="{5E1D793F-8C20-47A4-875B-42EC266F51B4}" type="presOf" srcId="{EDA1BC6A-06A7-4AA9-A05D-EE1595EE8814}" destId="{8DDA00B6-CF4B-4111-B992-4C2EEB8274A8}" srcOrd="0" destOrd="0" presId="urn:microsoft.com/office/officeart/2008/layout/HorizontalMultiLevelHierarchy"/>
    <dgm:cxn modelId="{A546B77A-0732-4441-A96E-4C3269E441FC}" type="presOf" srcId="{5D9880C5-2BEB-46AF-91CD-D573B25F5067}" destId="{99C95EF0-88F1-4FCA-A1A6-E4B0AA69E84F}" srcOrd="1" destOrd="0" presId="urn:microsoft.com/office/officeart/2008/layout/HorizontalMultiLevelHierarchy"/>
    <dgm:cxn modelId="{1B3BB2C3-1519-4DEF-8B47-272DB96D00D0}" type="presOf" srcId="{FF82EFD7-392E-462B-80C6-29AD274FDAB6}" destId="{2F5B2F07-BBA5-41BF-AEEE-386E8DF746BD}" srcOrd="0" destOrd="0" presId="urn:microsoft.com/office/officeart/2008/layout/HorizontalMultiLevelHierarchy"/>
    <dgm:cxn modelId="{9DD3F583-5B93-4AD3-B93B-E4F9B62330FF}" srcId="{0E5C4C20-DFF8-4EF2-9C82-B185C3373E7C}" destId="{CF51390E-577B-47B7-B6E3-D86568A6640C}" srcOrd="0" destOrd="0" parTransId="{D34A6431-C9E5-49EF-B3AD-2717517D1491}" sibTransId="{2709DAB0-BE1D-4FED-9345-4E3BA0B7ABD0}"/>
    <dgm:cxn modelId="{F70ABCF8-1E20-4FB0-81CF-91BAD8EE15EE}" type="presOf" srcId="{7FFEF41E-24AF-4B9C-B04F-E66285C68B59}" destId="{284CE2FF-0036-4736-9044-E26E018224AC}" srcOrd="1" destOrd="0" presId="urn:microsoft.com/office/officeart/2008/layout/HorizontalMultiLevelHierarchy"/>
    <dgm:cxn modelId="{C884262B-A52B-4C7A-9D58-8F26678D8368}" type="presOf" srcId="{FB831BB8-F17E-41A9-825A-2EA8AF82353A}" destId="{9151F94D-83CF-4456-9BED-EF838F68255A}" srcOrd="0" destOrd="0" presId="urn:microsoft.com/office/officeart/2008/layout/HorizontalMultiLevelHierarchy"/>
    <dgm:cxn modelId="{CB151B02-7FFA-495E-8BE0-E7DA17FFAE3A}" type="presOf" srcId="{9170789C-9227-4722-B30B-DACA63454678}" destId="{795BF902-4CBE-4AC0-BD45-A54022A51EA1}" srcOrd="0" destOrd="0" presId="urn:microsoft.com/office/officeart/2008/layout/HorizontalMultiLevelHierarchy"/>
    <dgm:cxn modelId="{60815EE6-0848-40C4-A16A-8FA72482CBEA}" type="presOf" srcId="{6DC24777-39BD-4C77-9FD1-80A033119E1B}" destId="{1662AD33-EE1C-4C3B-8D08-FB9FBE2A7F09}" srcOrd="1" destOrd="0" presId="urn:microsoft.com/office/officeart/2008/layout/HorizontalMultiLevelHierarchy"/>
    <dgm:cxn modelId="{0CEC6FC9-85BF-4B39-B752-A9172A6223F0}" type="presOf" srcId="{9170789C-9227-4722-B30B-DACA63454678}" destId="{9088AFE5-BE47-4244-8EEE-F1EDD6326ED2}" srcOrd="1" destOrd="0" presId="urn:microsoft.com/office/officeart/2008/layout/HorizontalMultiLevelHierarchy"/>
    <dgm:cxn modelId="{038D99DB-DDFF-46EA-973A-5BA55EB35F4E}" type="presOf" srcId="{B1BE8E4B-7918-48C3-AD7A-5A033F5BF431}" destId="{14CA68E4-0080-46F2-904B-0E25596C848B}" srcOrd="0" destOrd="0" presId="urn:microsoft.com/office/officeart/2008/layout/HorizontalMultiLevelHierarchy"/>
    <dgm:cxn modelId="{819DB3AF-02E7-4CE3-8DAB-5A4E8A4764C8}" srcId="{EAB81C59-7950-429F-8B2D-3C7642779B48}" destId="{15B0E582-3A61-4840-B974-EAFE95837AC1}" srcOrd="0" destOrd="0" parTransId="{26E684BB-0A80-407B-AF3F-1051A6048CAB}" sibTransId="{7F5DB6CC-7A2C-4C84-B050-27CE1205DF35}"/>
    <dgm:cxn modelId="{7FCC7C13-F995-4BBF-A0AB-77C4A7BEB47F}" type="presOf" srcId="{EAB81C59-7950-429F-8B2D-3C7642779B48}" destId="{3B3FFCC0-FE99-4E32-8C6E-2F2ADD24EA9F}" srcOrd="0" destOrd="0" presId="urn:microsoft.com/office/officeart/2008/layout/HorizontalMultiLevelHierarchy"/>
    <dgm:cxn modelId="{5C29B322-5524-40BD-81DD-D3B15B7742E0}" type="presOf" srcId="{7A76D0BF-BCAD-47BF-9FE8-942DD2F00FEF}" destId="{8B4941AD-3A89-482D-B138-318B43E12948}" srcOrd="0" destOrd="0" presId="urn:microsoft.com/office/officeart/2008/layout/HorizontalMultiLevelHierarchy"/>
    <dgm:cxn modelId="{A28AB85D-AE50-47A2-AE6D-8A0932994D5A}" type="presOf" srcId="{E73181F1-364A-461D-8689-891A3567B447}" destId="{1497115F-8F14-4B1F-878E-BCE51297EBCC}" srcOrd="0" destOrd="0" presId="urn:microsoft.com/office/officeart/2008/layout/HorizontalMultiLevelHierarchy"/>
    <dgm:cxn modelId="{7A0055A1-E5EA-4C84-A242-6811E207BCD9}" type="presOf" srcId="{26E684BB-0A80-407B-AF3F-1051A6048CAB}" destId="{31DAB879-F0E1-40B8-9B45-9EBD03BCA7E5}" srcOrd="1" destOrd="0" presId="urn:microsoft.com/office/officeart/2008/layout/HorizontalMultiLevelHierarchy"/>
    <dgm:cxn modelId="{1DC6F0B5-076B-41CB-86E7-B675BF656F47}" type="presOf" srcId="{1E697CA7-B0F8-44A9-947A-58DDBE2ABB2A}" destId="{4824FC91-07C5-4EF2-9501-29F7E1631567}" srcOrd="0" destOrd="0" presId="urn:microsoft.com/office/officeart/2008/layout/HorizontalMultiLevelHierarchy"/>
    <dgm:cxn modelId="{CFCD5ED8-6BE0-4C16-8DC3-6227BD4CE7E9}" type="presOf" srcId="{3E11C245-E718-4844-8AB4-329FBA182F2D}" destId="{1C0AA3AB-6444-4C87-BE98-22BE7C76083E}" srcOrd="0" destOrd="0" presId="urn:microsoft.com/office/officeart/2008/layout/HorizontalMultiLevelHierarchy"/>
    <dgm:cxn modelId="{D0AC90D2-2E2F-4B73-A452-CBA57EA10A02}" srcId="{15FF8988-CE6C-4E21-9281-0B1FB10FF5C9}" destId="{96A1E054-8413-4075-B682-F359C3EE584B}" srcOrd="0" destOrd="0" parTransId="{9170789C-9227-4722-B30B-DACA63454678}" sibTransId="{E13FF5A6-7DFE-4CCD-BF58-614C70CED166}"/>
    <dgm:cxn modelId="{91F966FA-0906-482E-AC04-DB5776F63068}" srcId="{B1BE8E4B-7918-48C3-AD7A-5A033F5BF431}" destId="{15FF8988-CE6C-4E21-9281-0B1FB10FF5C9}" srcOrd="1" destOrd="0" parTransId="{3E11C245-E718-4844-8AB4-329FBA182F2D}" sibTransId="{3FE74FD4-A3F9-4624-BA92-C40A60B08B7A}"/>
    <dgm:cxn modelId="{0190F59B-0998-46D5-A781-038AC200D494}" type="presOf" srcId="{AF272ECE-D022-4725-8A94-783C518D416F}" destId="{C8C5C321-3520-4A06-9B3E-98F7226F5800}" srcOrd="0" destOrd="0" presId="urn:microsoft.com/office/officeart/2008/layout/HorizontalMultiLevelHierarchy"/>
    <dgm:cxn modelId="{BE6DC4A3-7F86-4436-A892-9180A2E292B1}" type="presOf" srcId="{A8C5A263-95E7-4305-9C74-2357C84F0529}" destId="{D6A5B1E3-30C7-4352-B5F9-D17DDB268029}" srcOrd="0" destOrd="0" presId="urn:microsoft.com/office/officeart/2008/layout/HorizontalMultiLevelHierarchy"/>
    <dgm:cxn modelId="{7F33D2DC-0183-4066-B0DA-227A91CD417F}" type="presOf" srcId="{61FA180A-A3C7-40EB-87D6-571DAE700ABB}" destId="{794DD3FC-B88F-47F3-A29D-9316C9539E13}" srcOrd="0" destOrd="0" presId="urn:microsoft.com/office/officeart/2008/layout/HorizontalMultiLevelHierarchy"/>
    <dgm:cxn modelId="{A48545FB-9ED2-428F-8144-5045E103DD23}" srcId="{DB7462D6-8702-484F-971C-777CBC32080A}" destId="{2ED79BDD-4575-40A9-ADBC-1932F1EDDE71}" srcOrd="1" destOrd="0" parTransId="{61FA180A-A3C7-40EB-87D6-571DAE700ABB}" sibTransId="{EC518DD1-28F1-41AE-8F33-1389DC60230D}"/>
    <dgm:cxn modelId="{DEFFEE73-4E82-4958-BB87-531876E60433}" type="presOf" srcId="{8C0220AA-0C7C-43EB-9D93-4C018B2351B9}" destId="{BD4057D4-500D-4DA9-B27D-E7101B977E83}" srcOrd="0" destOrd="0" presId="urn:microsoft.com/office/officeart/2008/layout/HorizontalMultiLevelHierarchy"/>
    <dgm:cxn modelId="{40757948-C743-47D3-99F1-B2AE8B421C7C}" type="presOf" srcId="{73758E10-1E74-43A7-BE66-CA16B4ACB203}" destId="{C785846C-B65B-4632-9561-7A991C9D2FB7}" srcOrd="0" destOrd="0" presId="urn:microsoft.com/office/officeart/2008/layout/HorizontalMultiLevelHierarchy"/>
    <dgm:cxn modelId="{49AB7E6D-E19B-47E6-B107-75972A838EEA}" type="presOf" srcId="{15FF8988-CE6C-4E21-9281-0B1FB10FF5C9}" destId="{50FCF635-0C60-4747-980B-E6BC17B8BAF0}" srcOrd="0" destOrd="0" presId="urn:microsoft.com/office/officeart/2008/layout/HorizontalMultiLevelHierarchy"/>
    <dgm:cxn modelId="{43999C60-ADB0-4F87-A8A9-55B929595A42}" type="presOf" srcId="{26E684BB-0A80-407B-AF3F-1051A6048CAB}" destId="{01FAC74E-178C-449E-BF10-3C8A44514427}" srcOrd="0" destOrd="0" presId="urn:microsoft.com/office/officeart/2008/layout/HorizontalMultiLevelHierarchy"/>
    <dgm:cxn modelId="{31302944-87CA-48F9-AD35-482B2AF0ED4A}" srcId="{7A76D0BF-BCAD-47BF-9FE8-942DD2F00FEF}" destId="{707C0685-EE7A-4CF1-A0B4-13AECFD20667}" srcOrd="0" destOrd="0" parTransId="{FC8FB2B8-4426-4136-AA79-3C53DF51AF4D}" sibTransId="{337A86A6-EA0D-4FEB-A7AF-13661A1146DD}"/>
    <dgm:cxn modelId="{3A9D1B49-2E6C-4798-895A-8D59457136DA}" type="presOf" srcId="{6DC24777-39BD-4C77-9FD1-80A033119E1B}" destId="{6DBF0907-9911-4FE5-81EA-B539BD0D8C79}" srcOrd="0" destOrd="0" presId="urn:microsoft.com/office/officeart/2008/layout/HorizontalMultiLevelHierarchy"/>
    <dgm:cxn modelId="{9F0FDFE7-9731-496B-9543-A7B217326782}" type="presOf" srcId="{E73181F1-364A-461D-8689-891A3567B447}" destId="{C7061B90-A7E6-483B-A4D8-B6CDBC878C7B}" srcOrd="1" destOrd="0" presId="urn:microsoft.com/office/officeart/2008/layout/HorizontalMultiLevelHierarchy"/>
    <dgm:cxn modelId="{C74E32EF-B1D5-4FA1-A935-62C07B06AEF9}" type="presOf" srcId="{E41E7B45-A86C-4851-BB6B-5571FAA2456B}" destId="{BBD9D2D3-0C4F-4FFC-B44B-6507FDE7C6CD}" srcOrd="0" destOrd="0" presId="urn:microsoft.com/office/officeart/2008/layout/HorizontalMultiLevelHierarchy"/>
    <dgm:cxn modelId="{9AFA9B0B-93B0-4279-B359-8D4BA85FE364}" type="presOf" srcId="{2F2F15C1-531F-464C-9DAA-92AF5F7578E5}" destId="{F19D968D-B7B8-4477-B2EE-D2A7BA139FE3}" srcOrd="1" destOrd="0" presId="urn:microsoft.com/office/officeart/2008/layout/HorizontalMultiLevelHierarchy"/>
    <dgm:cxn modelId="{FFE038EF-FE20-4382-B7B6-685EB23B2880}" type="presOf" srcId="{0E5C4C20-DFF8-4EF2-9C82-B185C3373E7C}" destId="{DE1095F3-BC5B-4FE9-80E6-C0616D17F4F6}" srcOrd="0" destOrd="0" presId="urn:microsoft.com/office/officeart/2008/layout/HorizontalMultiLevelHierarchy"/>
    <dgm:cxn modelId="{39A0DA9C-3A90-41EE-92ED-627641439AE5}" type="presOf" srcId="{7AC65CAD-8B85-47EB-AD89-E3BDEEF50236}" destId="{73A52B41-9CE0-468E-B843-EEE051DA60D0}" srcOrd="1" destOrd="0" presId="urn:microsoft.com/office/officeart/2008/layout/HorizontalMultiLevelHierarchy"/>
    <dgm:cxn modelId="{B9747F86-1537-456E-93FE-1C22FAB0D7F2}" type="presOf" srcId="{31C304C8-E4CB-41ED-988E-761F130C4D9B}" destId="{8504A656-6890-4778-9A6A-85C998560D5E}" srcOrd="1" destOrd="0" presId="urn:microsoft.com/office/officeart/2008/layout/HorizontalMultiLevelHierarchy"/>
    <dgm:cxn modelId="{4FD26317-E87E-40DD-8908-C4D7A7E05B2F}" srcId="{C9F261BB-6CA7-41E8-92FE-ADD9C3B7F60F}" destId="{A8C5A263-95E7-4305-9C74-2357C84F0529}" srcOrd="0" destOrd="0" parTransId="{7A12310B-8C6C-4B01-A842-DACA24C4587A}" sibTransId="{482C0DCF-582A-44F5-BFB6-FDD64CBAE153}"/>
    <dgm:cxn modelId="{E8C9C2AF-646F-43EA-B15D-9AF17BA29C94}" srcId="{96A1E054-8413-4075-B682-F359C3EE584B}" destId="{AF272ECE-D022-4725-8A94-783C518D416F}" srcOrd="1" destOrd="0" parTransId="{6DC24777-39BD-4C77-9FD1-80A033119E1B}" sibTransId="{9410A2B3-4EE1-4B8F-8CF3-CD5E8E0815DB}"/>
    <dgm:cxn modelId="{84E115E3-AB93-4946-861D-B64D2CB8089E}" type="presOf" srcId="{72023457-6FE0-4983-88B2-4468E5921B13}" destId="{FAA36A23-7D5D-40FD-AC89-A6197936791F}" srcOrd="0" destOrd="0" presId="urn:microsoft.com/office/officeart/2008/layout/HorizontalMultiLevelHierarchy"/>
    <dgm:cxn modelId="{56AEA83F-CC35-4E2E-8517-F9121657B13B}" type="presOf" srcId="{F031C6C0-D93C-436A-AC8D-FB2E3735F3E0}" destId="{6D63ED22-1410-4F57-A323-2C2DC03E4582}" srcOrd="1" destOrd="0" presId="urn:microsoft.com/office/officeart/2008/layout/HorizontalMultiLevelHierarchy"/>
    <dgm:cxn modelId="{0070FE42-EACF-4B27-B368-31EEA8D16AC3}" type="presOf" srcId="{707C0685-EE7A-4CF1-A0B4-13AECFD20667}" destId="{1C8D7D1D-031B-4500-8A87-F45C6D8B3E12}" srcOrd="0" destOrd="0" presId="urn:microsoft.com/office/officeart/2008/layout/HorizontalMultiLevelHierarchy"/>
    <dgm:cxn modelId="{EF784846-45A7-46B0-BB65-1B11EBD994D3}" type="presOf" srcId="{1119E95C-3F04-47D7-BBF6-5DC33002B54A}" destId="{B112EF81-0F37-4EE9-9E24-CCB2F9B841BC}" srcOrd="1" destOrd="0" presId="urn:microsoft.com/office/officeart/2008/layout/HorizontalMultiLevelHierarchy"/>
    <dgm:cxn modelId="{B8D08AF7-71A9-495D-85E6-EADC6A0ADD1E}" type="presOf" srcId="{D34A6431-C9E5-49EF-B3AD-2717517D1491}" destId="{354D4CDF-F1D9-482C-A344-879C7F672458}" srcOrd="1" destOrd="0" presId="urn:microsoft.com/office/officeart/2008/layout/HorizontalMultiLevelHierarchy"/>
    <dgm:cxn modelId="{6F611B77-CC52-4B03-AB02-7F5757690834}" type="presOf" srcId="{9863F42D-4824-4147-BEC8-ED2E68F01A9A}" destId="{160596A3-479F-4823-B3E3-DE04D29BCE64}" srcOrd="0" destOrd="0" presId="urn:microsoft.com/office/officeart/2008/layout/HorizontalMultiLevelHierarchy"/>
    <dgm:cxn modelId="{903DE39F-A27B-479D-9CDD-95A6125E9628}" srcId="{1E2430B6-869A-4038-B948-1C06BE442140}" destId="{A3AD8D5E-52E0-48E0-911F-4CF1F3D4C27E}" srcOrd="0" destOrd="0" parTransId="{10A9BA9A-2C01-48F0-B2E6-0B130FFFD5A6}" sibTransId="{E712FE19-0C80-4179-8953-2BEC03F4B09E}"/>
    <dgm:cxn modelId="{994DC989-D829-44C2-99C9-4F9A55C9B234}" type="presOf" srcId="{D34A6431-C9E5-49EF-B3AD-2717517D1491}" destId="{7626BE36-F314-4609-86E0-2450DC84C2B5}" srcOrd="0" destOrd="0" presId="urn:microsoft.com/office/officeart/2008/layout/HorizontalMultiLevelHierarchy"/>
    <dgm:cxn modelId="{DCAD42D1-47BD-4AE9-97CE-3A5E1A4A8B8A}" type="presParOf" srcId="{BD4057D4-500D-4DA9-B27D-E7101B977E83}" destId="{E65C0DF3-08EA-4972-B7D2-C444FC37ECF5}" srcOrd="0" destOrd="0" presId="urn:microsoft.com/office/officeart/2008/layout/HorizontalMultiLevelHierarchy"/>
    <dgm:cxn modelId="{5F4424D3-45AD-4616-A8B5-EED9D7334515}" type="presParOf" srcId="{E65C0DF3-08EA-4972-B7D2-C444FC37ECF5}" destId="{B6BF31AD-7F59-4E4C-A1DB-FD7807C9AFE0}" srcOrd="0" destOrd="0" presId="urn:microsoft.com/office/officeart/2008/layout/HorizontalMultiLevelHierarchy"/>
    <dgm:cxn modelId="{EE118EBB-A399-4A65-98D3-FE2FD46C72D0}" type="presParOf" srcId="{E65C0DF3-08EA-4972-B7D2-C444FC37ECF5}" destId="{9E154F7B-D2BA-47F3-90A2-5E2576D7906E}" srcOrd="1" destOrd="0" presId="urn:microsoft.com/office/officeart/2008/layout/HorizontalMultiLevelHierarchy"/>
    <dgm:cxn modelId="{F9B82FAB-6B69-4FFC-8F94-93AF82F60326}" type="presParOf" srcId="{9E154F7B-D2BA-47F3-90A2-5E2576D7906E}" destId="{55238A2A-34FB-4463-9524-90B0B71C25B2}" srcOrd="0" destOrd="0" presId="urn:microsoft.com/office/officeart/2008/layout/HorizontalMultiLevelHierarchy"/>
    <dgm:cxn modelId="{B4D42C46-66ED-43B7-9913-06BD1689270A}" type="presParOf" srcId="{55238A2A-34FB-4463-9524-90B0B71C25B2}" destId="{5E1E2D32-0395-45DA-968E-7330B03CB6EC}" srcOrd="0" destOrd="0" presId="urn:microsoft.com/office/officeart/2008/layout/HorizontalMultiLevelHierarchy"/>
    <dgm:cxn modelId="{8CC2B6D5-12E9-48DE-9459-8F6E7F8D403A}" type="presParOf" srcId="{9E154F7B-D2BA-47F3-90A2-5E2576D7906E}" destId="{9F3BB173-2165-42A4-A512-61D446AD1AC7}" srcOrd="1" destOrd="0" presId="urn:microsoft.com/office/officeart/2008/layout/HorizontalMultiLevelHierarchy"/>
    <dgm:cxn modelId="{5C01365C-7C13-4EC1-906D-CAB5661B35BB}" type="presParOf" srcId="{9F3BB173-2165-42A4-A512-61D446AD1AC7}" destId="{2F5B2F07-BBA5-41BF-AEEE-386E8DF746BD}" srcOrd="0" destOrd="0" presId="urn:microsoft.com/office/officeart/2008/layout/HorizontalMultiLevelHierarchy"/>
    <dgm:cxn modelId="{D927FEBF-6D1F-429D-AFEC-05F0F9BD85B3}" type="presParOf" srcId="{9F3BB173-2165-42A4-A512-61D446AD1AC7}" destId="{2BBABC16-B8E1-48C2-90A9-B490F17A84B4}" srcOrd="1" destOrd="0" presId="urn:microsoft.com/office/officeart/2008/layout/HorizontalMultiLevelHierarchy"/>
    <dgm:cxn modelId="{8EA28013-276B-46A0-9308-17324678A2CA}" type="presParOf" srcId="{2BBABC16-B8E1-48C2-90A9-B490F17A84B4}" destId="{4824FC91-07C5-4EF2-9501-29F7E1631567}" srcOrd="0" destOrd="0" presId="urn:microsoft.com/office/officeart/2008/layout/HorizontalMultiLevelHierarchy"/>
    <dgm:cxn modelId="{14BC6224-DB3A-4CE6-8210-B9FCF423051C}" type="presParOf" srcId="{4824FC91-07C5-4EF2-9501-29F7E1631567}" destId="{0FA04BA7-C927-4454-967D-7590626B49B6}" srcOrd="0" destOrd="0" presId="urn:microsoft.com/office/officeart/2008/layout/HorizontalMultiLevelHierarchy"/>
    <dgm:cxn modelId="{024F7432-40E5-4E81-89EF-85EADEE7A43E}" type="presParOf" srcId="{2BBABC16-B8E1-48C2-90A9-B490F17A84B4}" destId="{01954887-9ACE-4318-ACFF-5565993889D7}" srcOrd="1" destOrd="0" presId="urn:microsoft.com/office/officeart/2008/layout/HorizontalMultiLevelHierarchy"/>
    <dgm:cxn modelId="{57E73DFB-7748-484D-B9FF-CCA66B52C05F}" type="presParOf" srcId="{01954887-9ACE-4318-ACFF-5565993889D7}" destId="{57A2EF8E-0F5C-4323-B18E-FBE5536A5AFF}" srcOrd="0" destOrd="0" presId="urn:microsoft.com/office/officeart/2008/layout/HorizontalMultiLevelHierarchy"/>
    <dgm:cxn modelId="{B7160EFC-834B-4B14-A462-20ED64DD4DC5}" type="presParOf" srcId="{01954887-9ACE-4318-ACFF-5565993889D7}" destId="{DB4F43EE-956E-4A72-89F7-9424256CD5A0}" srcOrd="1" destOrd="0" presId="urn:microsoft.com/office/officeart/2008/layout/HorizontalMultiLevelHierarchy"/>
    <dgm:cxn modelId="{8E2BE1EF-75A7-413F-BC54-0BC4A85830AC}" type="presParOf" srcId="{DB4F43EE-956E-4A72-89F7-9424256CD5A0}" destId="{324752CF-CAD9-4931-9309-AC3DE82CCEED}" srcOrd="0" destOrd="0" presId="urn:microsoft.com/office/officeart/2008/layout/HorizontalMultiLevelHierarchy"/>
    <dgm:cxn modelId="{6970AC05-01CE-45B8-BD83-792EF09B317B}" type="presParOf" srcId="{324752CF-CAD9-4931-9309-AC3DE82CCEED}" destId="{6D63ED22-1410-4F57-A323-2C2DC03E4582}" srcOrd="0" destOrd="0" presId="urn:microsoft.com/office/officeart/2008/layout/HorizontalMultiLevelHierarchy"/>
    <dgm:cxn modelId="{7F43410E-88D7-4426-A56B-3C56A2A1193A}" type="presParOf" srcId="{DB4F43EE-956E-4A72-89F7-9424256CD5A0}" destId="{9C7764D1-BE8D-4BBC-9C1B-DC34897F4D44}" srcOrd="1" destOrd="0" presId="urn:microsoft.com/office/officeart/2008/layout/HorizontalMultiLevelHierarchy"/>
    <dgm:cxn modelId="{92F78E79-DB89-4074-9F4C-41B56659FC2A}" type="presParOf" srcId="{9C7764D1-BE8D-4BBC-9C1B-DC34897F4D44}" destId="{080B5852-0589-4A84-8D50-9546090860D0}" srcOrd="0" destOrd="0" presId="urn:microsoft.com/office/officeart/2008/layout/HorizontalMultiLevelHierarchy"/>
    <dgm:cxn modelId="{933B66DF-7C7B-4ACF-BA38-AC3EC5A4E26C}" type="presParOf" srcId="{9C7764D1-BE8D-4BBC-9C1B-DC34897F4D44}" destId="{7A44D730-CDA2-461A-86EE-0D3093929751}" srcOrd="1" destOrd="0" presId="urn:microsoft.com/office/officeart/2008/layout/HorizontalMultiLevelHierarchy"/>
    <dgm:cxn modelId="{366F3B79-45E2-4434-A2F4-88E4DD5B6A56}" type="presParOf" srcId="{7A44D730-CDA2-461A-86EE-0D3093929751}" destId="{BBD9D2D3-0C4F-4FFC-B44B-6507FDE7C6CD}" srcOrd="0" destOrd="0" presId="urn:microsoft.com/office/officeart/2008/layout/HorizontalMultiLevelHierarchy"/>
    <dgm:cxn modelId="{A48A5D80-0062-4422-94B4-BEEEC2769608}" type="presParOf" srcId="{BBD9D2D3-0C4F-4FFC-B44B-6507FDE7C6CD}" destId="{897B4B98-9EB5-4BBD-BC15-12B3E145CA72}" srcOrd="0" destOrd="0" presId="urn:microsoft.com/office/officeart/2008/layout/HorizontalMultiLevelHierarchy"/>
    <dgm:cxn modelId="{176A3C83-9AD7-4E63-BECB-19BC1A6EA760}" type="presParOf" srcId="{7A44D730-CDA2-461A-86EE-0D3093929751}" destId="{189334D0-A51C-4F6A-86BE-EC9F5170687B}" srcOrd="1" destOrd="0" presId="urn:microsoft.com/office/officeart/2008/layout/HorizontalMultiLevelHierarchy"/>
    <dgm:cxn modelId="{6727EE2A-E706-4B6E-A5B3-F6B9765513C1}" type="presParOf" srcId="{189334D0-A51C-4F6A-86BE-EC9F5170687B}" destId="{CDAB0190-37F3-404D-B05D-FBB528D8A25A}" srcOrd="0" destOrd="0" presId="urn:microsoft.com/office/officeart/2008/layout/HorizontalMultiLevelHierarchy"/>
    <dgm:cxn modelId="{0451A5BE-8360-4D3C-855C-8F06702CB6E9}" type="presParOf" srcId="{189334D0-A51C-4F6A-86BE-EC9F5170687B}" destId="{E383A505-C561-43AF-AA00-F3EC8F64B669}" srcOrd="1" destOrd="0" presId="urn:microsoft.com/office/officeart/2008/layout/HorizontalMultiLevelHierarchy"/>
    <dgm:cxn modelId="{18D86018-CCC4-46D5-9017-FFFC1846BDE1}" type="presParOf" srcId="{7A44D730-CDA2-461A-86EE-0D3093929751}" destId="{97B0B977-43EE-41AC-A745-76D5358B25C9}" srcOrd="2" destOrd="0" presId="urn:microsoft.com/office/officeart/2008/layout/HorizontalMultiLevelHierarchy"/>
    <dgm:cxn modelId="{E6BD8003-F791-4B00-8C1F-F28434922D22}" type="presParOf" srcId="{97B0B977-43EE-41AC-A745-76D5358B25C9}" destId="{284CE2FF-0036-4736-9044-E26E018224AC}" srcOrd="0" destOrd="0" presId="urn:microsoft.com/office/officeart/2008/layout/HorizontalMultiLevelHierarchy"/>
    <dgm:cxn modelId="{C5E27612-D73B-468E-B9A1-85534701D0F5}" type="presParOf" srcId="{7A44D730-CDA2-461A-86EE-0D3093929751}" destId="{DDFBCD24-3FD8-4B26-96D1-650C73337658}" srcOrd="3" destOrd="0" presId="urn:microsoft.com/office/officeart/2008/layout/HorizontalMultiLevelHierarchy"/>
    <dgm:cxn modelId="{F29588B0-EE47-4E27-A24A-21462BAE8F4C}" type="presParOf" srcId="{DDFBCD24-3FD8-4B26-96D1-650C73337658}" destId="{C785846C-B65B-4632-9561-7A991C9D2FB7}" srcOrd="0" destOrd="0" presId="urn:microsoft.com/office/officeart/2008/layout/HorizontalMultiLevelHierarchy"/>
    <dgm:cxn modelId="{E0A93D87-F9C4-4D71-8B59-2A0C1734AAB0}" type="presParOf" srcId="{DDFBCD24-3FD8-4B26-96D1-650C73337658}" destId="{E6751EA0-374D-46CB-86C6-DD1DA515D312}" srcOrd="1" destOrd="0" presId="urn:microsoft.com/office/officeart/2008/layout/HorizontalMultiLevelHierarchy"/>
    <dgm:cxn modelId="{8529B3A5-8318-4E8B-94FF-615AD2A8DB29}" type="presParOf" srcId="{DB4F43EE-956E-4A72-89F7-9424256CD5A0}" destId="{6BF597EF-762C-47ED-A258-B5A74826AAB8}" srcOrd="2" destOrd="0" presId="urn:microsoft.com/office/officeart/2008/layout/HorizontalMultiLevelHierarchy"/>
    <dgm:cxn modelId="{81404B65-927F-42E3-8FA2-F4BEF9F9FD91}" type="presParOf" srcId="{6BF597EF-762C-47ED-A258-B5A74826AAB8}" destId="{F19D968D-B7B8-4477-B2EE-D2A7BA139FE3}" srcOrd="0" destOrd="0" presId="urn:microsoft.com/office/officeart/2008/layout/HorizontalMultiLevelHierarchy"/>
    <dgm:cxn modelId="{91B602AA-D2E5-43B4-ACBF-F458A2AD60F3}" type="presParOf" srcId="{DB4F43EE-956E-4A72-89F7-9424256CD5A0}" destId="{9E7C472D-974F-4AE3-9D7D-AD95881D7197}" srcOrd="3" destOrd="0" presId="urn:microsoft.com/office/officeart/2008/layout/HorizontalMultiLevelHierarchy"/>
    <dgm:cxn modelId="{420C002B-8FA9-458D-977D-5797B047A836}" type="presParOf" srcId="{9E7C472D-974F-4AE3-9D7D-AD95881D7197}" destId="{DE1095F3-BC5B-4FE9-80E6-C0616D17F4F6}" srcOrd="0" destOrd="0" presId="urn:microsoft.com/office/officeart/2008/layout/HorizontalMultiLevelHierarchy"/>
    <dgm:cxn modelId="{98691A33-C8D4-46B0-8781-A7A807A04C89}" type="presParOf" srcId="{9E7C472D-974F-4AE3-9D7D-AD95881D7197}" destId="{812ACEA9-E681-452C-ACB4-2D82EEA68FF0}" srcOrd="1" destOrd="0" presId="urn:microsoft.com/office/officeart/2008/layout/HorizontalMultiLevelHierarchy"/>
    <dgm:cxn modelId="{AB5C549E-D036-4A33-910C-4626BE57B2CC}" type="presParOf" srcId="{812ACEA9-E681-452C-ACB4-2D82EEA68FF0}" destId="{7626BE36-F314-4609-86E0-2450DC84C2B5}" srcOrd="0" destOrd="0" presId="urn:microsoft.com/office/officeart/2008/layout/HorizontalMultiLevelHierarchy"/>
    <dgm:cxn modelId="{85E7C583-0D1D-495A-AEEF-EB43E8BC1861}" type="presParOf" srcId="{7626BE36-F314-4609-86E0-2450DC84C2B5}" destId="{354D4CDF-F1D9-482C-A344-879C7F672458}" srcOrd="0" destOrd="0" presId="urn:microsoft.com/office/officeart/2008/layout/HorizontalMultiLevelHierarchy"/>
    <dgm:cxn modelId="{B6A30992-08C5-49CD-BF8B-8FFE6E7E879E}" type="presParOf" srcId="{812ACEA9-E681-452C-ACB4-2D82EEA68FF0}" destId="{BA3E8943-8762-4961-9395-74BAA6B7F829}" srcOrd="1" destOrd="0" presId="urn:microsoft.com/office/officeart/2008/layout/HorizontalMultiLevelHierarchy"/>
    <dgm:cxn modelId="{228D1165-E29D-4EBC-826C-6AF7C3D68B9B}" type="presParOf" srcId="{BA3E8943-8762-4961-9395-74BAA6B7F829}" destId="{8659B1A3-1DAD-4C6F-ADDD-DE1D71CCBC9E}" srcOrd="0" destOrd="0" presId="urn:microsoft.com/office/officeart/2008/layout/HorizontalMultiLevelHierarchy"/>
    <dgm:cxn modelId="{F4F0CE98-BEB6-4FA2-BA9F-E8CD6B65E86D}" type="presParOf" srcId="{BA3E8943-8762-4961-9395-74BAA6B7F829}" destId="{9CA3B290-716D-4AE6-A8CF-E4202037B98C}" srcOrd="1" destOrd="0" presId="urn:microsoft.com/office/officeart/2008/layout/HorizontalMultiLevelHierarchy"/>
    <dgm:cxn modelId="{9BB2CB52-47EA-4E95-9492-81129701323F}" type="presParOf" srcId="{2BBABC16-B8E1-48C2-90A9-B490F17A84B4}" destId="{3DCAF846-9CE3-4833-86DF-C24B5416E3EF}" srcOrd="2" destOrd="0" presId="urn:microsoft.com/office/officeart/2008/layout/HorizontalMultiLevelHierarchy"/>
    <dgm:cxn modelId="{67912F77-E7C9-4B6E-88C6-DFAF310ECEB2}" type="presParOf" srcId="{3DCAF846-9CE3-4833-86DF-C24B5416E3EF}" destId="{8504A656-6890-4778-9A6A-85C998560D5E}" srcOrd="0" destOrd="0" presId="urn:microsoft.com/office/officeart/2008/layout/HorizontalMultiLevelHierarchy"/>
    <dgm:cxn modelId="{E2CE7602-EB33-4810-A871-82370CB03F46}" type="presParOf" srcId="{2BBABC16-B8E1-48C2-90A9-B490F17A84B4}" destId="{3CFDA90E-24E1-41BD-B80F-87D27666A945}" srcOrd="3" destOrd="0" presId="urn:microsoft.com/office/officeart/2008/layout/HorizontalMultiLevelHierarchy"/>
    <dgm:cxn modelId="{D7CCD410-9B8B-436E-902C-90F722CB96A3}" type="presParOf" srcId="{3CFDA90E-24E1-41BD-B80F-87D27666A945}" destId="{3B3FFCC0-FE99-4E32-8C6E-2F2ADD24EA9F}" srcOrd="0" destOrd="0" presId="urn:microsoft.com/office/officeart/2008/layout/HorizontalMultiLevelHierarchy"/>
    <dgm:cxn modelId="{FD6FAAAE-456D-48A6-9F9F-5E923089EF73}" type="presParOf" srcId="{3CFDA90E-24E1-41BD-B80F-87D27666A945}" destId="{9364AAA0-42D7-41D7-9C7A-3296A6961EC6}" srcOrd="1" destOrd="0" presId="urn:microsoft.com/office/officeart/2008/layout/HorizontalMultiLevelHierarchy"/>
    <dgm:cxn modelId="{BE4DD38C-2BCA-4F54-BEDB-F1581CCCDBD0}" type="presParOf" srcId="{9364AAA0-42D7-41D7-9C7A-3296A6961EC6}" destId="{01FAC74E-178C-449E-BF10-3C8A44514427}" srcOrd="0" destOrd="0" presId="urn:microsoft.com/office/officeart/2008/layout/HorizontalMultiLevelHierarchy"/>
    <dgm:cxn modelId="{C9BF6601-D3A2-4891-9AEB-896871E93C70}" type="presParOf" srcId="{01FAC74E-178C-449E-BF10-3C8A44514427}" destId="{31DAB879-F0E1-40B8-9B45-9EBD03BCA7E5}" srcOrd="0" destOrd="0" presId="urn:microsoft.com/office/officeart/2008/layout/HorizontalMultiLevelHierarchy"/>
    <dgm:cxn modelId="{F0055865-FA3D-41D6-88BF-039D92EFA382}" type="presParOf" srcId="{9364AAA0-42D7-41D7-9C7A-3296A6961EC6}" destId="{7F090F64-C35E-4523-B9F4-727626923A4E}" srcOrd="1" destOrd="0" presId="urn:microsoft.com/office/officeart/2008/layout/HorizontalMultiLevelHierarchy"/>
    <dgm:cxn modelId="{09D307F1-9772-4718-BA2E-F06453CD24E3}" type="presParOf" srcId="{7F090F64-C35E-4523-B9F4-727626923A4E}" destId="{2D8BEC97-C8EC-463B-9599-6CD4F7D58F8D}" srcOrd="0" destOrd="0" presId="urn:microsoft.com/office/officeart/2008/layout/HorizontalMultiLevelHierarchy"/>
    <dgm:cxn modelId="{214AB1D6-F3A5-4B2D-A332-1277CC4E1CEA}" type="presParOf" srcId="{7F090F64-C35E-4523-B9F4-727626923A4E}" destId="{F1AA75B0-117B-4E99-AA3A-BADE54CB2FAB}" srcOrd="1" destOrd="0" presId="urn:microsoft.com/office/officeart/2008/layout/HorizontalMultiLevelHierarchy"/>
    <dgm:cxn modelId="{48857BB4-2217-41F0-8ADA-F6DF6BD668A1}" type="presParOf" srcId="{F1AA75B0-117B-4E99-AA3A-BADE54CB2FAB}" destId="{1497115F-8F14-4B1F-878E-BCE51297EBCC}" srcOrd="0" destOrd="0" presId="urn:microsoft.com/office/officeart/2008/layout/HorizontalMultiLevelHierarchy"/>
    <dgm:cxn modelId="{C268C308-0080-4AAD-B622-87484E20B60B}" type="presParOf" srcId="{1497115F-8F14-4B1F-878E-BCE51297EBCC}" destId="{C7061B90-A7E6-483B-A4D8-B6CDBC878C7B}" srcOrd="0" destOrd="0" presId="urn:microsoft.com/office/officeart/2008/layout/HorizontalMultiLevelHierarchy"/>
    <dgm:cxn modelId="{5F74FA17-522C-4E6B-9A3A-C41E204B8715}" type="presParOf" srcId="{F1AA75B0-117B-4E99-AA3A-BADE54CB2FAB}" destId="{36285686-D800-410B-AAF9-DB9701147BA0}" srcOrd="1" destOrd="0" presId="urn:microsoft.com/office/officeart/2008/layout/HorizontalMultiLevelHierarchy"/>
    <dgm:cxn modelId="{A3E06FC8-FAA2-491B-9414-F7028A49C310}" type="presParOf" srcId="{36285686-D800-410B-AAF9-DB9701147BA0}" destId="{362970F7-6F59-4EC1-BD5C-3FD64D02FC88}" srcOrd="0" destOrd="0" presId="urn:microsoft.com/office/officeart/2008/layout/HorizontalMultiLevelHierarchy"/>
    <dgm:cxn modelId="{F00017BC-A063-4705-93D6-FB3317182391}" type="presParOf" srcId="{36285686-D800-410B-AAF9-DB9701147BA0}" destId="{7257F328-D430-4805-AD80-6922B7A02AD2}" srcOrd="1" destOrd="0" presId="urn:microsoft.com/office/officeart/2008/layout/HorizontalMultiLevelHierarchy"/>
    <dgm:cxn modelId="{50764600-7955-4F9F-B8E5-CB9FAA9AFB5C}" type="presParOf" srcId="{9E154F7B-D2BA-47F3-90A2-5E2576D7906E}" destId="{794DD3FC-B88F-47F3-A29D-9316C9539E13}" srcOrd="2" destOrd="0" presId="urn:microsoft.com/office/officeart/2008/layout/HorizontalMultiLevelHierarchy"/>
    <dgm:cxn modelId="{940618AF-7281-4080-B612-521C934B21E1}" type="presParOf" srcId="{794DD3FC-B88F-47F3-A29D-9316C9539E13}" destId="{F99C2F79-E4E7-4357-8B76-9A207ED9B2C7}" srcOrd="0" destOrd="0" presId="urn:microsoft.com/office/officeart/2008/layout/HorizontalMultiLevelHierarchy"/>
    <dgm:cxn modelId="{E4963CA0-79C8-48D2-8085-1C733D01C5E1}" type="presParOf" srcId="{9E154F7B-D2BA-47F3-90A2-5E2576D7906E}" destId="{0E98BBED-DEEC-403E-893C-26333BE97702}" srcOrd="3" destOrd="0" presId="urn:microsoft.com/office/officeart/2008/layout/HorizontalMultiLevelHierarchy"/>
    <dgm:cxn modelId="{1794E8FE-34FD-40C3-B648-FEC0861FD429}" type="presParOf" srcId="{0E98BBED-DEEC-403E-893C-26333BE97702}" destId="{C1BB8B63-1EEC-4430-8BE4-69BB5B5527DD}" srcOrd="0" destOrd="0" presId="urn:microsoft.com/office/officeart/2008/layout/HorizontalMultiLevelHierarchy"/>
    <dgm:cxn modelId="{370CE087-4A6B-40B8-865E-89495109705B}" type="presParOf" srcId="{0E98BBED-DEEC-403E-893C-26333BE97702}" destId="{B27CD0F2-17E3-45D0-A7D5-5CD523A6C0AE}" srcOrd="1" destOrd="0" presId="urn:microsoft.com/office/officeart/2008/layout/HorizontalMultiLevelHierarchy"/>
    <dgm:cxn modelId="{6EE3F520-1A9E-4163-86F9-20395A4B67E1}" type="presParOf" srcId="{B27CD0F2-17E3-45D0-A7D5-5CD523A6C0AE}" destId="{8DDA00B6-CF4B-4111-B992-4C2EEB8274A8}" srcOrd="0" destOrd="0" presId="urn:microsoft.com/office/officeart/2008/layout/HorizontalMultiLevelHierarchy"/>
    <dgm:cxn modelId="{60A8F833-264D-46C3-9432-CE4DA041D4C6}" type="presParOf" srcId="{8DDA00B6-CF4B-4111-B992-4C2EEB8274A8}" destId="{2D0A2ED1-2176-4599-8031-2F099ADA4C7B}" srcOrd="0" destOrd="0" presId="urn:microsoft.com/office/officeart/2008/layout/HorizontalMultiLevelHierarchy"/>
    <dgm:cxn modelId="{D3DCAD44-C91F-4118-B16B-F635500008A3}" type="presParOf" srcId="{B27CD0F2-17E3-45D0-A7D5-5CD523A6C0AE}" destId="{465F3265-23F5-4B8B-BA2E-639B746BE0ED}" srcOrd="1" destOrd="0" presId="urn:microsoft.com/office/officeart/2008/layout/HorizontalMultiLevelHierarchy"/>
    <dgm:cxn modelId="{B914028E-C22C-4061-AD36-019C843D81FE}" type="presParOf" srcId="{465F3265-23F5-4B8B-BA2E-639B746BE0ED}" destId="{E68E646D-D340-46E0-A1B1-36EDA9FE427B}" srcOrd="0" destOrd="0" presId="urn:microsoft.com/office/officeart/2008/layout/HorizontalMultiLevelHierarchy"/>
    <dgm:cxn modelId="{25CF7BA0-86D7-4655-8BB5-738EB0C86F28}" type="presParOf" srcId="{465F3265-23F5-4B8B-BA2E-639B746BE0ED}" destId="{91CD5D5A-E0FE-4F46-AE41-EBC718AB1384}" srcOrd="1" destOrd="0" presId="urn:microsoft.com/office/officeart/2008/layout/HorizontalMultiLevelHierarchy"/>
    <dgm:cxn modelId="{0524EF8D-D4C9-4E83-9452-CB83F5B83979}" type="presParOf" srcId="{91CD5D5A-E0FE-4F46-AE41-EBC718AB1384}" destId="{07D51D47-B935-4C6E-A153-58A58840DBE1}" srcOrd="0" destOrd="0" presId="urn:microsoft.com/office/officeart/2008/layout/HorizontalMultiLevelHierarchy"/>
    <dgm:cxn modelId="{73AF87C8-8B20-4E5B-8070-88EF29C6FF0E}" type="presParOf" srcId="{07D51D47-B935-4C6E-A153-58A58840DBE1}" destId="{D6922ED7-7081-4862-8A68-8942ACCFB82E}" srcOrd="0" destOrd="0" presId="urn:microsoft.com/office/officeart/2008/layout/HorizontalMultiLevelHierarchy"/>
    <dgm:cxn modelId="{4FF38326-EE9D-441D-9235-3FADC41C0ABD}" type="presParOf" srcId="{91CD5D5A-E0FE-4F46-AE41-EBC718AB1384}" destId="{9A340B3A-3478-4163-8412-AE30B93BD5AC}" srcOrd="1" destOrd="0" presId="urn:microsoft.com/office/officeart/2008/layout/HorizontalMultiLevelHierarchy"/>
    <dgm:cxn modelId="{E7722C5D-DF10-433D-934F-04BBD80D1A61}" type="presParOf" srcId="{9A340B3A-3478-4163-8412-AE30B93BD5AC}" destId="{8B4941AD-3A89-482D-B138-318B43E12948}" srcOrd="0" destOrd="0" presId="urn:microsoft.com/office/officeart/2008/layout/HorizontalMultiLevelHierarchy"/>
    <dgm:cxn modelId="{54267259-78DF-4D8C-843B-7D347B228611}" type="presParOf" srcId="{9A340B3A-3478-4163-8412-AE30B93BD5AC}" destId="{B2552F91-5A54-435D-99FC-80FAC463980C}" srcOrd="1" destOrd="0" presId="urn:microsoft.com/office/officeart/2008/layout/HorizontalMultiLevelHierarchy"/>
    <dgm:cxn modelId="{48D4C8CF-6AB4-4A15-AA49-39C23C3C61AB}" type="presParOf" srcId="{B2552F91-5A54-435D-99FC-80FAC463980C}" destId="{5FD3F62C-F500-4B9F-93FC-6FB5EC1C3875}" srcOrd="0" destOrd="0" presId="urn:microsoft.com/office/officeart/2008/layout/HorizontalMultiLevelHierarchy"/>
    <dgm:cxn modelId="{E898404C-AC39-4D7D-9BC8-021DF91BB0D5}" type="presParOf" srcId="{5FD3F62C-F500-4B9F-93FC-6FB5EC1C3875}" destId="{C95F5213-5204-42AE-AD88-6E1EFA575E65}" srcOrd="0" destOrd="0" presId="urn:microsoft.com/office/officeart/2008/layout/HorizontalMultiLevelHierarchy"/>
    <dgm:cxn modelId="{56D2EEFA-03FF-4A32-A961-7E3C85BBBC0F}" type="presParOf" srcId="{B2552F91-5A54-435D-99FC-80FAC463980C}" destId="{166AC177-51BF-4060-9610-42C7F2CE2F9D}" srcOrd="1" destOrd="0" presId="urn:microsoft.com/office/officeart/2008/layout/HorizontalMultiLevelHierarchy"/>
    <dgm:cxn modelId="{F0497A4B-1B8B-402D-894A-B380BA3F83A0}" type="presParOf" srcId="{166AC177-51BF-4060-9610-42C7F2CE2F9D}" destId="{1C8D7D1D-031B-4500-8A87-F45C6D8B3E12}" srcOrd="0" destOrd="0" presId="urn:microsoft.com/office/officeart/2008/layout/HorizontalMultiLevelHierarchy"/>
    <dgm:cxn modelId="{DAE25E31-B0AC-470C-9180-0FF1684E035C}" type="presParOf" srcId="{166AC177-51BF-4060-9610-42C7F2CE2F9D}" destId="{387776EB-B909-46FC-81F8-4A4A38421BC2}" srcOrd="1" destOrd="0" presId="urn:microsoft.com/office/officeart/2008/layout/HorizontalMultiLevelHierarchy"/>
    <dgm:cxn modelId="{A180FE56-2F6C-4C8C-A220-A692A1693DF5}" type="presParOf" srcId="{9E154F7B-D2BA-47F3-90A2-5E2576D7906E}" destId="{A4C055B1-9050-42E3-9E52-CA403658B88B}" srcOrd="4" destOrd="0" presId="urn:microsoft.com/office/officeart/2008/layout/HorizontalMultiLevelHierarchy"/>
    <dgm:cxn modelId="{911B8E2F-84F9-4767-AEC4-FCC55AD7F373}" type="presParOf" srcId="{A4C055B1-9050-42E3-9E52-CA403658B88B}" destId="{99C95EF0-88F1-4FCA-A1A6-E4B0AA69E84F}" srcOrd="0" destOrd="0" presId="urn:microsoft.com/office/officeart/2008/layout/HorizontalMultiLevelHierarchy"/>
    <dgm:cxn modelId="{7F4F128D-B42E-4CB9-8BC0-0134A5E2C107}" type="presParOf" srcId="{9E154F7B-D2BA-47F3-90A2-5E2576D7906E}" destId="{9110A3EF-F7A6-4BAE-8315-2A108F696BD4}" srcOrd="5" destOrd="0" presId="urn:microsoft.com/office/officeart/2008/layout/HorizontalMultiLevelHierarchy"/>
    <dgm:cxn modelId="{75198AFF-D8B6-4443-8674-176710782A1B}" type="presParOf" srcId="{9110A3EF-F7A6-4BAE-8315-2A108F696BD4}" destId="{14CA68E4-0080-46F2-904B-0E25596C848B}" srcOrd="0" destOrd="0" presId="urn:microsoft.com/office/officeart/2008/layout/HorizontalMultiLevelHierarchy"/>
    <dgm:cxn modelId="{E95D3C88-47D0-403A-92CA-33C68A5ED020}" type="presParOf" srcId="{9110A3EF-F7A6-4BAE-8315-2A108F696BD4}" destId="{A6093C53-7CEB-4397-8E35-0217BAC603C5}" srcOrd="1" destOrd="0" presId="urn:microsoft.com/office/officeart/2008/layout/HorizontalMultiLevelHierarchy"/>
    <dgm:cxn modelId="{5720C89A-6638-4E38-864E-D3324E98FD8C}" type="presParOf" srcId="{A6093C53-7CEB-4397-8E35-0217BAC603C5}" destId="{29AEEDD6-47E0-4543-A2DB-2DD16579D194}" srcOrd="0" destOrd="0" presId="urn:microsoft.com/office/officeart/2008/layout/HorizontalMultiLevelHierarchy"/>
    <dgm:cxn modelId="{D4C93D87-A1E3-437D-ACE6-8A907D5CBAB1}" type="presParOf" srcId="{29AEEDD6-47E0-4543-A2DB-2DD16579D194}" destId="{A617CD50-E1CA-46E3-8CA1-E8AD4B144E85}" srcOrd="0" destOrd="0" presId="urn:microsoft.com/office/officeart/2008/layout/HorizontalMultiLevelHierarchy"/>
    <dgm:cxn modelId="{1E417308-061C-4D50-93A6-0700733A3FB0}" type="presParOf" srcId="{A6093C53-7CEB-4397-8E35-0217BAC603C5}" destId="{5F2FF597-2FC9-4806-9DDD-B8AF32BD95C3}" srcOrd="1" destOrd="0" presId="urn:microsoft.com/office/officeart/2008/layout/HorizontalMultiLevelHierarchy"/>
    <dgm:cxn modelId="{0D423141-B5D8-447F-9CFD-35406E41B65C}" type="presParOf" srcId="{5F2FF597-2FC9-4806-9DDD-B8AF32BD95C3}" destId="{1F72592B-393B-48C5-93DE-C43915995377}" srcOrd="0" destOrd="0" presId="urn:microsoft.com/office/officeart/2008/layout/HorizontalMultiLevelHierarchy"/>
    <dgm:cxn modelId="{E4AA6CF8-5C90-4988-B498-A5F65A85AAD9}" type="presParOf" srcId="{5F2FF597-2FC9-4806-9DDD-B8AF32BD95C3}" destId="{2CC5542E-D31D-46E3-A92C-4184BBC9D630}" srcOrd="1" destOrd="0" presId="urn:microsoft.com/office/officeart/2008/layout/HorizontalMultiLevelHierarchy"/>
    <dgm:cxn modelId="{8FC54050-6BE6-466E-AE17-4B2CAFDE4DEE}" type="presParOf" srcId="{2CC5542E-D31D-46E3-A92C-4184BBC9D630}" destId="{2B5F8226-177B-4F88-8F57-34179E4F01D0}" srcOrd="0" destOrd="0" presId="urn:microsoft.com/office/officeart/2008/layout/HorizontalMultiLevelHierarchy"/>
    <dgm:cxn modelId="{709AA6AA-8763-4DD4-88E2-F8D33B441DD9}" type="presParOf" srcId="{2B5F8226-177B-4F88-8F57-34179E4F01D0}" destId="{F1495227-5C71-4643-BE08-EC2885B7F692}" srcOrd="0" destOrd="0" presId="urn:microsoft.com/office/officeart/2008/layout/HorizontalMultiLevelHierarchy"/>
    <dgm:cxn modelId="{B93BF47A-3F33-484A-8EB9-8EBF2AD6B4CF}" type="presParOf" srcId="{2CC5542E-D31D-46E3-A92C-4184BBC9D630}" destId="{E8AE2D9C-AF7F-4282-AA49-0801C8263A70}" srcOrd="1" destOrd="0" presId="urn:microsoft.com/office/officeart/2008/layout/HorizontalMultiLevelHierarchy"/>
    <dgm:cxn modelId="{3560EE49-0047-4BE2-9E6A-32884CD58753}" type="presParOf" srcId="{E8AE2D9C-AF7F-4282-AA49-0801C8263A70}" destId="{21ED062F-4B48-4D8B-A47B-269613383960}" srcOrd="0" destOrd="0" presId="urn:microsoft.com/office/officeart/2008/layout/HorizontalMultiLevelHierarchy"/>
    <dgm:cxn modelId="{C8444F73-B1B8-4EDC-A30D-9343EBF0D60B}" type="presParOf" srcId="{E8AE2D9C-AF7F-4282-AA49-0801C8263A70}" destId="{3FAD964C-A4D9-4F47-B246-7BC8E8EF1514}" srcOrd="1" destOrd="0" presId="urn:microsoft.com/office/officeart/2008/layout/HorizontalMultiLevelHierarchy"/>
    <dgm:cxn modelId="{F284D869-2A84-407E-8829-19F16920A01D}" type="presParOf" srcId="{3FAD964C-A4D9-4F47-B246-7BC8E8EF1514}" destId="{56EF3608-05D5-4EE9-A5DD-BE781E75BA6E}" srcOrd="0" destOrd="0" presId="urn:microsoft.com/office/officeart/2008/layout/HorizontalMultiLevelHierarchy"/>
    <dgm:cxn modelId="{8A9E2BFB-53D2-4244-96AB-48F35CB45666}" type="presParOf" srcId="{56EF3608-05D5-4EE9-A5DD-BE781E75BA6E}" destId="{77AD3898-719A-43B1-90C7-BA9207A591D5}" srcOrd="0" destOrd="0" presId="urn:microsoft.com/office/officeart/2008/layout/HorizontalMultiLevelHierarchy"/>
    <dgm:cxn modelId="{7F353047-2569-4755-B959-60C49DD70C31}" type="presParOf" srcId="{3FAD964C-A4D9-4F47-B246-7BC8E8EF1514}" destId="{41B23A90-4787-4E79-BD4D-05B6FB9A1E63}" srcOrd="1" destOrd="0" presId="urn:microsoft.com/office/officeart/2008/layout/HorizontalMultiLevelHierarchy"/>
    <dgm:cxn modelId="{DFFF6B61-6E34-4F01-B3DC-26334430F93B}" type="presParOf" srcId="{41B23A90-4787-4E79-BD4D-05B6FB9A1E63}" destId="{FDCAA180-2076-48B2-89E2-1F8514F0479C}" srcOrd="0" destOrd="0" presId="urn:microsoft.com/office/officeart/2008/layout/HorizontalMultiLevelHierarchy"/>
    <dgm:cxn modelId="{7FFBFD3C-FEE4-4D1C-912D-57A6EEC41234}" type="presParOf" srcId="{41B23A90-4787-4E79-BD4D-05B6FB9A1E63}" destId="{8D0B2500-57AA-43F5-857B-2339ABD1AD39}" srcOrd="1" destOrd="0" presId="urn:microsoft.com/office/officeart/2008/layout/HorizontalMultiLevelHierarchy"/>
    <dgm:cxn modelId="{7B937F66-3298-46A1-B931-25AA032C28CD}" type="presParOf" srcId="{2CC5542E-D31D-46E3-A92C-4184BBC9D630}" destId="{C0067389-018A-44FD-9F3E-94143557C557}" srcOrd="2" destOrd="0" presId="urn:microsoft.com/office/officeart/2008/layout/HorizontalMultiLevelHierarchy"/>
    <dgm:cxn modelId="{44DFBAE5-69AC-4CD6-9AEA-D29EFBB2C103}" type="presParOf" srcId="{C0067389-018A-44FD-9F3E-94143557C557}" destId="{73A52B41-9CE0-468E-B843-EEE051DA60D0}" srcOrd="0" destOrd="0" presId="urn:microsoft.com/office/officeart/2008/layout/HorizontalMultiLevelHierarchy"/>
    <dgm:cxn modelId="{CF922059-9F02-4F59-92BE-F6D4F54A1FBF}" type="presParOf" srcId="{2CC5542E-D31D-46E3-A92C-4184BBC9D630}" destId="{F4C425EE-1715-455B-BC1D-3E836A6CE2DF}" srcOrd="3" destOrd="0" presId="urn:microsoft.com/office/officeart/2008/layout/HorizontalMultiLevelHierarchy"/>
    <dgm:cxn modelId="{6FE1EFB8-7860-4A1F-B14F-F68ADF7BA5C4}" type="presParOf" srcId="{F4C425EE-1715-455B-BC1D-3E836A6CE2DF}" destId="{3EBE2B24-D703-45EE-B62F-EF0C31C397A6}" srcOrd="0" destOrd="0" presId="urn:microsoft.com/office/officeart/2008/layout/HorizontalMultiLevelHierarchy"/>
    <dgm:cxn modelId="{1E6C6B52-4269-45B4-8461-D865E4C5883B}" type="presParOf" srcId="{F4C425EE-1715-455B-BC1D-3E836A6CE2DF}" destId="{D5BF26BD-B3DB-4F86-AF81-55E78E5E2454}" srcOrd="1" destOrd="0" presId="urn:microsoft.com/office/officeart/2008/layout/HorizontalMultiLevelHierarchy"/>
    <dgm:cxn modelId="{53E0CAEC-B313-4EF7-9AD5-68809F68C516}" type="presParOf" srcId="{D5BF26BD-B3DB-4F86-AF81-55E78E5E2454}" destId="{82887042-B836-4E5D-A520-404444A5B2AF}" srcOrd="0" destOrd="0" presId="urn:microsoft.com/office/officeart/2008/layout/HorizontalMultiLevelHierarchy"/>
    <dgm:cxn modelId="{806CFAA9-23B4-4A86-AF54-E784294CEFD7}" type="presParOf" srcId="{82887042-B836-4E5D-A520-404444A5B2AF}" destId="{8F18CED5-5F4A-4294-92D4-79A332799FA3}" srcOrd="0" destOrd="0" presId="urn:microsoft.com/office/officeart/2008/layout/HorizontalMultiLevelHierarchy"/>
    <dgm:cxn modelId="{4CD20EB5-6FDB-4452-9809-DD515EC3A8AA}" type="presParOf" srcId="{D5BF26BD-B3DB-4F86-AF81-55E78E5E2454}" destId="{0C80D53F-A3BF-4507-A028-51B1EBE816A0}" srcOrd="1" destOrd="0" presId="urn:microsoft.com/office/officeart/2008/layout/HorizontalMultiLevelHierarchy"/>
    <dgm:cxn modelId="{50A0E645-7C16-4555-99CD-A64BCD289B99}" type="presParOf" srcId="{0C80D53F-A3BF-4507-A028-51B1EBE816A0}" destId="{D6A5B1E3-30C7-4352-B5F9-D17DDB268029}" srcOrd="0" destOrd="0" presId="urn:microsoft.com/office/officeart/2008/layout/HorizontalMultiLevelHierarchy"/>
    <dgm:cxn modelId="{4FBF99D9-A09B-42A8-BE9F-B5F2CE5CB463}" type="presParOf" srcId="{0C80D53F-A3BF-4507-A028-51B1EBE816A0}" destId="{526064BE-535D-43F0-90EC-D594062C0B0A}" srcOrd="1" destOrd="0" presId="urn:microsoft.com/office/officeart/2008/layout/HorizontalMultiLevelHierarchy"/>
    <dgm:cxn modelId="{0E46AA90-7FE2-4BE8-AEEB-A45EE67D6576}" type="presParOf" srcId="{A6093C53-7CEB-4397-8E35-0217BAC603C5}" destId="{1C0AA3AB-6444-4C87-BE98-22BE7C76083E}" srcOrd="2" destOrd="0" presId="urn:microsoft.com/office/officeart/2008/layout/HorizontalMultiLevelHierarchy"/>
    <dgm:cxn modelId="{684E275D-C5B4-47BE-A6A7-D1639DB079BB}" type="presParOf" srcId="{1C0AA3AB-6444-4C87-BE98-22BE7C76083E}" destId="{078A37F1-2FD7-42E6-9EE9-87F8FFD0CF96}" srcOrd="0" destOrd="0" presId="urn:microsoft.com/office/officeart/2008/layout/HorizontalMultiLevelHierarchy"/>
    <dgm:cxn modelId="{570CC47B-FE94-405D-9D20-916095D9F3CF}" type="presParOf" srcId="{A6093C53-7CEB-4397-8E35-0217BAC603C5}" destId="{349814CE-DE0F-4DF7-8A96-6D4F6A1141AE}" srcOrd="3" destOrd="0" presId="urn:microsoft.com/office/officeart/2008/layout/HorizontalMultiLevelHierarchy"/>
    <dgm:cxn modelId="{6DAED266-AB21-4099-BCB5-2807ED200785}" type="presParOf" srcId="{349814CE-DE0F-4DF7-8A96-6D4F6A1141AE}" destId="{50FCF635-0C60-4747-980B-E6BC17B8BAF0}" srcOrd="0" destOrd="0" presId="urn:microsoft.com/office/officeart/2008/layout/HorizontalMultiLevelHierarchy"/>
    <dgm:cxn modelId="{D92E638E-EF26-4DFF-BA77-26E4D29DE647}" type="presParOf" srcId="{349814CE-DE0F-4DF7-8A96-6D4F6A1141AE}" destId="{B245B0BF-39D6-48AB-B22F-139E3C4CDAA5}" srcOrd="1" destOrd="0" presId="urn:microsoft.com/office/officeart/2008/layout/HorizontalMultiLevelHierarchy"/>
    <dgm:cxn modelId="{D8089BD0-1070-42EA-B702-A004642F7785}" type="presParOf" srcId="{B245B0BF-39D6-48AB-B22F-139E3C4CDAA5}" destId="{795BF902-4CBE-4AC0-BD45-A54022A51EA1}" srcOrd="0" destOrd="0" presId="urn:microsoft.com/office/officeart/2008/layout/HorizontalMultiLevelHierarchy"/>
    <dgm:cxn modelId="{CA76369D-A3F2-4EE6-B205-99F66DF55E93}" type="presParOf" srcId="{795BF902-4CBE-4AC0-BD45-A54022A51EA1}" destId="{9088AFE5-BE47-4244-8EEE-F1EDD6326ED2}" srcOrd="0" destOrd="0" presId="urn:microsoft.com/office/officeart/2008/layout/HorizontalMultiLevelHierarchy"/>
    <dgm:cxn modelId="{48593050-1BA8-4663-9FE0-9D53EAC3CBF4}" type="presParOf" srcId="{B245B0BF-39D6-48AB-B22F-139E3C4CDAA5}" destId="{F04F2C2A-674C-44AD-9F49-FEBB810D33AD}" srcOrd="1" destOrd="0" presId="urn:microsoft.com/office/officeart/2008/layout/HorizontalMultiLevelHierarchy"/>
    <dgm:cxn modelId="{DBF835A8-B389-4494-970F-F57E6B2BA307}" type="presParOf" srcId="{F04F2C2A-674C-44AD-9F49-FEBB810D33AD}" destId="{AAEA828E-4793-49BC-A058-9263FA96BAE2}" srcOrd="0" destOrd="0" presId="urn:microsoft.com/office/officeart/2008/layout/HorizontalMultiLevelHierarchy"/>
    <dgm:cxn modelId="{5E9830FE-1152-442D-9BC3-5BE655A8D69E}" type="presParOf" srcId="{F04F2C2A-674C-44AD-9F49-FEBB810D33AD}" destId="{CA5FF418-8D3C-4B20-A6C9-F0190A09A684}" srcOrd="1" destOrd="0" presId="urn:microsoft.com/office/officeart/2008/layout/HorizontalMultiLevelHierarchy"/>
    <dgm:cxn modelId="{C6D12CA0-EAFC-4BF1-B509-C3CE27712CE5}" type="presParOf" srcId="{CA5FF418-8D3C-4B20-A6C9-F0190A09A684}" destId="{160596A3-479F-4823-B3E3-DE04D29BCE64}" srcOrd="0" destOrd="0" presId="urn:microsoft.com/office/officeart/2008/layout/HorizontalMultiLevelHierarchy"/>
    <dgm:cxn modelId="{44E5C177-F3C0-47BA-814A-6C0753D54639}" type="presParOf" srcId="{160596A3-479F-4823-B3E3-DE04D29BCE64}" destId="{1A7D4BFF-61E7-448E-B142-BF8DE05FDB1A}" srcOrd="0" destOrd="0" presId="urn:microsoft.com/office/officeart/2008/layout/HorizontalMultiLevelHierarchy"/>
    <dgm:cxn modelId="{CB84FC27-2BF1-4E11-8310-62C3BC0E2AA1}" type="presParOf" srcId="{CA5FF418-8D3C-4B20-A6C9-F0190A09A684}" destId="{1ED0B678-1E60-4A56-A0B4-812F41DFC924}" srcOrd="1" destOrd="0" presId="urn:microsoft.com/office/officeart/2008/layout/HorizontalMultiLevelHierarchy"/>
    <dgm:cxn modelId="{A741B371-5FB1-4D4E-BE95-CEDC5A6F7E2D}" type="presParOf" srcId="{1ED0B678-1E60-4A56-A0B4-812F41DFC924}" destId="{6C4180C5-5F88-4FA4-A280-D435E02DCAB6}" srcOrd="0" destOrd="0" presId="urn:microsoft.com/office/officeart/2008/layout/HorizontalMultiLevelHierarchy"/>
    <dgm:cxn modelId="{F1D55D58-731E-424B-99D2-F97A33907075}" type="presParOf" srcId="{1ED0B678-1E60-4A56-A0B4-812F41DFC924}" destId="{8F6CEB5C-2168-43D6-8E37-F3FA8F9C1243}" srcOrd="1" destOrd="0" presId="urn:microsoft.com/office/officeart/2008/layout/HorizontalMultiLevelHierarchy"/>
    <dgm:cxn modelId="{71B34456-70C3-4D6D-BF6E-8C942658D2ED}" type="presParOf" srcId="{CA5FF418-8D3C-4B20-A6C9-F0190A09A684}" destId="{6DBF0907-9911-4FE5-81EA-B539BD0D8C79}" srcOrd="2" destOrd="0" presId="urn:microsoft.com/office/officeart/2008/layout/HorizontalMultiLevelHierarchy"/>
    <dgm:cxn modelId="{05394748-C6FB-4977-9F91-5AD05B68A486}" type="presParOf" srcId="{6DBF0907-9911-4FE5-81EA-B539BD0D8C79}" destId="{1662AD33-EE1C-4C3B-8D08-FB9FBE2A7F09}" srcOrd="0" destOrd="0" presId="urn:microsoft.com/office/officeart/2008/layout/HorizontalMultiLevelHierarchy"/>
    <dgm:cxn modelId="{A6638F40-519E-4C2A-95BF-74457F71CAB4}" type="presParOf" srcId="{CA5FF418-8D3C-4B20-A6C9-F0190A09A684}" destId="{C9695FD6-8698-445D-AFBB-04CFAECAD420}" srcOrd="3" destOrd="0" presId="urn:microsoft.com/office/officeart/2008/layout/HorizontalMultiLevelHierarchy"/>
    <dgm:cxn modelId="{C94D46B0-72C1-403A-B10D-573AB5303FFD}" type="presParOf" srcId="{C9695FD6-8698-445D-AFBB-04CFAECAD420}" destId="{C8C5C321-3520-4A06-9B3E-98F7226F5800}" srcOrd="0" destOrd="0" presId="urn:microsoft.com/office/officeart/2008/layout/HorizontalMultiLevelHierarchy"/>
    <dgm:cxn modelId="{9A2CA04F-6548-4260-9206-E39348FCC1BA}" type="presParOf" srcId="{C9695FD6-8698-445D-AFBB-04CFAECAD420}" destId="{1EF4C9D8-4B13-474D-B66D-E304043259CD}" srcOrd="1" destOrd="0" presId="urn:microsoft.com/office/officeart/2008/layout/HorizontalMultiLevelHierarchy"/>
    <dgm:cxn modelId="{B424ADB3-ECF4-4D84-8532-2DE89CCD5BA9}" type="presParOf" srcId="{B245B0BF-39D6-48AB-B22F-139E3C4CDAA5}" destId="{370FFAF8-589F-47DB-B80A-E78D828C66D1}" srcOrd="2" destOrd="0" presId="urn:microsoft.com/office/officeart/2008/layout/HorizontalMultiLevelHierarchy"/>
    <dgm:cxn modelId="{75C15AE8-BF03-40C8-89BE-66A12E5063AC}" type="presParOf" srcId="{370FFAF8-589F-47DB-B80A-E78D828C66D1}" destId="{F45FCB90-428B-454B-9968-095281FAC93D}" srcOrd="0" destOrd="0" presId="urn:microsoft.com/office/officeart/2008/layout/HorizontalMultiLevelHierarchy"/>
    <dgm:cxn modelId="{A0A28626-F4E6-45CB-9970-2F42DAB9D630}" type="presParOf" srcId="{B245B0BF-39D6-48AB-B22F-139E3C4CDAA5}" destId="{3EFCC2FE-1374-4A03-92E7-912E083468D3}" srcOrd="3" destOrd="0" presId="urn:microsoft.com/office/officeart/2008/layout/HorizontalMultiLevelHierarchy"/>
    <dgm:cxn modelId="{BEB53950-9CA4-427C-8282-8424905B4E46}" type="presParOf" srcId="{3EFCC2FE-1374-4A03-92E7-912E083468D3}" destId="{A52BA920-D9CA-4C5B-A962-AE02C5B5DE0F}" srcOrd="0" destOrd="0" presId="urn:microsoft.com/office/officeart/2008/layout/HorizontalMultiLevelHierarchy"/>
    <dgm:cxn modelId="{2F6EAE1E-4CA9-4CDE-97BD-693BB7C05F33}" type="presParOf" srcId="{3EFCC2FE-1374-4A03-92E7-912E083468D3}" destId="{C1A53BEA-8240-4A79-87FD-F81D13CF1393}" srcOrd="1" destOrd="0" presId="urn:microsoft.com/office/officeart/2008/layout/HorizontalMultiLevelHierarchy"/>
    <dgm:cxn modelId="{40B2CC27-DEBA-4DE6-82A9-C2097D700B5D}" type="presParOf" srcId="{C1A53BEA-8240-4A79-87FD-F81D13CF1393}" destId="{A3B1EE47-86BD-4A51-8E3C-28ACA135FDC0}" srcOrd="0" destOrd="0" presId="urn:microsoft.com/office/officeart/2008/layout/HorizontalMultiLevelHierarchy"/>
    <dgm:cxn modelId="{37059EA7-1107-4BC1-AB3D-EC69A6E46647}" type="presParOf" srcId="{A3B1EE47-86BD-4A51-8E3C-28ACA135FDC0}" destId="{C86B234E-770F-4030-8178-169E4685F7F9}" srcOrd="0" destOrd="0" presId="urn:microsoft.com/office/officeart/2008/layout/HorizontalMultiLevelHierarchy"/>
    <dgm:cxn modelId="{A08B9040-AF18-4968-8097-E5A0A27C0EA1}" type="presParOf" srcId="{C1A53BEA-8240-4A79-87FD-F81D13CF1393}" destId="{BE9DB3D4-DE61-4672-A543-6705E373E4E7}" srcOrd="1" destOrd="0" presId="urn:microsoft.com/office/officeart/2008/layout/HorizontalMultiLevelHierarchy"/>
    <dgm:cxn modelId="{6AD3DD86-2BD4-4A66-BC05-D95927CADF3E}" type="presParOf" srcId="{BE9DB3D4-DE61-4672-A543-6705E373E4E7}" destId="{FAA36A23-7D5D-40FD-AC89-A6197936791F}" srcOrd="0" destOrd="0" presId="urn:microsoft.com/office/officeart/2008/layout/HorizontalMultiLevelHierarchy"/>
    <dgm:cxn modelId="{1D013E50-F8D6-45A6-B038-28F6F542A25D}" type="presParOf" srcId="{BE9DB3D4-DE61-4672-A543-6705E373E4E7}" destId="{3B66F210-567C-49CD-9002-BDD4AD14B18A}" srcOrd="1" destOrd="0" presId="urn:microsoft.com/office/officeart/2008/layout/HorizontalMultiLevelHierarchy"/>
    <dgm:cxn modelId="{D8E01CC8-E46F-4B6B-8771-85DDE2D3E388}" type="presParOf" srcId="{A6093C53-7CEB-4397-8E35-0217BAC603C5}" destId="{64737EF6-EBFD-4AB8-8070-3852A759CD94}" srcOrd="4" destOrd="0" presId="urn:microsoft.com/office/officeart/2008/layout/HorizontalMultiLevelHierarchy"/>
    <dgm:cxn modelId="{56EBBB1A-B542-4E1C-835D-722E6D59EE18}" type="presParOf" srcId="{64737EF6-EBFD-4AB8-8070-3852A759CD94}" destId="{57238225-D804-4EBF-B4AB-DEC6979FCABA}" srcOrd="0" destOrd="0" presId="urn:microsoft.com/office/officeart/2008/layout/HorizontalMultiLevelHierarchy"/>
    <dgm:cxn modelId="{CDB61331-D488-486D-9367-CABDADF1DEB3}" type="presParOf" srcId="{A6093C53-7CEB-4397-8E35-0217BAC603C5}" destId="{692190E5-4823-4410-9AF8-EE1029F9DAFF}" srcOrd="5" destOrd="0" presId="urn:microsoft.com/office/officeart/2008/layout/HorizontalMultiLevelHierarchy"/>
    <dgm:cxn modelId="{7F20699C-26E1-4C06-8B62-DF9BC982C4E6}" type="presParOf" srcId="{692190E5-4823-4410-9AF8-EE1029F9DAFF}" destId="{75B4441E-BB7E-4F21-AA67-7D37C5BC62AE}" srcOrd="0" destOrd="0" presId="urn:microsoft.com/office/officeart/2008/layout/HorizontalMultiLevelHierarchy"/>
    <dgm:cxn modelId="{F7150554-3909-4B42-B4AC-C98E3EB8F14D}" type="presParOf" srcId="{692190E5-4823-4410-9AF8-EE1029F9DAFF}" destId="{3686A551-78B3-459F-A9F7-52305AD4A299}" srcOrd="1" destOrd="0" presId="urn:microsoft.com/office/officeart/2008/layout/HorizontalMultiLevelHierarchy"/>
    <dgm:cxn modelId="{86443029-2627-4602-99A8-2BD64CAAB420}" type="presParOf" srcId="{3686A551-78B3-459F-A9F7-52305AD4A299}" destId="{C95D066D-798C-4DA9-A632-77DB2D32C8CC}" srcOrd="0" destOrd="0" presId="urn:microsoft.com/office/officeart/2008/layout/HorizontalMultiLevelHierarchy"/>
    <dgm:cxn modelId="{AA0FCFDE-E46A-4561-8E20-7D7FE495ED1A}" type="presParOf" srcId="{C95D066D-798C-4DA9-A632-77DB2D32C8CC}" destId="{B112EF81-0F37-4EE9-9E24-CCB2F9B841BC}" srcOrd="0" destOrd="0" presId="urn:microsoft.com/office/officeart/2008/layout/HorizontalMultiLevelHierarchy"/>
    <dgm:cxn modelId="{FB45537F-104D-4381-B618-031BF2DFF38A}" type="presParOf" srcId="{3686A551-78B3-459F-A9F7-52305AD4A299}" destId="{E1DBC35D-AAC4-4257-AAAE-CC2C1172641B}" srcOrd="1" destOrd="0" presId="urn:microsoft.com/office/officeart/2008/layout/HorizontalMultiLevelHierarchy"/>
    <dgm:cxn modelId="{80CB0845-16EC-424B-96B0-9CC824D9BB8C}" type="presParOf" srcId="{E1DBC35D-AAC4-4257-AAAE-CC2C1172641B}" destId="{40E12BBD-1668-45B8-B59A-98361E61FCEE}" srcOrd="0" destOrd="0" presId="urn:microsoft.com/office/officeart/2008/layout/HorizontalMultiLevelHierarchy"/>
    <dgm:cxn modelId="{3C3B7F14-84CE-4B52-AC06-69AE627A2B0F}" type="presParOf" srcId="{E1DBC35D-AAC4-4257-AAAE-CC2C1172641B}" destId="{9375D418-E731-4745-BAE9-1A15D079E843}" srcOrd="1" destOrd="0" presId="urn:microsoft.com/office/officeart/2008/layout/HorizontalMultiLevelHierarchy"/>
    <dgm:cxn modelId="{39774FEE-11BB-40B8-AC11-6AB5ECCE2380}" type="presParOf" srcId="{9375D418-E731-4745-BAE9-1A15D079E843}" destId="{9151F94D-83CF-4456-9BED-EF838F68255A}" srcOrd="0" destOrd="0" presId="urn:microsoft.com/office/officeart/2008/layout/HorizontalMultiLevelHierarchy"/>
    <dgm:cxn modelId="{4E575263-6B2A-448B-A9D7-C87575430576}" type="presParOf" srcId="{9151F94D-83CF-4456-9BED-EF838F68255A}" destId="{6D06BF7A-26AF-44CA-872B-C8E98E076975}" srcOrd="0" destOrd="0" presId="urn:microsoft.com/office/officeart/2008/layout/HorizontalMultiLevelHierarchy"/>
    <dgm:cxn modelId="{4B412857-C980-489F-96A9-5AF67218018D}" type="presParOf" srcId="{9375D418-E731-4745-BAE9-1A15D079E843}" destId="{CDAE426D-E213-4694-A099-62F5E1F8F363}" srcOrd="1" destOrd="0" presId="urn:microsoft.com/office/officeart/2008/layout/HorizontalMultiLevelHierarchy"/>
    <dgm:cxn modelId="{44CF4334-68CC-45E7-9FB0-C4C5722A89CD}" type="presParOf" srcId="{CDAE426D-E213-4694-A099-62F5E1F8F363}" destId="{FB6C024B-3246-4791-9DCF-2F19BD6EECC8}" srcOrd="0" destOrd="0" presId="urn:microsoft.com/office/officeart/2008/layout/HorizontalMultiLevelHierarchy"/>
    <dgm:cxn modelId="{FEF65E10-4607-44AB-B91A-5A949428A966}" type="presParOf" srcId="{CDAE426D-E213-4694-A099-62F5E1F8F363}" destId="{8A0DD338-9C81-44CB-9184-1778E1A2948B}"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FF98B5-7223-42A8-BF34-065D07E18B2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71083BBE-0040-450A-AC3A-E56F2D50206A}">
      <dgm:prSet phldrT="[Text]">
        <dgm:style>
          <a:lnRef idx="3">
            <a:schemeClr val="lt1"/>
          </a:lnRef>
          <a:fillRef idx="1">
            <a:schemeClr val="accent5"/>
          </a:fillRef>
          <a:effectRef idx="1">
            <a:schemeClr val="accent5"/>
          </a:effectRef>
          <a:fontRef idx="minor">
            <a:schemeClr val="lt1"/>
          </a:fontRef>
        </dgm:style>
      </dgm:prSet>
      <dgm:spPr/>
      <dgm:t>
        <a:bodyPr/>
        <a:lstStyle/>
        <a:p>
          <a:pPr algn="ctr"/>
          <a:r>
            <a:rPr lang="en-US" u="none" dirty="0" smtClean="0">
              <a:effectLst/>
              <a:cs typeface="Times New Roman" pitchFamily="18" charset="0"/>
            </a:rPr>
            <a:t>The SSC Chairperson…</a:t>
          </a:r>
        </a:p>
      </dgm:t>
    </dgm:pt>
    <dgm:pt modelId="{0EA5E3AE-4C19-4D8E-ADBA-3180D6481AD9}" type="parTrans" cxnId="{5A97109E-D9A7-43E2-8803-58BBB63719C5}">
      <dgm:prSet/>
      <dgm:spPr/>
      <dgm:t>
        <a:bodyPr/>
        <a:lstStyle/>
        <a:p>
          <a:endParaRPr lang="en-US"/>
        </a:p>
      </dgm:t>
    </dgm:pt>
    <dgm:pt modelId="{5F40980E-0021-4759-B39E-26B971FC8E71}" type="sibTrans" cxnId="{5A97109E-D9A7-43E2-8803-58BBB63719C5}">
      <dgm:prSet/>
      <dgm:spPr/>
      <dgm:t>
        <a:bodyPr/>
        <a:lstStyle/>
        <a:p>
          <a:endParaRPr lang="en-US"/>
        </a:p>
      </dgm:t>
    </dgm:pt>
    <dgm:pt modelId="{7C28922B-12FB-4EC1-81A4-B3CC0CB75F25}">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smtClean="0">
              <a:solidFill>
                <a:schemeClr val="bg1"/>
              </a:solidFill>
              <a:effectLst/>
            </a:rPr>
            <a:t>follows the order of posted agenda, clearly announcing transitions and items</a:t>
          </a:r>
          <a:endParaRPr lang="en-US" sz="1800" dirty="0">
            <a:solidFill>
              <a:schemeClr val="bg1"/>
            </a:solidFill>
            <a:effectLst/>
          </a:endParaRPr>
        </a:p>
      </dgm:t>
    </dgm:pt>
    <dgm:pt modelId="{B2651EE9-E3AD-489E-9305-C1CA06CEE1B2}" type="parTrans" cxnId="{BB060375-16CB-4BC5-9216-9331ED0CC012}">
      <dgm:prSet/>
      <dgm:spPr/>
      <dgm:t>
        <a:bodyPr/>
        <a:lstStyle/>
        <a:p>
          <a:endParaRPr lang="en-US"/>
        </a:p>
      </dgm:t>
    </dgm:pt>
    <dgm:pt modelId="{C9F7CDBD-9ECA-4B45-B283-6D114A0F50BD}" type="sibTrans" cxnId="{BB060375-16CB-4BC5-9216-9331ED0CC012}">
      <dgm:prSet/>
      <dgm:spPr/>
      <dgm:t>
        <a:bodyPr/>
        <a:lstStyle/>
        <a:p>
          <a:endParaRPr lang="en-US"/>
        </a:p>
      </dgm:t>
    </dgm:pt>
    <dgm:pt modelId="{50635032-B28F-4E2A-A318-332BBBBC8344}">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dirty="0" smtClean="0">
              <a:solidFill>
                <a:schemeClr val="bg1"/>
              </a:solidFill>
              <a:effectLst/>
              <a:cs typeface="Times New Roman" pitchFamily="18" charset="0"/>
            </a:rPr>
            <a:t>enforces policies relating to the conduct of meetings and helps ensure compliance with the bylaws</a:t>
          </a:r>
          <a:endParaRPr lang="en-US" sz="1800" dirty="0">
            <a:solidFill>
              <a:schemeClr val="bg1"/>
            </a:solidFill>
            <a:effectLst/>
          </a:endParaRPr>
        </a:p>
      </dgm:t>
    </dgm:pt>
    <dgm:pt modelId="{2ECFE1FD-967F-43C6-98A4-16D80144A904}" type="parTrans" cxnId="{0C8CDF37-BF25-437E-A86E-CE80B32C82E5}">
      <dgm:prSet/>
      <dgm:spPr/>
      <dgm:t>
        <a:bodyPr/>
        <a:lstStyle/>
        <a:p>
          <a:endParaRPr lang="en-US"/>
        </a:p>
      </dgm:t>
    </dgm:pt>
    <dgm:pt modelId="{8EEF7909-CC04-4667-B80B-A23B432E1582}" type="sibTrans" cxnId="{0C8CDF37-BF25-437E-A86E-CE80B32C82E5}">
      <dgm:prSet/>
      <dgm:spPr/>
      <dgm:t>
        <a:bodyPr/>
        <a:lstStyle/>
        <a:p>
          <a:endParaRPr lang="en-US"/>
        </a:p>
      </dgm:t>
    </dgm:pt>
    <dgm:pt modelId="{BF2B1533-607F-4CD1-A30F-21ED952D3579}">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800" dirty="0" smtClean="0">
              <a:solidFill>
                <a:schemeClr val="bg1"/>
              </a:solidFill>
              <a:effectLst/>
              <a:cs typeface="Times New Roman" pitchFamily="18" charset="0"/>
            </a:rPr>
            <a:t>recognizes people who desire to speak, and protects from disturbance or interference</a:t>
          </a:r>
          <a:endParaRPr lang="en-US" sz="1800" dirty="0">
            <a:solidFill>
              <a:schemeClr val="bg1"/>
            </a:solidFill>
            <a:effectLst/>
          </a:endParaRPr>
        </a:p>
      </dgm:t>
    </dgm:pt>
    <dgm:pt modelId="{12B50517-441B-4341-BB3D-F69FB0A7FBB4}" type="parTrans" cxnId="{B5EB325B-54BC-40DF-9188-769AF005ACEF}">
      <dgm:prSet/>
      <dgm:spPr/>
      <dgm:t>
        <a:bodyPr/>
        <a:lstStyle/>
        <a:p>
          <a:endParaRPr lang="en-US"/>
        </a:p>
      </dgm:t>
    </dgm:pt>
    <dgm:pt modelId="{BAC8CD31-7343-414A-AED5-C21F15AE2822}" type="sibTrans" cxnId="{B5EB325B-54BC-40DF-9188-769AF005ACEF}">
      <dgm:prSet/>
      <dgm:spPr/>
      <dgm:t>
        <a:bodyPr/>
        <a:lstStyle/>
        <a:p>
          <a:endParaRPr lang="en-US"/>
        </a:p>
      </dgm:t>
    </dgm:pt>
    <dgm:pt modelId="{483B6671-4199-47C9-8606-FE9D234F7A6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1800" dirty="0" smtClean="0">
              <a:solidFill>
                <a:schemeClr val="bg1"/>
              </a:solidFill>
              <a:effectLst/>
              <a:cs typeface="Times New Roman" pitchFamily="18" charset="0"/>
            </a:rPr>
            <a:t>redirects discussion to the question when a motion is before the Council</a:t>
          </a:r>
          <a:endParaRPr lang="en-US" sz="1800" dirty="0">
            <a:solidFill>
              <a:schemeClr val="bg1"/>
            </a:solidFill>
            <a:effectLst/>
          </a:endParaRPr>
        </a:p>
      </dgm:t>
    </dgm:pt>
    <dgm:pt modelId="{FB371809-0CCD-469E-97A4-B4EE03BB3599}" type="parTrans" cxnId="{D8498AAA-AC74-40E5-8BA7-5105B13396AD}">
      <dgm:prSet/>
      <dgm:spPr/>
      <dgm:t>
        <a:bodyPr/>
        <a:lstStyle/>
        <a:p>
          <a:endParaRPr lang="en-US"/>
        </a:p>
      </dgm:t>
    </dgm:pt>
    <dgm:pt modelId="{0F711A98-CBC5-4B22-9343-485A157FC60E}" type="sibTrans" cxnId="{D8498AAA-AC74-40E5-8BA7-5105B13396AD}">
      <dgm:prSet/>
      <dgm:spPr/>
      <dgm:t>
        <a:bodyPr/>
        <a:lstStyle/>
        <a:p>
          <a:endParaRPr lang="en-US"/>
        </a:p>
      </dgm:t>
    </dgm:pt>
    <dgm:pt modelId="{716F9576-3C80-4E6C-997F-BC135866A556}">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dirty="0" smtClean="0">
              <a:solidFill>
                <a:schemeClr val="bg1"/>
              </a:solidFill>
              <a:effectLst/>
              <a:cs typeface="Times New Roman" pitchFamily="18" charset="0"/>
            </a:rPr>
            <a:t>explains what the effect of a motion would be if it is not clear to every member</a:t>
          </a:r>
          <a:endParaRPr lang="en-US" sz="1800" dirty="0">
            <a:solidFill>
              <a:schemeClr val="bg1"/>
            </a:solidFill>
            <a:effectLst/>
          </a:endParaRPr>
        </a:p>
      </dgm:t>
    </dgm:pt>
    <dgm:pt modelId="{309F29AD-F62C-452E-90B7-83467B10ED63}" type="parTrans" cxnId="{1A4F789B-B4DF-4346-8654-EEEC980105C5}">
      <dgm:prSet/>
      <dgm:spPr/>
      <dgm:t>
        <a:bodyPr/>
        <a:lstStyle/>
        <a:p>
          <a:endParaRPr lang="en-US"/>
        </a:p>
      </dgm:t>
    </dgm:pt>
    <dgm:pt modelId="{7F92BCC7-C13A-4FA0-8A20-EB0CDFA6AFCA}" type="sibTrans" cxnId="{1A4F789B-B4DF-4346-8654-EEEC980105C5}">
      <dgm:prSet/>
      <dgm:spPr/>
      <dgm:t>
        <a:bodyPr/>
        <a:lstStyle/>
        <a:p>
          <a:endParaRPr lang="en-US"/>
        </a:p>
      </dgm:t>
    </dgm:pt>
    <dgm:pt modelId="{2984BF3A-04AB-4A0C-ADD8-5F8718CE6A9F}">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800" dirty="0" smtClean="0">
              <a:solidFill>
                <a:schemeClr val="bg1"/>
              </a:solidFill>
            </a:rPr>
            <a:t>provides leadership on behalf of the Council and the community it serves</a:t>
          </a:r>
          <a:endParaRPr lang="en-US" sz="1800" dirty="0">
            <a:solidFill>
              <a:schemeClr val="bg1"/>
            </a:solidFill>
          </a:endParaRPr>
        </a:p>
      </dgm:t>
    </dgm:pt>
    <dgm:pt modelId="{39BA308A-0798-416D-8C1C-1CCB6030CF00}" type="parTrans" cxnId="{E04067E0-3308-4BF3-B627-628F424F5721}">
      <dgm:prSet/>
      <dgm:spPr/>
      <dgm:t>
        <a:bodyPr/>
        <a:lstStyle/>
        <a:p>
          <a:endParaRPr lang="en-US"/>
        </a:p>
      </dgm:t>
    </dgm:pt>
    <dgm:pt modelId="{FF5CF701-C296-4ABF-90B8-A571DE192856}" type="sibTrans" cxnId="{E04067E0-3308-4BF3-B627-628F424F5721}">
      <dgm:prSet/>
      <dgm:spPr/>
      <dgm:t>
        <a:bodyPr/>
        <a:lstStyle/>
        <a:p>
          <a:endParaRPr lang="en-US"/>
        </a:p>
      </dgm:t>
    </dgm:pt>
    <dgm:pt modelId="{8B4A879A-972E-464C-B389-9663F0EDDA72}">
      <dgm:prSet>
        <dgm:style>
          <a:lnRef idx="3">
            <a:schemeClr val="lt1"/>
          </a:lnRef>
          <a:fillRef idx="1">
            <a:schemeClr val="accent1"/>
          </a:fillRef>
          <a:effectRef idx="1">
            <a:schemeClr val="accent1"/>
          </a:effectRef>
          <a:fontRef idx="minor">
            <a:schemeClr val="lt1"/>
          </a:fontRef>
        </dgm:style>
      </dgm:prSet>
      <dgm:spPr/>
      <dgm:t>
        <a:bodyPr/>
        <a:lstStyle/>
        <a:p>
          <a:r>
            <a:rPr lang="en-US" dirty="0" smtClean="0">
              <a:solidFill>
                <a:schemeClr val="bg1"/>
              </a:solidFill>
              <a:effectLst/>
              <a:cs typeface="Times New Roman" pitchFamily="18" charset="0"/>
            </a:rPr>
            <a:t>calls the meeting to order and closes  meeting at the appointed time</a:t>
          </a:r>
          <a:endParaRPr lang="en-US" dirty="0">
            <a:solidFill>
              <a:schemeClr val="bg1"/>
            </a:solidFill>
            <a:effectLst/>
          </a:endParaRPr>
        </a:p>
      </dgm:t>
    </dgm:pt>
    <dgm:pt modelId="{E7FF6FA7-0C23-4DC5-A998-66E6DCBEA851}" type="sibTrans" cxnId="{570CEB5E-CAEE-4F54-B3CC-09E3E3F1B0EB}">
      <dgm:prSet/>
      <dgm:spPr/>
      <dgm:t>
        <a:bodyPr/>
        <a:lstStyle/>
        <a:p>
          <a:endParaRPr lang="en-US"/>
        </a:p>
      </dgm:t>
    </dgm:pt>
    <dgm:pt modelId="{CC45E972-4318-4004-9E23-8F393C7BA4D3}" type="parTrans" cxnId="{570CEB5E-CAEE-4F54-B3CC-09E3E3F1B0EB}">
      <dgm:prSet/>
      <dgm:spPr/>
      <dgm:t>
        <a:bodyPr/>
        <a:lstStyle/>
        <a:p>
          <a:endParaRPr lang="en-US"/>
        </a:p>
      </dgm:t>
    </dgm:pt>
    <dgm:pt modelId="{8972767C-290A-4FEE-A852-F3A46388BCAE}" type="pres">
      <dgm:prSet presAssocID="{BCFF98B5-7223-42A8-BF34-065D07E18B2F}" presName="Name0" presStyleCnt="0">
        <dgm:presLayoutVars>
          <dgm:chMax val="1"/>
          <dgm:chPref val="1"/>
          <dgm:dir/>
          <dgm:animOne val="branch"/>
          <dgm:animLvl val="lvl"/>
        </dgm:presLayoutVars>
      </dgm:prSet>
      <dgm:spPr/>
      <dgm:t>
        <a:bodyPr/>
        <a:lstStyle/>
        <a:p>
          <a:endParaRPr lang="en-US"/>
        </a:p>
      </dgm:t>
    </dgm:pt>
    <dgm:pt modelId="{A41B52AC-B961-43DC-9FBA-30AB1849E5B6}" type="pres">
      <dgm:prSet presAssocID="{71083BBE-0040-450A-AC3A-E56F2D50206A}" presName="singleCycle" presStyleCnt="0"/>
      <dgm:spPr/>
    </dgm:pt>
    <dgm:pt modelId="{0AD55AF4-9FEE-4BC9-8D42-0F4FBD130390}" type="pres">
      <dgm:prSet presAssocID="{71083BBE-0040-450A-AC3A-E56F2D50206A}" presName="singleCenter" presStyleLbl="node1" presStyleIdx="0" presStyleCnt="8" custScaleX="130826" custScaleY="78029">
        <dgm:presLayoutVars>
          <dgm:chMax val="7"/>
          <dgm:chPref val="7"/>
        </dgm:presLayoutVars>
      </dgm:prSet>
      <dgm:spPr>
        <a:prstGeom prst="star8">
          <a:avLst/>
        </a:prstGeom>
      </dgm:spPr>
      <dgm:t>
        <a:bodyPr/>
        <a:lstStyle/>
        <a:p>
          <a:endParaRPr lang="en-US"/>
        </a:p>
      </dgm:t>
    </dgm:pt>
    <dgm:pt modelId="{69FD07EC-FDFD-405D-AF4C-C91CE8C864E3}" type="pres">
      <dgm:prSet presAssocID="{39BA308A-0798-416D-8C1C-1CCB6030CF00}" presName="Name56" presStyleLbl="parChTrans1D2" presStyleIdx="0" presStyleCnt="7"/>
      <dgm:spPr/>
      <dgm:t>
        <a:bodyPr/>
        <a:lstStyle/>
        <a:p>
          <a:endParaRPr lang="en-US"/>
        </a:p>
      </dgm:t>
    </dgm:pt>
    <dgm:pt modelId="{8CFDB25A-B283-4907-BEB9-577AD4B276A8}" type="pres">
      <dgm:prSet presAssocID="{2984BF3A-04AB-4A0C-ADD8-5F8718CE6A9F}" presName="text0" presStyleLbl="node1" presStyleIdx="1" presStyleCnt="8" custScaleX="176288" custScaleY="108699" custRadScaleRad="87391" custRadScaleInc="158">
        <dgm:presLayoutVars>
          <dgm:bulletEnabled val="1"/>
        </dgm:presLayoutVars>
      </dgm:prSet>
      <dgm:spPr/>
      <dgm:t>
        <a:bodyPr/>
        <a:lstStyle/>
        <a:p>
          <a:endParaRPr lang="en-US"/>
        </a:p>
      </dgm:t>
    </dgm:pt>
    <dgm:pt modelId="{93A5945B-4BAA-46B6-8438-001B9A9E64E7}" type="pres">
      <dgm:prSet presAssocID="{CC45E972-4318-4004-9E23-8F393C7BA4D3}" presName="Name56" presStyleLbl="parChTrans1D2" presStyleIdx="1" presStyleCnt="7"/>
      <dgm:spPr/>
      <dgm:t>
        <a:bodyPr/>
        <a:lstStyle/>
        <a:p>
          <a:endParaRPr lang="en-US"/>
        </a:p>
      </dgm:t>
    </dgm:pt>
    <dgm:pt modelId="{0B424C81-0A9E-4422-9197-AC0DCB142D27}" type="pres">
      <dgm:prSet presAssocID="{8B4A879A-972E-464C-B389-9663F0EDDA72}" presName="text0" presStyleLbl="node1" presStyleIdx="2" presStyleCnt="8" custScaleX="164183" custScaleY="130892" custRadScaleRad="111508" custRadScaleInc="33407">
        <dgm:presLayoutVars>
          <dgm:bulletEnabled val="1"/>
        </dgm:presLayoutVars>
      </dgm:prSet>
      <dgm:spPr/>
      <dgm:t>
        <a:bodyPr/>
        <a:lstStyle/>
        <a:p>
          <a:endParaRPr lang="en-US"/>
        </a:p>
      </dgm:t>
    </dgm:pt>
    <dgm:pt modelId="{B221C6C3-FCD3-408F-99BD-E2D555B5D961}" type="pres">
      <dgm:prSet presAssocID="{2ECFE1FD-967F-43C6-98A4-16D80144A904}" presName="Name56" presStyleLbl="parChTrans1D2" presStyleIdx="2" presStyleCnt="7"/>
      <dgm:spPr/>
      <dgm:t>
        <a:bodyPr/>
        <a:lstStyle/>
        <a:p>
          <a:endParaRPr lang="en-US"/>
        </a:p>
      </dgm:t>
    </dgm:pt>
    <dgm:pt modelId="{E68207BF-1B87-446D-A33F-2D0DB810A145}" type="pres">
      <dgm:prSet presAssocID="{50635032-B28F-4E2A-A318-332BBBBC8344}" presName="text0" presStyleLbl="node1" presStyleIdx="3" presStyleCnt="8" custScaleX="196717" custScaleY="121056" custRadScaleRad="102752" custRadScaleInc="-14840">
        <dgm:presLayoutVars>
          <dgm:bulletEnabled val="1"/>
        </dgm:presLayoutVars>
      </dgm:prSet>
      <dgm:spPr/>
      <dgm:t>
        <a:bodyPr/>
        <a:lstStyle/>
        <a:p>
          <a:endParaRPr lang="en-US"/>
        </a:p>
      </dgm:t>
    </dgm:pt>
    <dgm:pt modelId="{0339C328-BBA6-4223-95E1-E1409ACCCE67}" type="pres">
      <dgm:prSet presAssocID="{B2651EE9-E3AD-489E-9305-C1CA06CEE1B2}" presName="Name56" presStyleLbl="parChTrans1D2" presStyleIdx="3" presStyleCnt="7"/>
      <dgm:spPr/>
      <dgm:t>
        <a:bodyPr/>
        <a:lstStyle/>
        <a:p>
          <a:endParaRPr lang="en-US"/>
        </a:p>
      </dgm:t>
    </dgm:pt>
    <dgm:pt modelId="{2D8E771A-E647-4D01-A1EE-4B56ED7972B4}" type="pres">
      <dgm:prSet presAssocID="{7C28922B-12FB-4EC1-81A4-B3CC0CB75F25}" presName="text0" presStyleLbl="node1" presStyleIdx="4" presStyleCnt="8" custScaleX="175187" custScaleY="114682" custRadScaleRad="93708" custRadScaleInc="-18063">
        <dgm:presLayoutVars>
          <dgm:bulletEnabled val="1"/>
        </dgm:presLayoutVars>
      </dgm:prSet>
      <dgm:spPr/>
      <dgm:t>
        <a:bodyPr/>
        <a:lstStyle/>
        <a:p>
          <a:endParaRPr lang="en-US"/>
        </a:p>
      </dgm:t>
    </dgm:pt>
    <dgm:pt modelId="{622344BC-6DAB-414A-9922-6C1C2FFF5C5F}" type="pres">
      <dgm:prSet presAssocID="{12B50517-441B-4341-BB3D-F69FB0A7FBB4}" presName="Name56" presStyleLbl="parChTrans1D2" presStyleIdx="4" presStyleCnt="7"/>
      <dgm:spPr/>
      <dgm:t>
        <a:bodyPr/>
        <a:lstStyle/>
        <a:p>
          <a:endParaRPr lang="en-US"/>
        </a:p>
      </dgm:t>
    </dgm:pt>
    <dgm:pt modelId="{86C3FB0C-9077-40BF-B6B4-ABD4BBE07D7A}" type="pres">
      <dgm:prSet presAssocID="{BF2B1533-607F-4CD1-A30F-21ED952D3579}" presName="text0" presStyleLbl="node1" presStyleIdx="5" presStyleCnt="8" custScaleX="176792" custScaleY="111283" custRadScaleRad="97246" custRadScaleInc="27144">
        <dgm:presLayoutVars>
          <dgm:bulletEnabled val="1"/>
        </dgm:presLayoutVars>
      </dgm:prSet>
      <dgm:spPr/>
      <dgm:t>
        <a:bodyPr/>
        <a:lstStyle/>
        <a:p>
          <a:endParaRPr lang="en-US"/>
        </a:p>
      </dgm:t>
    </dgm:pt>
    <dgm:pt modelId="{AE4A310D-7033-4D5F-A473-8F28FF75D71E}" type="pres">
      <dgm:prSet presAssocID="{309F29AD-F62C-452E-90B7-83467B10ED63}" presName="Name56" presStyleLbl="parChTrans1D2" presStyleIdx="5" presStyleCnt="7"/>
      <dgm:spPr/>
      <dgm:t>
        <a:bodyPr/>
        <a:lstStyle/>
        <a:p>
          <a:endParaRPr lang="en-US"/>
        </a:p>
      </dgm:t>
    </dgm:pt>
    <dgm:pt modelId="{949FC6EE-103B-44D0-B1DD-2A53F35ED8D5}" type="pres">
      <dgm:prSet presAssocID="{716F9576-3C80-4E6C-997F-BC135866A556}" presName="text0" presStyleLbl="node1" presStyleIdx="6" presStyleCnt="8" custScaleX="166385" custScaleY="112994" custRadScaleRad="100480" custRadScaleInc="21155">
        <dgm:presLayoutVars>
          <dgm:bulletEnabled val="1"/>
        </dgm:presLayoutVars>
      </dgm:prSet>
      <dgm:spPr/>
      <dgm:t>
        <a:bodyPr/>
        <a:lstStyle/>
        <a:p>
          <a:endParaRPr lang="en-US"/>
        </a:p>
      </dgm:t>
    </dgm:pt>
    <dgm:pt modelId="{0208307D-49EA-4118-B79F-CF7BA2A56302}" type="pres">
      <dgm:prSet presAssocID="{FB371809-0CCD-469E-97A4-B4EE03BB3599}" presName="Name56" presStyleLbl="parChTrans1D2" presStyleIdx="6" presStyleCnt="7"/>
      <dgm:spPr/>
      <dgm:t>
        <a:bodyPr/>
        <a:lstStyle/>
        <a:p>
          <a:endParaRPr lang="en-US"/>
        </a:p>
      </dgm:t>
    </dgm:pt>
    <dgm:pt modelId="{71F567BF-44BD-4E5C-96C2-8C7566562E06}" type="pres">
      <dgm:prSet presAssocID="{483B6671-4199-47C9-8606-FE9D234F7A61}" presName="text0" presStyleLbl="node1" presStyleIdx="7" presStyleCnt="8" custScaleX="161628" custScaleY="107407" custRadScaleRad="111229" custRadScaleInc="-31382">
        <dgm:presLayoutVars>
          <dgm:bulletEnabled val="1"/>
        </dgm:presLayoutVars>
      </dgm:prSet>
      <dgm:spPr/>
      <dgm:t>
        <a:bodyPr/>
        <a:lstStyle/>
        <a:p>
          <a:endParaRPr lang="en-US"/>
        </a:p>
      </dgm:t>
    </dgm:pt>
  </dgm:ptLst>
  <dgm:cxnLst>
    <dgm:cxn modelId="{55BCAEE9-A1B8-4D79-BB1C-1BFC6D6A4812}" type="presOf" srcId="{CC45E972-4318-4004-9E23-8F393C7BA4D3}" destId="{93A5945B-4BAA-46B6-8438-001B9A9E64E7}" srcOrd="0" destOrd="0" presId="urn:microsoft.com/office/officeart/2008/layout/RadialCluster"/>
    <dgm:cxn modelId="{22266070-09EA-4F27-871C-F45EDAF3912E}" type="presOf" srcId="{483B6671-4199-47C9-8606-FE9D234F7A61}" destId="{71F567BF-44BD-4E5C-96C2-8C7566562E06}" srcOrd="0" destOrd="0" presId="urn:microsoft.com/office/officeart/2008/layout/RadialCluster"/>
    <dgm:cxn modelId="{99B1B39E-B5DC-4F20-932A-6E19790FAE90}" type="presOf" srcId="{2984BF3A-04AB-4A0C-ADD8-5F8718CE6A9F}" destId="{8CFDB25A-B283-4907-BEB9-577AD4B276A8}" srcOrd="0" destOrd="0" presId="urn:microsoft.com/office/officeart/2008/layout/RadialCluster"/>
    <dgm:cxn modelId="{18EF0F17-357D-4BB7-8492-74F94CD184D9}" type="presOf" srcId="{71083BBE-0040-450A-AC3A-E56F2D50206A}" destId="{0AD55AF4-9FEE-4BC9-8D42-0F4FBD130390}" srcOrd="0" destOrd="0" presId="urn:microsoft.com/office/officeart/2008/layout/RadialCluster"/>
    <dgm:cxn modelId="{67F7D072-BC62-4855-810C-95E4218B6079}" type="presOf" srcId="{50635032-B28F-4E2A-A318-332BBBBC8344}" destId="{E68207BF-1B87-446D-A33F-2D0DB810A145}" srcOrd="0" destOrd="0" presId="urn:microsoft.com/office/officeart/2008/layout/RadialCluster"/>
    <dgm:cxn modelId="{570CEB5E-CAEE-4F54-B3CC-09E3E3F1B0EB}" srcId="{71083BBE-0040-450A-AC3A-E56F2D50206A}" destId="{8B4A879A-972E-464C-B389-9663F0EDDA72}" srcOrd="1" destOrd="0" parTransId="{CC45E972-4318-4004-9E23-8F393C7BA4D3}" sibTransId="{E7FF6FA7-0C23-4DC5-A998-66E6DCBEA851}"/>
    <dgm:cxn modelId="{E04067E0-3308-4BF3-B627-628F424F5721}" srcId="{71083BBE-0040-450A-AC3A-E56F2D50206A}" destId="{2984BF3A-04AB-4A0C-ADD8-5F8718CE6A9F}" srcOrd="0" destOrd="0" parTransId="{39BA308A-0798-416D-8C1C-1CCB6030CF00}" sibTransId="{FF5CF701-C296-4ABF-90B8-A571DE192856}"/>
    <dgm:cxn modelId="{C25048C9-4322-4F58-8D2B-672E67E102AC}" type="presOf" srcId="{7C28922B-12FB-4EC1-81A4-B3CC0CB75F25}" destId="{2D8E771A-E647-4D01-A1EE-4B56ED7972B4}" srcOrd="0" destOrd="0" presId="urn:microsoft.com/office/officeart/2008/layout/RadialCluster"/>
    <dgm:cxn modelId="{32B8DA76-BE36-4232-9614-4448C1889D3C}" type="presOf" srcId="{2ECFE1FD-967F-43C6-98A4-16D80144A904}" destId="{B221C6C3-FCD3-408F-99BD-E2D555B5D961}" srcOrd="0" destOrd="0" presId="urn:microsoft.com/office/officeart/2008/layout/RadialCluster"/>
    <dgm:cxn modelId="{B5EB325B-54BC-40DF-9188-769AF005ACEF}" srcId="{71083BBE-0040-450A-AC3A-E56F2D50206A}" destId="{BF2B1533-607F-4CD1-A30F-21ED952D3579}" srcOrd="4" destOrd="0" parTransId="{12B50517-441B-4341-BB3D-F69FB0A7FBB4}" sibTransId="{BAC8CD31-7343-414A-AED5-C21F15AE2822}"/>
    <dgm:cxn modelId="{1A4F789B-B4DF-4346-8654-EEEC980105C5}" srcId="{71083BBE-0040-450A-AC3A-E56F2D50206A}" destId="{716F9576-3C80-4E6C-997F-BC135866A556}" srcOrd="5" destOrd="0" parTransId="{309F29AD-F62C-452E-90B7-83467B10ED63}" sibTransId="{7F92BCC7-C13A-4FA0-8A20-EB0CDFA6AFCA}"/>
    <dgm:cxn modelId="{BBDA2669-E67E-4BB0-B81F-A5A4D7904FD9}" type="presOf" srcId="{BCFF98B5-7223-42A8-BF34-065D07E18B2F}" destId="{8972767C-290A-4FEE-A852-F3A46388BCAE}" srcOrd="0" destOrd="0" presId="urn:microsoft.com/office/officeart/2008/layout/RadialCluster"/>
    <dgm:cxn modelId="{FF7D49BD-D4EB-4DC1-8F46-F71E7B6A9A7F}" type="presOf" srcId="{39BA308A-0798-416D-8C1C-1CCB6030CF00}" destId="{69FD07EC-FDFD-405D-AF4C-C91CE8C864E3}" srcOrd="0" destOrd="0" presId="urn:microsoft.com/office/officeart/2008/layout/RadialCluster"/>
    <dgm:cxn modelId="{BB060375-16CB-4BC5-9216-9331ED0CC012}" srcId="{71083BBE-0040-450A-AC3A-E56F2D50206A}" destId="{7C28922B-12FB-4EC1-81A4-B3CC0CB75F25}" srcOrd="3" destOrd="0" parTransId="{B2651EE9-E3AD-489E-9305-C1CA06CEE1B2}" sibTransId="{C9F7CDBD-9ECA-4B45-B283-6D114A0F50BD}"/>
    <dgm:cxn modelId="{D8498AAA-AC74-40E5-8BA7-5105B13396AD}" srcId="{71083BBE-0040-450A-AC3A-E56F2D50206A}" destId="{483B6671-4199-47C9-8606-FE9D234F7A61}" srcOrd="6" destOrd="0" parTransId="{FB371809-0CCD-469E-97A4-B4EE03BB3599}" sibTransId="{0F711A98-CBC5-4B22-9343-485A157FC60E}"/>
    <dgm:cxn modelId="{E3EDC2FF-ECCA-4474-AC88-A3518CC5F0CF}" type="presOf" srcId="{B2651EE9-E3AD-489E-9305-C1CA06CEE1B2}" destId="{0339C328-BBA6-4223-95E1-E1409ACCCE67}" srcOrd="0" destOrd="0" presId="urn:microsoft.com/office/officeart/2008/layout/RadialCluster"/>
    <dgm:cxn modelId="{0C8CDF37-BF25-437E-A86E-CE80B32C82E5}" srcId="{71083BBE-0040-450A-AC3A-E56F2D50206A}" destId="{50635032-B28F-4E2A-A318-332BBBBC8344}" srcOrd="2" destOrd="0" parTransId="{2ECFE1FD-967F-43C6-98A4-16D80144A904}" sibTransId="{8EEF7909-CC04-4667-B80B-A23B432E1582}"/>
    <dgm:cxn modelId="{F3DFEBF1-E17C-4E3E-8B49-B799C56C64D6}" type="presOf" srcId="{716F9576-3C80-4E6C-997F-BC135866A556}" destId="{949FC6EE-103B-44D0-B1DD-2A53F35ED8D5}" srcOrd="0" destOrd="0" presId="urn:microsoft.com/office/officeart/2008/layout/RadialCluster"/>
    <dgm:cxn modelId="{5C932544-FA7C-43A0-97E2-75EE87B3A483}" type="presOf" srcId="{FB371809-0CCD-469E-97A4-B4EE03BB3599}" destId="{0208307D-49EA-4118-B79F-CF7BA2A56302}" srcOrd="0" destOrd="0" presId="urn:microsoft.com/office/officeart/2008/layout/RadialCluster"/>
    <dgm:cxn modelId="{4BD30027-5820-4D93-89BB-22A5F165C3D0}" type="presOf" srcId="{12B50517-441B-4341-BB3D-F69FB0A7FBB4}" destId="{622344BC-6DAB-414A-9922-6C1C2FFF5C5F}" srcOrd="0" destOrd="0" presId="urn:microsoft.com/office/officeart/2008/layout/RadialCluster"/>
    <dgm:cxn modelId="{5A97109E-D9A7-43E2-8803-58BBB63719C5}" srcId="{BCFF98B5-7223-42A8-BF34-065D07E18B2F}" destId="{71083BBE-0040-450A-AC3A-E56F2D50206A}" srcOrd="0" destOrd="0" parTransId="{0EA5E3AE-4C19-4D8E-ADBA-3180D6481AD9}" sibTransId="{5F40980E-0021-4759-B39E-26B971FC8E71}"/>
    <dgm:cxn modelId="{9B1F5AAB-1414-41B0-AE02-ABBBF54FB1EA}" type="presOf" srcId="{8B4A879A-972E-464C-B389-9663F0EDDA72}" destId="{0B424C81-0A9E-4422-9197-AC0DCB142D27}" srcOrd="0" destOrd="0" presId="urn:microsoft.com/office/officeart/2008/layout/RadialCluster"/>
    <dgm:cxn modelId="{A842AF3D-8ECD-416E-8933-43E9F883F029}" type="presOf" srcId="{BF2B1533-607F-4CD1-A30F-21ED952D3579}" destId="{86C3FB0C-9077-40BF-B6B4-ABD4BBE07D7A}" srcOrd="0" destOrd="0" presId="urn:microsoft.com/office/officeart/2008/layout/RadialCluster"/>
    <dgm:cxn modelId="{A10FFC4E-660A-4EDE-9CD7-AD7F353C9F4A}" type="presOf" srcId="{309F29AD-F62C-452E-90B7-83467B10ED63}" destId="{AE4A310D-7033-4D5F-A473-8F28FF75D71E}" srcOrd="0" destOrd="0" presId="urn:microsoft.com/office/officeart/2008/layout/RadialCluster"/>
    <dgm:cxn modelId="{6D595AD3-65AD-4388-810D-A8CBB533AF30}" type="presParOf" srcId="{8972767C-290A-4FEE-A852-F3A46388BCAE}" destId="{A41B52AC-B961-43DC-9FBA-30AB1849E5B6}" srcOrd="0" destOrd="0" presId="urn:microsoft.com/office/officeart/2008/layout/RadialCluster"/>
    <dgm:cxn modelId="{5855FCE6-61F4-4CF6-8E7C-B64C53710AC5}" type="presParOf" srcId="{A41B52AC-B961-43DC-9FBA-30AB1849E5B6}" destId="{0AD55AF4-9FEE-4BC9-8D42-0F4FBD130390}" srcOrd="0" destOrd="0" presId="urn:microsoft.com/office/officeart/2008/layout/RadialCluster"/>
    <dgm:cxn modelId="{F4BD1C22-7FAA-4B65-AD70-D6D8E5C174F5}" type="presParOf" srcId="{A41B52AC-B961-43DC-9FBA-30AB1849E5B6}" destId="{69FD07EC-FDFD-405D-AF4C-C91CE8C864E3}" srcOrd="1" destOrd="0" presId="urn:microsoft.com/office/officeart/2008/layout/RadialCluster"/>
    <dgm:cxn modelId="{28352EF4-A84A-4D61-8A34-7F6705AAE466}" type="presParOf" srcId="{A41B52AC-B961-43DC-9FBA-30AB1849E5B6}" destId="{8CFDB25A-B283-4907-BEB9-577AD4B276A8}" srcOrd="2" destOrd="0" presId="urn:microsoft.com/office/officeart/2008/layout/RadialCluster"/>
    <dgm:cxn modelId="{E2286281-4977-4793-A2D5-C6587F98EDDD}" type="presParOf" srcId="{A41B52AC-B961-43DC-9FBA-30AB1849E5B6}" destId="{93A5945B-4BAA-46B6-8438-001B9A9E64E7}" srcOrd="3" destOrd="0" presId="urn:microsoft.com/office/officeart/2008/layout/RadialCluster"/>
    <dgm:cxn modelId="{7FB05730-5062-40B7-8AEF-9EF56C593027}" type="presParOf" srcId="{A41B52AC-B961-43DC-9FBA-30AB1849E5B6}" destId="{0B424C81-0A9E-4422-9197-AC0DCB142D27}" srcOrd="4" destOrd="0" presId="urn:microsoft.com/office/officeart/2008/layout/RadialCluster"/>
    <dgm:cxn modelId="{6D8004C8-17CF-4E7A-B411-1DA8796234CE}" type="presParOf" srcId="{A41B52AC-B961-43DC-9FBA-30AB1849E5B6}" destId="{B221C6C3-FCD3-408F-99BD-E2D555B5D961}" srcOrd="5" destOrd="0" presId="urn:microsoft.com/office/officeart/2008/layout/RadialCluster"/>
    <dgm:cxn modelId="{325B36A7-A33D-4B29-B2E4-1757B8A96BBE}" type="presParOf" srcId="{A41B52AC-B961-43DC-9FBA-30AB1849E5B6}" destId="{E68207BF-1B87-446D-A33F-2D0DB810A145}" srcOrd="6" destOrd="0" presId="urn:microsoft.com/office/officeart/2008/layout/RadialCluster"/>
    <dgm:cxn modelId="{D14357B1-FAA2-49DF-BA83-848F9670444B}" type="presParOf" srcId="{A41B52AC-B961-43DC-9FBA-30AB1849E5B6}" destId="{0339C328-BBA6-4223-95E1-E1409ACCCE67}" srcOrd="7" destOrd="0" presId="urn:microsoft.com/office/officeart/2008/layout/RadialCluster"/>
    <dgm:cxn modelId="{D4AB4DFB-D434-454C-9553-BA490E433911}" type="presParOf" srcId="{A41B52AC-B961-43DC-9FBA-30AB1849E5B6}" destId="{2D8E771A-E647-4D01-A1EE-4B56ED7972B4}" srcOrd="8" destOrd="0" presId="urn:microsoft.com/office/officeart/2008/layout/RadialCluster"/>
    <dgm:cxn modelId="{CA44EA58-69FC-4D14-8AB6-DAE24FA599AA}" type="presParOf" srcId="{A41B52AC-B961-43DC-9FBA-30AB1849E5B6}" destId="{622344BC-6DAB-414A-9922-6C1C2FFF5C5F}" srcOrd="9" destOrd="0" presId="urn:microsoft.com/office/officeart/2008/layout/RadialCluster"/>
    <dgm:cxn modelId="{24793D5B-4640-4FDC-95B6-BF69FA1F0AAA}" type="presParOf" srcId="{A41B52AC-B961-43DC-9FBA-30AB1849E5B6}" destId="{86C3FB0C-9077-40BF-B6B4-ABD4BBE07D7A}" srcOrd="10" destOrd="0" presId="urn:microsoft.com/office/officeart/2008/layout/RadialCluster"/>
    <dgm:cxn modelId="{787A1ED6-64B8-4093-9874-0094FD75A823}" type="presParOf" srcId="{A41B52AC-B961-43DC-9FBA-30AB1849E5B6}" destId="{AE4A310D-7033-4D5F-A473-8F28FF75D71E}" srcOrd="11" destOrd="0" presId="urn:microsoft.com/office/officeart/2008/layout/RadialCluster"/>
    <dgm:cxn modelId="{EF7D6D42-7E0A-4E01-8775-3342CB399877}" type="presParOf" srcId="{A41B52AC-B961-43DC-9FBA-30AB1849E5B6}" destId="{949FC6EE-103B-44D0-B1DD-2A53F35ED8D5}" srcOrd="12" destOrd="0" presId="urn:microsoft.com/office/officeart/2008/layout/RadialCluster"/>
    <dgm:cxn modelId="{AE169D74-C8FC-46B2-8BAD-00FF84153364}" type="presParOf" srcId="{A41B52AC-B961-43DC-9FBA-30AB1849E5B6}" destId="{0208307D-49EA-4118-B79F-CF7BA2A56302}" srcOrd="13" destOrd="0" presId="urn:microsoft.com/office/officeart/2008/layout/RadialCluster"/>
    <dgm:cxn modelId="{7BB0167C-BA1A-4890-A607-3732E195C0D4}" type="presParOf" srcId="{A41B52AC-B961-43DC-9FBA-30AB1849E5B6}" destId="{71F567BF-44BD-4E5C-96C2-8C7566562E06}" srcOrd="14"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7121A-83BD-4420-9202-5AAAD249742E}">
      <dsp:nvSpPr>
        <dsp:cNvPr id="0" name=""/>
        <dsp:cNvSpPr/>
      </dsp:nvSpPr>
      <dsp:spPr>
        <a:xfrm>
          <a:off x="913571" y="0"/>
          <a:ext cx="6012740" cy="6012740"/>
        </a:xfrm>
        <a:prstGeom prst="diamond">
          <a:avLst/>
        </a:prstGeom>
        <a:solidFill>
          <a:srgbClr val="FF9966">
            <a:alpha val="48000"/>
          </a:srgbClr>
        </a:solidFill>
        <a:ln>
          <a:noFill/>
        </a:ln>
        <a:effectLst/>
      </dsp:spPr>
      <dsp:style>
        <a:lnRef idx="0">
          <a:scrgbClr r="0" g="0" b="0"/>
        </a:lnRef>
        <a:fillRef idx="1">
          <a:scrgbClr r="0" g="0" b="0"/>
        </a:fillRef>
        <a:effectRef idx="0">
          <a:scrgbClr r="0" g="0" b="0"/>
        </a:effectRef>
        <a:fontRef idx="minor"/>
      </dsp:style>
    </dsp:sp>
    <dsp:sp modelId="{D81591CE-3EE0-4D36-823B-3B4113B0E923}">
      <dsp:nvSpPr>
        <dsp:cNvPr id="0" name=""/>
        <dsp:cNvSpPr/>
      </dsp:nvSpPr>
      <dsp:spPr>
        <a:xfrm>
          <a:off x="1437049" y="501541"/>
          <a:ext cx="2440432" cy="248430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cap="small" baseline="0" dirty="0" smtClean="0"/>
            <a:t>Chairperson</a:t>
          </a:r>
        </a:p>
        <a:p>
          <a:pPr lvl="0" algn="l" defTabSz="1066800">
            <a:lnSpc>
              <a:spcPct val="90000"/>
            </a:lnSpc>
            <a:spcBef>
              <a:spcPct val="0"/>
            </a:spcBef>
            <a:spcAft>
              <a:spcPct val="35000"/>
            </a:spcAft>
          </a:pPr>
          <a:r>
            <a:rPr lang="en-US" sz="1900" kern="1200" dirty="0" smtClean="0"/>
            <a:t>Organizes, convenes, and leads meetings of the Council; collaborates to develop agendas</a:t>
          </a:r>
          <a:endParaRPr lang="en-US" sz="1900" kern="1200" dirty="0"/>
        </a:p>
      </dsp:txBody>
      <dsp:txXfrm>
        <a:off x="1556181" y="620673"/>
        <a:ext cx="2202168" cy="2246043"/>
      </dsp:txXfrm>
    </dsp:sp>
    <dsp:sp modelId="{ADC8795F-D38C-4D92-8224-545052314E58}">
      <dsp:nvSpPr>
        <dsp:cNvPr id="0" name=""/>
        <dsp:cNvSpPr/>
      </dsp:nvSpPr>
      <dsp:spPr>
        <a:xfrm>
          <a:off x="3953689" y="495010"/>
          <a:ext cx="2457855" cy="249736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cap="small" baseline="0" dirty="0" smtClean="0"/>
            <a:t>Vice-Chairperson</a:t>
          </a:r>
        </a:p>
        <a:p>
          <a:pPr lvl="0" algn="l" defTabSz="1066800">
            <a:lnSpc>
              <a:spcPct val="90000"/>
            </a:lnSpc>
            <a:spcBef>
              <a:spcPct val="0"/>
            </a:spcBef>
            <a:spcAft>
              <a:spcPct val="35000"/>
            </a:spcAft>
          </a:pPr>
          <a:r>
            <a:rPr lang="en-US" sz="1900" kern="1200" dirty="0" smtClean="0"/>
            <a:t>Presides in the absence of the Chairperson; possible successor to Chair if stated in bylaws</a:t>
          </a:r>
          <a:endParaRPr lang="en-US" sz="1900" kern="1200" dirty="0"/>
        </a:p>
      </dsp:txBody>
      <dsp:txXfrm>
        <a:off x="4073672" y="614993"/>
        <a:ext cx="2217889" cy="2257402"/>
      </dsp:txXfrm>
    </dsp:sp>
    <dsp:sp modelId="{C44C3430-C7A8-4A36-A651-DD90B1D1D532}">
      <dsp:nvSpPr>
        <dsp:cNvPr id="0" name=""/>
        <dsp:cNvSpPr/>
      </dsp:nvSpPr>
      <dsp:spPr>
        <a:xfrm>
          <a:off x="1437049" y="3062055"/>
          <a:ext cx="2440432" cy="241398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cap="small" baseline="0" dirty="0" smtClean="0"/>
            <a:t>Secretary</a:t>
          </a:r>
        </a:p>
        <a:p>
          <a:pPr lvl="0" algn="l" defTabSz="1066800">
            <a:lnSpc>
              <a:spcPct val="90000"/>
            </a:lnSpc>
            <a:spcBef>
              <a:spcPct val="0"/>
            </a:spcBef>
            <a:spcAft>
              <a:spcPct val="35000"/>
            </a:spcAft>
          </a:pPr>
          <a:r>
            <a:rPr lang="en-US" sz="1900" kern="1200" dirty="0" smtClean="0"/>
            <a:t>Records events and actions taken at Council meetings; brings documents to meetings; signs/ dates minutes</a:t>
          </a:r>
          <a:endParaRPr lang="en-US" sz="1900" kern="1200" dirty="0"/>
        </a:p>
      </dsp:txBody>
      <dsp:txXfrm>
        <a:off x="1554890" y="3179896"/>
        <a:ext cx="2204750" cy="2178299"/>
      </dsp:txXfrm>
    </dsp:sp>
    <dsp:sp modelId="{B8E2F1C8-593E-4994-9E67-FCF00ABE6B05}">
      <dsp:nvSpPr>
        <dsp:cNvPr id="0" name=""/>
        <dsp:cNvSpPr/>
      </dsp:nvSpPr>
      <dsp:spPr>
        <a:xfrm>
          <a:off x="3953689" y="3062055"/>
          <a:ext cx="2457855" cy="241398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cap="small" baseline="0" dirty="0" smtClean="0"/>
            <a:t>Parliamentarian</a:t>
          </a:r>
        </a:p>
        <a:p>
          <a:pPr lvl="0" algn="l" defTabSz="1066800">
            <a:lnSpc>
              <a:spcPct val="90000"/>
            </a:lnSpc>
            <a:spcBef>
              <a:spcPct val="0"/>
            </a:spcBef>
            <a:spcAft>
              <a:spcPct val="35000"/>
            </a:spcAft>
          </a:pPr>
          <a:r>
            <a:rPr lang="en-US" sz="1900" kern="1200" dirty="0" smtClean="0"/>
            <a:t>Resolves questions of procedure, often with the help of “Robert’s Rules of Order;” supports Greene Act/bylaws</a:t>
          </a:r>
          <a:endParaRPr lang="en-US" sz="1900" kern="1200" dirty="0"/>
        </a:p>
      </dsp:txBody>
      <dsp:txXfrm>
        <a:off x="4071530" y="3179896"/>
        <a:ext cx="2222173" cy="2178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3BACA-3E43-4A50-AA86-A7F7ECB64304}">
      <dsp:nvSpPr>
        <dsp:cNvPr id="0" name=""/>
        <dsp:cNvSpPr/>
      </dsp:nvSpPr>
      <dsp:spPr>
        <a:xfrm>
          <a:off x="498795" y="3101"/>
          <a:ext cx="2131007" cy="504132"/>
        </a:xfrm>
        <a:prstGeom prst="roundRect">
          <a:avLst>
            <a:gd name="adj" fmla="val 1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Annually</a:t>
          </a:r>
          <a:endParaRPr lang="en-US" sz="2800" kern="1200" dirty="0"/>
        </a:p>
      </dsp:txBody>
      <dsp:txXfrm>
        <a:off x="513561" y="17867"/>
        <a:ext cx="2101475" cy="474600"/>
      </dsp:txXfrm>
    </dsp:sp>
    <dsp:sp modelId="{45F1E4A5-256F-4AA4-85B8-077EA666112A}">
      <dsp:nvSpPr>
        <dsp:cNvPr id="0" name=""/>
        <dsp:cNvSpPr/>
      </dsp:nvSpPr>
      <dsp:spPr>
        <a:xfrm>
          <a:off x="711896" y="507233"/>
          <a:ext cx="213100" cy="799127"/>
        </a:xfrm>
        <a:custGeom>
          <a:avLst/>
          <a:gdLst/>
          <a:ahLst/>
          <a:cxnLst/>
          <a:rect l="0" t="0" r="0" b="0"/>
          <a:pathLst>
            <a:path>
              <a:moveTo>
                <a:pt x="0" y="0"/>
              </a:moveTo>
              <a:lnTo>
                <a:pt x="0" y="799127"/>
              </a:lnTo>
              <a:lnTo>
                <a:pt x="213100" y="799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5527F-5CDD-4718-8FB9-87F39D199C20}">
      <dsp:nvSpPr>
        <dsp:cNvPr id="0" name=""/>
        <dsp:cNvSpPr/>
      </dsp:nvSpPr>
      <dsp:spPr>
        <a:xfrm>
          <a:off x="924996" y="773609"/>
          <a:ext cx="1970704" cy="106550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review</a:t>
          </a:r>
          <a:r>
            <a:rPr lang="en-US" sz="2200" kern="1200" dirty="0" smtClean="0"/>
            <a:t> meeting operating procedures</a:t>
          </a:r>
          <a:endParaRPr lang="en-US" sz="2200" kern="1200" dirty="0"/>
        </a:p>
      </dsp:txBody>
      <dsp:txXfrm>
        <a:off x="956204" y="804817"/>
        <a:ext cx="1908288" cy="1003087"/>
      </dsp:txXfrm>
    </dsp:sp>
    <dsp:sp modelId="{F79026D1-8B89-40F2-8A4D-9675B7F5455B}">
      <dsp:nvSpPr>
        <dsp:cNvPr id="0" name=""/>
        <dsp:cNvSpPr/>
      </dsp:nvSpPr>
      <dsp:spPr>
        <a:xfrm>
          <a:off x="711896" y="507233"/>
          <a:ext cx="196666" cy="1999577"/>
        </a:xfrm>
        <a:custGeom>
          <a:avLst/>
          <a:gdLst/>
          <a:ahLst/>
          <a:cxnLst/>
          <a:rect l="0" t="0" r="0" b="0"/>
          <a:pathLst>
            <a:path>
              <a:moveTo>
                <a:pt x="0" y="0"/>
              </a:moveTo>
              <a:lnTo>
                <a:pt x="0" y="1999577"/>
              </a:lnTo>
              <a:lnTo>
                <a:pt x="196666" y="19995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7D699-8D8E-43F6-80BA-43CD41245FB9}">
      <dsp:nvSpPr>
        <dsp:cNvPr id="0" name=""/>
        <dsp:cNvSpPr/>
      </dsp:nvSpPr>
      <dsp:spPr>
        <a:xfrm>
          <a:off x="908562" y="1974059"/>
          <a:ext cx="2017927" cy="106550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t>review </a:t>
          </a:r>
          <a:r>
            <a:rPr lang="en-US" sz="2200" b="0" kern="1200" dirty="0" smtClean="0"/>
            <a:t>bylaws</a:t>
          </a:r>
          <a:r>
            <a:rPr lang="en-US" sz="2200" b="1" kern="1200" dirty="0" smtClean="0"/>
            <a:t> </a:t>
          </a:r>
          <a:endParaRPr lang="en-US" sz="2200" b="1" kern="1200" dirty="0"/>
        </a:p>
      </dsp:txBody>
      <dsp:txXfrm>
        <a:off x="939770" y="2005267"/>
        <a:ext cx="1955511" cy="1003087"/>
      </dsp:txXfrm>
    </dsp:sp>
    <dsp:sp modelId="{60155375-5D40-461B-8825-8AAE5B310E12}">
      <dsp:nvSpPr>
        <dsp:cNvPr id="0" name=""/>
        <dsp:cNvSpPr/>
      </dsp:nvSpPr>
      <dsp:spPr>
        <a:xfrm>
          <a:off x="711896" y="507233"/>
          <a:ext cx="196666" cy="3217479"/>
        </a:xfrm>
        <a:custGeom>
          <a:avLst/>
          <a:gdLst/>
          <a:ahLst/>
          <a:cxnLst/>
          <a:rect l="0" t="0" r="0" b="0"/>
          <a:pathLst>
            <a:path>
              <a:moveTo>
                <a:pt x="0" y="0"/>
              </a:moveTo>
              <a:lnTo>
                <a:pt x="0" y="3217479"/>
              </a:lnTo>
              <a:lnTo>
                <a:pt x="196666" y="3217479"/>
              </a:lnTo>
            </a:path>
          </a:pathLst>
        </a:custGeom>
        <a:noFill/>
        <a:ln w="25400" cap="flat"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43997381-91B7-4A81-9CAE-0F4A8CAF6290}">
      <dsp:nvSpPr>
        <dsp:cNvPr id="0" name=""/>
        <dsp:cNvSpPr/>
      </dsp:nvSpPr>
      <dsp:spPr>
        <a:xfrm>
          <a:off x="908562" y="3191961"/>
          <a:ext cx="2017927" cy="106550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develop </a:t>
          </a:r>
          <a:r>
            <a:rPr lang="en-US" sz="2200" b="0" kern="1200" dirty="0" smtClean="0"/>
            <a:t>an annual meeting calendar</a:t>
          </a:r>
          <a:endParaRPr lang="en-US" sz="2200" b="0" kern="1200" dirty="0"/>
        </a:p>
      </dsp:txBody>
      <dsp:txXfrm>
        <a:off x="939770" y="3223169"/>
        <a:ext cx="1955511" cy="1003087"/>
      </dsp:txXfrm>
    </dsp:sp>
    <dsp:sp modelId="{9EB0741C-4DC6-424D-ABB3-3F699E0FD6A9}">
      <dsp:nvSpPr>
        <dsp:cNvPr id="0" name=""/>
        <dsp:cNvSpPr/>
      </dsp:nvSpPr>
      <dsp:spPr>
        <a:xfrm>
          <a:off x="711896" y="507233"/>
          <a:ext cx="212606" cy="4436682"/>
        </a:xfrm>
        <a:custGeom>
          <a:avLst/>
          <a:gdLst/>
          <a:ahLst/>
          <a:cxnLst/>
          <a:rect l="0" t="0" r="0" b="0"/>
          <a:pathLst>
            <a:path>
              <a:moveTo>
                <a:pt x="0" y="0"/>
              </a:moveTo>
              <a:lnTo>
                <a:pt x="0" y="4436682"/>
              </a:lnTo>
              <a:lnTo>
                <a:pt x="212606" y="44366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2ECAA-BD5A-489D-9320-2151EC842554}">
      <dsp:nvSpPr>
        <dsp:cNvPr id="0" name=""/>
        <dsp:cNvSpPr/>
      </dsp:nvSpPr>
      <dsp:spPr>
        <a:xfrm>
          <a:off x="924502" y="4411164"/>
          <a:ext cx="2020825" cy="106550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develop </a:t>
          </a:r>
          <a:r>
            <a:rPr lang="en-US" sz="2200" b="0" kern="1200" dirty="0" smtClean="0"/>
            <a:t>the school’s Safety Plan</a:t>
          </a:r>
          <a:endParaRPr lang="en-US" sz="2200" b="0" kern="1200" dirty="0"/>
        </a:p>
      </dsp:txBody>
      <dsp:txXfrm>
        <a:off x="955710" y="4442372"/>
        <a:ext cx="1958409" cy="1003087"/>
      </dsp:txXfrm>
    </dsp:sp>
    <dsp:sp modelId="{8FEBD080-6553-488C-ABA9-DA2BEA30C561}">
      <dsp:nvSpPr>
        <dsp:cNvPr id="0" name=""/>
        <dsp:cNvSpPr/>
      </dsp:nvSpPr>
      <dsp:spPr>
        <a:xfrm>
          <a:off x="3227251" y="0"/>
          <a:ext cx="2777448" cy="504132"/>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Ongoing basis</a:t>
          </a:r>
          <a:endParaRPr lang="en-US" sz="2800" kern="1200" dirty="0"/>
        </a:p>
      </dsp:txBody>
      <dsp:txXfrm>
        <a:off x="3242017" y="14766"/>
        <a:ext cx="2747916" cy="474600"/>
      </dsp:txXfrm>
    </dsp:sp>
    <dsp:sp modelId="{543DE86D-6C7D-4897-9CDF-317AF0CE1461}">
      <dsp:nvSpPr>
        <dsp:cNvPr id="0" name=""/>
        <dsp:cNvSpPr/>
      </dsp:nvSpPr>
      <dsp:spPr>
        <a:xfrm>
          <a:off x="3504996" y="504132"/>
          <a:ext cx="259690" cy="1176934"/>
        </a:xfrm>
        <a:custGeom>
          <a:avLst/>
          <a:gdLst/>
          <a:ahLst/>
          <a:cxnLst/>
          <a:rect l="0" t="0" r="0" b="0"/>
          <a:pathLst>
            <a:path>
              <a:moveTo>
                <a:pt x="0" y="0"/>
              </a:moveTo>
              <a:lnTo>
                <a:pt x="0" y="1176934"/>
              </a:lnTo>
              <a:lnTo>
                <a:pt x="259690" y="1176934"/>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B5393540-DA76-455B-A861-560ABC9BAC0D}">
      <dsp:nvSpPr>
        <dsp:cNvPr id="0" name=""/>
        <dsp:cNvSpPr/>
      </dsp:nvSpPr>
      <dsp:spPr>
        <a:xfrm>
          <a:off x="3764687" y="779768"/>
          <a:ext cx="3205324" cy="180259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become knowledgeable </a:t>
          </a:r>
          <a:r>
            <a:rPr lang="en-US" sz="2200" kern="1200" dirty="0" smtClean="0"/>
            <a:t>of state and local issues related to assessment, curriculum, and instruction</a:t>
          </a:r>
          <a:endParaRPr lang="en-US" sz="2200" kern="1200" dirty="0"/>
        </a:p>
      </dsp:txBody>
      <dsp:txXfrm>
        <a:off x="3817483" y="832564"/>
        <a:ext cx="3099732" cy="1697005"/>
      </dsp:txXfrm>
    </dsp:sp>
    <dsp:sp modelId="{1512EBDB-3D62-49E2-9FFF-F8D5165C12E2}">
      <dsp:nvSpPr>
        <dsp:cNvPr id="0" name=""/>
        <dsp:cNvSpPr/>
      </dsp:nvSpPr>
      <dsp:spPr>
        <a:xfrm>
          <a:off x="3504996" y="504132"/>
          <a:ext cx="259690" cy="2911180"/>
        </a:xfrm>
        <a:custGeom>
          <a:avLst/>
          <a:gdLst/>
          <a:ahLst/>
          <a:cxnLst/>
          <a:rect l="0" t="0" r="0" b="0"/>
          <a:pathLst>
            <a:path>
              <a:moveTo>
                <a:pt x="0" y="0"/>
              </a:moveTo>
              <a:lnTo>
                <a:pt x="0" y="2911180"/>
              </a:lnTo>
              <a:lnTo>
                <a:pt x="259690" y="2911180"/>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sp>
    <dsp:sp modelId="{7CE0358B-F8E4-432D-8A28-4CDF4FC1556C}">
      <dsp:nvSpPr>
        <dsp:cNvPr id="0" name=""/>
        <dsp:cNvSpPr/>
      </dsp:nvSpPr>
      <dsp:spPr>
        <a:xfrm>
          <a:off x="3764687" y="2887163"/>
          <a:ext cx="3205324" cy="105629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1" kern="1200" dirty="0" smtClean="0"/>
            <a:t>communicate</a:t>
          </a:r>
          <a:r>
            <a:rPr lang="en-US" sz="2200" kern="1200" dirty="0" smtClean="0"/>
            <a:t> regularly with representative stakeholder groups</a:t>
          </a:r>
          <a:endParaRPr lang="en-US" sz="2200" kern="1200" dirty="0"/>
        </a:p>
      </dsp:txBody>
      <dsp:txXfrm>
        <a:off x="3795625" y="2918101"/>
        <a:ext cx="3143448" cy="994421"/>
      </dsp:txXfrm>
    </dsp:sp>
    <dsp:sp modelId="{E0DBF72C-5BAA-46E6-8442-2DEF177874D8}">
      <dsp:nvSpPr>
        <dsp:cNvPr id="0" name=""/>
        <dsp:cNvSpPr/>
      </dsp:nvSpPr>
      <dsp:spPr>
        <a:xfrm>
          <a:off x="3504996" y="504132"/>
          <a:ext cx="259690" cy="4361911"/>
        </a:xfrm>
        <a:custGeom>
          <a:avLst/>
          <a:gdLst/>
          <a:ahLst/>
          <a:cxnLst/>
          <a:rect l="0" t="0" r="0" b="0"/>
          <a:pathLst>
            <a:path>
              <a:moveTo>
                <a:pt x="0" y="0"/>
              </a:moveTo>
              <a:lnTo>
                <a:pt x="0" y="4361911"/>
              </a:lnTo>
              <a:lnTo>
                <a:pt x="259690" y="4361911"/>
              </a:lnTo>
            </a:path>
          </a:pathLst>
        </a:custGeom>
        <a:noFill/>
        <a:ln w="25400" cap="flat" cmpd="sng" algn="ctr">
          <a:solidFill>
            <a:schemeClr val="accent3">
              <a:lumMod val="75000"/>
            </a:schemeClr>
          </a:solidFill>
          <a:prstDash val="solid"/>
        </a:ln>
        <a:effectLst/>
      </dsp:spPr>
      <dsp:style>
        <a:lnRef idx="2">
          <a:scrgbClr r="0" g="0" b="0"/>
        </a:lnRef>
        <a:fillRef idx="0">
          <a:scrgbClr r="0" g="0" b="0"/>
        </a:fillRef>
        <a:effectRef idx="0">
          <a:scrgbClr r="0" g="0" b="0"/>
        </a:effectRef>
        <a:fontRef idx="minor"/>
      </dsp:style>
    </dsp:sp>
    <dsp:sp modelId="{D16C0025-5727-4490-A73B-B08B65ABEF0B}">
      <dsp:nvSpPr>
        <dsp:cNvPr id="0" name=""/>
        <dsp:cNvSpPr/>
      </dsp:nvSpPr>
      <dsp:spPr>
        <a:xfrm>
          <a:off x="3764687" y="4182560"/>
          <a:ext cx="3205443" cy="136696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t>may </a:t>
          </a:r>
          <a:r>
            <a:rPr lang="en-US" sz="2400" b="1" kern="1200" dirty="0" smtClean="0"/>
            <a:t>appoint</a:t>
          </a:r>
          <a:r>
            <a:rPr lang="en-US" sz="2400" kern="1200" dirty="0" smtClean="0"/>
            <a:t> </a:t>
          </a:r>
          <a:r>
            <a:rPr lang="en-US" sz="2200" kern="1200" dirty="0" smtClean="0"/>
            <a:t>committees to perform tasks to assist in developing, monitoring, and evaluating the SPSA</a:t>
          </a:r>
          <a:endParaRPr lang="en-US" sz="2200" kern="1200" dirty="0"/>
        </a:p>
      </dsp:txBody>
      <dsp:txXfrm>
        <a:off x="3804724" y="4222597"/>
        <a:ext cx="3125369" cy="1286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0A866-E1BE-4050-AF66-E7477EFA718A}">
      <dsp:nvSpPr>
        <dsp:cNvPr id="0" name=""/>
        <dsp:cNvSpPr/>
      </dsp:nvSpPr>
      <dsp:spPr>
        <a:xfrm>
          <a:off x="1519675" y="-79986"/>
          <a:ext cx="5379564" cy="5379564"/>
        </a:xfrm>
        <a:prstGeom prst="circularArrow">
          <a:avLst>
            <a:gd name="adj1" fmla="val 5544"/>
            <a:gd name="adj2" fmla="val 330680"/>
            <a:gd name="adj3" fmla="val 14478894"/>
            <a:gd name="adj4" fmla="val 16971352"/>
            <a:gd name="adj5" fmla="val 5757"/>
          </a:avLst>
        </a:prstGeom>
        <a:solidFill>
          <a:srgbClr val="FF9966">
            <a:alpha val="50000"/>
          </a:srgbClr>
        </a:solidFill>
        <a:ln>
          <a:noFill/>
        </a:ln>
        <a:effectLst/>
      </dsp:spPr>
      <dsp:style>
        <a:lnRef idx="0">
          <a:scrgbClr r="0" g="0" b="0"/>
        </a:lnRef>
        <a:fillRef idx="1">
          <a:scrgbClr r="0" g="0" b="0"/>
        </a:fillRef>
        <a:effectRef idx="0">
          <a:scrgbClr r="0" g="0" b="0"/>
        </a:effectRef>
        <a:fontRef idx="minor"/>
      </dsp:style>
    </dsp:sp>
    <dsp:sp modelId="{1D22554C-25BD-42FE-90F5-7D16B7455C31}">
      <dsp:nvSpPr>
        <dsp:cNvPr id="0" name=""/>
        <dsp:cNvSpPr/>
      </dsp:nvSpPr>
      <dsp:spPr>
        <a:xfrm>
          <a:off x="3350174" y="-157168"/>
          <a:ext cx="1718566" cy="108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 Analyze student data.</a:t>
          </a:r>
          <a:endParaRPr lang="en-US" sz="1600" kern="1200" dirty="0"/>
        </a:p>
      </dsp:txBody>
      <dsp:txXfrm>
        <a:off x="3403018" y="-104324"/>
        <a:ext cx="1612878" cy="976828"/>
      </dsp:txXfrm>
    </dsp:sp>
    <dsp:sp modelId="{0622E3B5-B79A-4552-9B85-BE600D24B272}">
      <dsp:nvSpPr>
        <dsp:cNvPr id="0" name=""/>
        <dsp:cNvSpPr/>
      </dsp:nvSpPr>
      <dsp:spPr>
        <a:xfrm>
          <a:off x="5417539" y="884826"/>
          <a:ext cx="1916740" cy="124744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 Measure effectiveness of current improvement STRATEGIES.</a:t>
          </a:r>
          <a:endParaRPr lang="en-US" sz="1600" kern="1200" dirty="0"/>
        </a:p>
      </dsp:txBody>
      <dsp:txXfrm>
        <a:off x="5478434" y="945721"/>
        <a:ext cx="1794950" cy="1125656"/>
      </dsp:txXfrm>
    </dsp:sp>
    <dsp:sp modelId="{A1D647C1-0D6C-41E1-B5B1-9C14FEDCD70A}">
      <dsp:nvSpPr>
        <dsp:cNvPr id="0" name=""/>
        <dsp:cNvSpPr/>
      </dsp:nvSpPr>
      <dsp:spPr>
        <a:xfrm>
          <a:off x="5524505" y="2504163"/>
          <a:ext cx="2308716" cy="971467"/>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 Identify achievement GOALS and key improvement strategies. </a:t>
          </a:r>
          <a:endParaRPr lang="en-US" sz="1600" kern="1200" dirty="0"/>
        </a:p>
      </dsp:txBody>
      <dsp:txXfrm>
        <a:off x="5571928" y="2551586"/>
        <a:ext cx="2213870" cy="876621"/>
      </dsp:txXfrm>
    </dsp:sp>
    <dsp:sp modelId="{4872C6AD-015A-4032-B0C4-21245CA131EE}">
      <dsp:nvSpPr>
        <dsp:cNvPr id="0" name=""/>
        <dsp:cNvSpPr/>
      </dsp:nvSpPr>
      <dsp:spPr>
        <a:xfrm>
          <a:off x="4306534" y="3780421"/>
          <a:ext cx="2627664" cy="1247819"/>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4) Define timelines, personnel responsible, proposed expenditures, &amp; funding sources to implement the plan.</a:t>
          </a:r>
          <a:endParaRPr lang="en-US" sz="1600" kern="1200" dirty="0"/>
        </a:p>
      </dsp:txBody>
      <dsp:txXfrm>
        <a:off x="4367448" y="3841335"/>
        <a:ext cx="2505836" cy="1125991"/>
      </dsp:txXfrm>
    </dsp:sp>
    <dsp:sp modelId="{B7B5CBAE-0541-40DA-9688-342176137432}">
      <dsp:nvSpPr>
        <dsp:cNvPr id="0" name=""/>
        <dsp:cNvSpPr/>
      </dsp:nvSpPr>
      <dsp:spPr>
        <a:xfrm>
          <a:off x="1295402" y="3704242"/>
          <a:ext cx="2286435" cy="951397"/>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5) Recommend SPSA to local governing board.</a:t>
          </a:r>
          <a:endParaRPr lang="en-US" sz="1600" kern="1200" dirty="0"/>
        </a:p>
      </dsp:txBody>
      <dsp:txXfrm>
        <a:off x="1341845" y="3750685"/>
        <a:ext cx="2193549" cy="858511"/>
      </dsp:txXfrm>
    </dsp:sp>
    <dsp:sp modelId="{8FAE87F5-429F-4E3D-9451-67F9FD37C6E2}">
      <dsp:nvSpPr>
        <dsp:cNvPr id="0" name=""/>
        <dsp:cNvSpPr/>
      </dsp:nvSpPr>
      <dsp:spPr>
        <a:xfrm>
          <a:off x="845411" y="2104035"/>
          <a:ext cx="1925347" cy="1066792"/>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6) Implement the plan.</a:t>
          </a:r>
          <a:endParaRPr lang="en-US" sz="1600" kern="1200" dirty="0"/>
        </a:p>
      </dsp:txBody>
      <dsp:txXfrm>
        <a:off x="897487" y="2156111"/>
        <a:ext cx="1821195" cy="962640"/>
      </dsp:txXfrm>
    </dsp:sp>
    <dsp:sp modelId="{514A9394-777D-47B0-907A-396DF9EE7463}">
      <dsp:nvSpPr>
        <dsp:cNvPr id="0" name=""/>
        <dsp:cNvSpPr/>
      </dsp:nvSpPr>
      <dsp:spPr>
        <a:xfrm>
          <a:off x="1181090" y="808626"/>
          <a:ext cx="1910945" cy="1038581"/>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7) Monitor implementation.</a:t>
          </a:r>
          <a:endParaRPr lang="en-US" sz="1600" kern="1200" dirty="0"/>
        </a:p>
      </dsp:txBody>
      <dsp:txXfrm>
        <a:off x="1231789" y="859325"/>
        <a:ext cx="1809547" cy="937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CEB4E-50AE-4213-88DF-A210F3CE4B8C}" type="datetimeFigureOut">
              <a:rPr lang="en-US" smtClean="0"/>
              <a:t>8/12/2014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33FDA2-7921-429F-88BE-79664FDE2751}" type="slidenum">
              <a:rPr lang="en-US" smtClean="0"/>
              <a:t>‹#›</a:t>
            </a:fld>
            <a:endParaRPr lang="en-US"/>
          </a:p>
        </p:txBody>
      </p:sp>
    </p:spTree>
    <p:extLst>
      <p:ext uri="{BB962C8B-B14F-4D97-AF65-F5344CB8AC3E}">
        <p14:creationId xmlns:p14="http://schemas.microsoft.com/office/powerpoint/2010/main" val="476195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[Welcome participants]</a:t>
            </a:r>
            <a:endParaRPr lang="en-US" b="1" dirty="0"/>
          </a:p>
        </p:txBody>
      </p:sp>
      <p:sp>
        <p:nvSpPr>
          <p:cNvPr id="4" name="Slide Number Placeholder 3"/>
          <p:cNvSpPr>
            <a:spLocks noGrp="1"/>
          </p:cNvSpPr>
          <p:nvPr>
            <p:ph type="sldNum" sz="quarter" idx="10"/>
          </p:nvPr>
        </p:nvSpPr>
        <p:spPr/>
        <p:txBody>
          <a:bodyPr/>
          <a:lstStyle/>
          <a:p>
            <a:fld id="{BD33FDA2-7921-429F-88BE-79664FDE2751}" type="slidenum">
              <a:rPr lang="en-US" smtClean="0"/>
              <a:t>1</a:t>
            </a:fld>
            <a:endParaRPr lang="en-US"/>
          </a:p>
        </p:txBody>
      </p:sp>
    </p:spTree>
    <p:extLst>
      <p:ext uri="{BB962C8B-B14F-4D97-AF65-F5344CB8AC3E}">
        <p14:creationId xmlns:p14="http://schemas.microsoft.com/office/powerpoint/2010/main" val="319461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“Often, the SSC is viewed as a </a:t>
            </a:r>
            <a:r>
              <a:rPr lang="en-US" i="1" dirty="0" smtClean="0"/>
              <a:t>f</a:t>
            </a:r>
            <a:r>
              <a:rPr lang="en-US" i="1" baseline="0" dirty="0" smtClean="0"/>
              <a:t>unding decision-making body </a:t>
            </a:r>
            <a:r>
              <a:rPr lang="en-US" i="0" baseline="0" dirty="0" smtClean="0"/>
              <a:t>, but this is a misconception. </a:t>
            </a:r>
            <a:r>
              <a:rPr lang="en-US" baseline="0" dirty="0" smtClean="0"/>
              <a:t>[Click]</a:t>
            </a:r>
            <a:r>
              <a:rPr lang="en-US" baseline="0" dirty="0"/>
              <a:t> </a:t>
            </a:r>
            <a:r>
              <a:rPr lang="en-US" baseline="0" dirty="0" smtClean="0"/>
              <a:t>The primary responsibility of SSC is to make decisions that align with the Single Plan for Student Achievement. While it is true that some of those decisions are financial ones, deciding how the money is spent should only be done after a careful review of data and in alignment with the goals of the SPSA.”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33FDA2-7921-429F-88BE-79664FDE2751}" type="slidenum">
              <a:rPr lang="en-US" smtClean="0"/>
              <a:t>10</a:t>
            </a:fld>
            <a:endParaRPr lang="en-US"/>
          </a:p>
        </p:txBody>
      </p:sp>
    </p:spTree>
    <p:extLst>
      <p:ext uri="{BB962C8B-B14F-4D97-AF65-F5344CB8AC3E}">
        <p14:creationId xmlns:p14="http://schemas.microsoft.com/office/powerpoint/2010/main" val="248875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“According</a:t>
            </a:r>
            <a:r>
              <a:rPr lang="en-US" baseline="0" dirty="0" smtClean="0"/>
              <a:t> to California Ed Code, the SSC is responsible to develop, approve, recommend, monitor, and evaluate the school’s Single Plan for Student Achievement, or SPSA.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smtClean="0"/>
          </a:p>
          <a:p>
            <a:r>
              <a:rPr lang="en-US" dirty="0" smtClean="0"/>
              <a:t>As a point of clarification,</a:t>
            </a:r>
            <a:r>
              <a:rPr lang="en-US" baseline="0" dirty="0" smtClean="0"/>
              <a:t> the “local governing board” for LAUSD is the Board of Education.”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p:txBody>
      </p:sp>
      <p:sp>
        <p:nvSpPr>
          <p:cNvPr id="4" name="Slide Number Placeholder 3"/>
          <p:cNvSpPr>
            <a:spLocks noGrp="1"/>
          </p:cNvSpPr>
          <p:nvPr>
            <p:ph type="sldNum" sz="quarter" idx="10"/>
          </p:nvPr>
        </p:nvSpPr>
        <p:spPr/>
        <p:txBody>
          <a:bodyPr/>
          <a:lstStyle/>
          <a:p>
            <a:fld id="{BD33FDA2-7921-429F-88BE-79664FDE2751}" type="slidenum">
              <a:rPr lang="en-US" smtClean="0"/>
              <a:t>11</a:t>
            </a:fld>
            <a:endParaRPr lang="en-US"/>
          </a:p>
        </p:txBody>
      </p:sp>
    </p:spTree>
    <p:extLst>
      <p:ext uri="{BB962C8B-B14F-4D97-AF65-F5344CB8AC3E}">
        <p14:creationId xmlns:p14="http://schemas.microsoft.com/office/powerpoint/2010/main" val="79341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“Now</a:t>
            </a:r>
            <a:r>
              <a:rPr lang="en-US" baseline="0" dirty="0" smtClean="0"/>
              <a:t> we’ve come to the third objective of this presentation, which is to provide guidance on the SPSA.</a:t>
            </a:r>
          </a:p>
          <a:p>
            <a:endParaRPr lang="en-US" baseline="0" dirty="0" smtClean="0"/>
          </a:p>
          <a:p>
            <a:r>
              <a:rPr lang="en-US" baseline="0" dirty="0" smtClean="0"/>
              <a:t>But before I continue, are there any clarifying questions about the content I have already covered?”</a:t>
            </a:r>
          </a:p>
          <a:p>
            <a:endParaRPr lang="en-US" baseline="0" dirty="0" smtClean="0"/>
          </a:p>
          <a:p>
            <a:r>
              <a:rPr lang="en-US" baseline="0" dirty="0" smtClean="0"/>
              <a:t>[If there are no questions, continue.]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p:txBody>
      </p:sp>
      <p:sp>
        <p:nvSpPr>
          <p:cNvPr id="4" name="Slide Number Placeholder 3"/>
          <p:cNvSpPr>
            <a:spLocks noGrp="1"/>
          </p:cNvSpPr>
          <p:nvPr>
            <p:ph type="sldNum" sz="quarter" idx="10"/>
          </p:nvPr>
        </p:nvSpPr>
        <p:spPr/>
        <p:txBody>
          <a:bodyPr/>
          <a:lstStyle/>
          <a:p>
            <a:fld id="{BD33FDA2-7921-429F-88BE-79664FDE2751}" type="slidenum">
              <a:rPr lang="en-US" smtClean="0"/>
              <a:t>12</a:t>
            </a:fld>
            <a:endParaRPr lang="en-US"/>
          </a:p>
        </p:txBody>
      </p:sp>
    </p:spTree>
    <p:extLst>
      <p:ext uri="{BB962C8B-B14F-4D97-AF65-F5344CB8AC3E}">
        <p14:creationId xmlns:p14="http://schemas.microsoft.com/office/powerpoint/2010/main" val="211315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“The ultimate goal of all schools,</a:t>
            </a:r>
            <a:r>
              <a:rPr lang="en-US" baseline="0" dirty="0" smtClean="0"/>
              <a:t> including Title I schools, is to make sure that students are reaching and achieving state proficiency standards in the academic classes.  For some schools, this presents more of a challenge than others. By maintaining a focus on continuous improvement, schools set and monitor incremental steps along the way to achieving academic proficiency for all students.”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13</a:t>
            </a:fld>
            <a:endParaRPr lang="en-US"/>
          </a:p>
        </p:txBody>
      </p:sp>
    </p:spTree>
    <p:extLst>
      <p:ext uri="{BB962C8B-B14F-4D97-AF65-F5344CB8AC3E}">
        <p14:creationId xmlns:p14="http://schemas.microsoft.com/office/powerpoint/2010/main" val="429268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“Unless you are a new school, the Continuous</a:t>
            </a:r>
            <a:r>
              <a:rPr lang="en-US" baseline="0" dirty="0" smtClean="0"/>
              <a:t> Improvement Cycle doesn’t really have a beginning because you are always monitoring and evaluating the Single Plan for its effectiveness. For the purpose of introducing the Cycle, we’ll start with…</a:t>
            </a:r>
          </a:p>
          <a:p>
            <a:endParaRPr lang="en-US" baseline="0" dirty="0" smtClean="0"/>
          </a:p>
          <a:p>
            <a:r>
              <a:rPr lang="en-US" baseline="0" dirty="0" smtClean="0"/>
              <a:t>[Click] Analyze student data. Throughout the year, we can be checking in on how students are doing by analyzing formal and informal data.” </a:t>
            </a:r>
          </a:p>
          <a:p>
            <a:endParaRPr lang="en-US" baseline="0" dirty="0" smtClean="0"/>
          </a:p>
          <a:p>
            <a:r>
              <a:rPr lang="en-US" b="1" baseline="0" dirty="0" smtClean="0"/>
              <a:t>Ask:</a:t>
            </a:r>
          </a:p>
          <a:p>
            <a:endParaRPr lang="en-US" baseline="0" dirty="0" smtClean="0"/>
          </a:p>
          <a:p>
            <a:r>
              <a:rPr lang="en-US" baseline="0" dirty="0" smtClean="0"/>
              <a:t>What kinds of data can the SSC look at? [Elicit responses from participants.]</a:t>
            </a:r>
          </a:p>
          <a:p>
            <a:endParaRPr lang="en-US" baseline="0" dirty="0" smtClean="0"/>
          </a:p>
          <a:p>
            <a:r>
              <a:rPr lang="en-US" baseline="0" dirty="0" smtClean="0"/>
              <a:t>[Click]</a:t>
            </a:r>
          </a:p>
          <a:p>
            <a:endParaRPr lang="en-US" baseline="0" dirty="0" smtClean="0"/>
          </a:p>
          <a:p>
            <a:r>
              <a:rPr lang="en-US" baseline="0" dirty="0" smtClean="0"/>
              <a:t>“The second step is to use the student data analysis to measure the effectiveness of strategies. Again, the ultimate purpose of the Single Plan is to promote student proficiency. The data may identify causes of student underachievement. For example: Students may not be making sufficient progress on the Quarter 2 assessment because they have not attended the tutoring support sessions associated with that assessment.”</a:t>
            </a:r>
          </a:p>
          <a:p>
            <a:endParaRPr lang="en-US" baseline="0" dirty="0" smtClean="0"/>
          </a:p>
          <a:p>
            <a:r>
              <a:rPr lang="en-US" baseline="0" dirty="0" smtClean="0"/>
              <a:t>[Click]</a:t>
            </a:r>
          </a:p>
          <a:p>
            <a:endParaRPr lang="en-US" baseline="0" dirty="0" smtClean="0"/>
          </a:p>
          <a:p>
            <a:r>
              <a:rPr lang="en-US" baseline="0" dirty="0" smtClean="0"/>
              <a:t>“The third step is to identify achievement goals and key improvement strategies. The more specific, the better.”</a:t>
            </a:r>
          </a:p>
          <a:p>
            <a:endParaRPr lang="en-US" baseline="0" dirty="0" smtClean="0"/>
          </a:p>
          <a:p>
            <a:r>
              <a:rPr lang="en-US" baseline="0" dirty="0" smtClean="0"/>
              <a:t>[Click]</a:t>
            </a:r>
          </a:p>
          <a:p>
            <a:endParaRPr lang="en-US" baseline="0" dirty="0" smtClean="0"/>
          </a:p>
          <a:p>
            <a:r>
              <a:rPr lang="en-US" baseline="0" dirty="0" smtClean="0"/>
              <a:t>“Next, the Council defines timelines, personnel responsible, proposed expenditures, and funding sources to implement the plan. This includes deciding upon actions and tasks that will make progress toward the goal. The Council asks ‘Who is responsible?’, and ‘By what time must the task be completed?’ This is also the step where the Council reviews how money will be spent to achieve proficiency for all.”</a:t>
            </a:r>
          </a:p>
          <a:p>
            <a:endParaRPr lang="en-US" baseline="0" dirty="0" smtClean="0"/>
          </a:p>
          <a:p>
            <a:r>
              <a:rPr lang="en-US" baseline="0" dirty="0" smtClean="0"/>
              <a:t>[Click]</a:t>
            </a:r>
          </a:p>
          <a:p>
            <a:endParaRPr lang="en-US" baseline="0" dirty="0" smtClean="0"/>
          </a:p>
          <a:p>
            <a:r>
              <a:rPr lang="en-US" baseline="0" dirty="0" smtClean="0"/>
              <a:t>“The fifth step is to recommend the Plan to the local governing board, our Board of Education.  Once the plan has all of the required signatures, it is turned in for review…” </a:t>
            </a:r>
          </a:p>
          <a:p>
            <a:endParaRPr lang="en-US" baseline="0" dirty="0" smtClean="0"/>
          </a:p>
          <a:p>
            <a:endParaRPr lang="en-US" baseline="0" dirty="0" smtClean="0"/>
          </a:p>
          <a:p>
            <a:r>
              <a:rPr lang="en-US" baseline="0" dirty="0" smtClean="0"/>
              <a:t>[Click]</a:t>
            </a:r>
          </a:p>
          <a:p>
            <a:endParaRPr lang="en-US" baseline="0" dirty="0" smtClean="0"/>
          </a:p>
          <a:p>
            <a:r>
              <a:rPr lang="en-US" baseline="0" dirty="0" smtClean="0"/>
              <a:t>“…and once it is approved, the school can implement the Plan. ESC Title I Coordinators work with school staff to ensure that the plan has all addressed all legal mandates.”</a:t>
            </a:r>
          </a:p>
          <a:p>
            <a:endParaRPr lang="en-US" baseline="0" dirty="0" smtClean="0"/>
          </a:p>
          <a:p>
            <a:r>
              <a:rPr lang="en-US" baseline="0" dirty="0" smtClean="0"/>
              <a:t>[Click]</a:t>
            </a:r>
          </a:p>
          <a:p>
            <a:endParaRPr lang="en-US" baseline="0" dirty="0" smtClean="0"/>
          </a:p>
          <a:p>
            <a:r>
              <a:rPr lang="en-US" baseline="0" dirty="0" smtClean="0"/>
              <a:t>“The last step is the one your school will probably spend the most time on, that is, monitoring and evaluating the effectiveness of the plan.”  </a:t>
            </a:r>
          </a:p>
          <a:p>
            <a:endParaRPr lang="en-US" baseline="0" dirty="0" smtClean="0"/>
          </a:p>
          <a:p>
            <a:r>
              <a:rPr lang="en-US" baseline="0" dirty="0" smtClean="0"/>
              <a:t>Take a minute to think about which step your school is on the Continuous Improvement Cycle right now.”</a:t>
            </a:r>
          </a:p>
          <a:p>
            <a:endParaRPr lang="en-US" baseline="0" dirty="0" smtClean="0"/>
          </a:p>
          <a:p>
            <a:r>
              <a:rPr lang="en-US" baseline="0" dirty="0" smtClean="0"/>
              <a:t>[Click]</a:t>
            </a:r>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14</a:t>
            </a:fld>
            <a:endParaRPr lang="en-US"/>
          </a:p>
        </p:txBody>
      </p:sp>
    </p:spTree>
    <p:extLst>
      <p:ext uri="{BB962C8B-B14F-4D97-AF65-F5344CB8AC3E}">
        <p14:creationId xmlns:p14="http://schemas.microsoft.com/office/powerpoint/2010/main" val="251699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“Earlier,</a:t>
            </a:r>
            <a:r>
              <a:rPr lang="en-US" baseline="0" dirty="0" smtClean="0"/>
              <a:t> y</a:t>
            </a:r>
            <a:r>
              <a:rPr lang="en-US" dirty="0" smtClean="0"/>
              <a:t>ou mentioned a few</a:t>
            </a:r>
            <a:r>
              <a:rPr lang="en-US" baseline="0" dirty="0" smtClean="0"/>
              <a:t> sources of data that the SSC can review to evaluate the effectiveness of the Single Plan. These may fall into one of three categories: state-created, District-created, or school site-created. We know that multiple sources of data help to give us a broader picture of our students’ strengths and areas of need.”</a:t>
            </a:r>
          </a:p>
          <a:p>
            <a:endParaRPr lang="en-US" baseline="0" dirty="0" smtClean="0"/>
          </a:p>
          <a:p>
            <a:r>
              <a:rPr lang="en-US" baseline="0" dirty="0" smtClean="0"/>
              <a:t>[Click]</a:t>
            </a:r>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15</a:t>
            </a:fld>
            <a:endParaRPr lang="en-US"/>
          </a:p>
        </p:txBody>
      </p:sp>
    </p:spTree>
    <p:extLst>
      <p:ext uri="{BB962C8B-B14F-4D97-AF65-F5344CB8AC3E}">
        <p14:creationId xmlns:p14="http://schemas.microsoft.com/office/powerpoint/2010/main" val="298165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“After you have reviewed</a:t>
            </a:r>
            <a:r>
              <a:rPr lang="en-US" baseline="0" dirty="0" smtClean="0"/>
              <a:t> the data, you can begin to make inferences as to the effectiveness of the Single Plan. It is critical that you include all stakeholders in the review of the SPSA to get their input and to keep them informed of the possible decisions that may be made regarding the academic program.”</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16</a:t>
            </a:fld>
            <a:endParaRPr lang="en-US"/>
          </a:p>
        </p:txBody>
      </p:sp>
    </p:spTree>
    <p:extLst>
      <p:ext uri="{BB962C8B-B14F-4D97-AF65-F5344CB8AC3E}">
        <p14:creationId xmlns:p14="http://schemas.microsoft.com/office/powerpoint/2010/main" val="258442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“You may have heard of the term ‘SMART</a:t>
            </a:r>
            <a:r>
              <a:rPr lang="en-US" baseline="0" dirty="0" smtClean="0"/>
              <a:t> Goals’. It is an acronym that stands for ‘Specific, measureable, attainable, relevant (results-based), and time-bound’. </a:t>
            </a:r>
          </a:p>
          <a:p>
            <a:endParaRPr lang="en-US" baseline="0" dirty="0" smtClean="0"/>
          </a:p>
          <a:p>
            <a:r>
              <a:rPr lang="en-US" baseline="0" dirty="0" smtClean="0"/>
              <a:t>School goals should be aligned with LAUSD goals and they should be quantifiable, realistic, and based on a need for improvement.  Having clear, and clearly communicated, goals will improve their chances of being met.”</a:t>
            </a:r>
          </a:p>
          <a:p>
            <a:endParaRPr lang="en-US" baseline="0" dirty="0" smtClean="0"/>
          </a:p>
          <a:p>
            <a:r>
              <a:rPr lang="en-US" baseline="0" dirty="0" smtClean="0"/>
              <a:t>[Click]</a:t>
            </a:r>
          </a:p>
        </p:txBody>
      </p:sp>
      <p:sp>
        <p:nvSpPr>
          <p:cNvPr id="4" name="Slide Number Placeholder 3"/>
          <p:cNvSpPr>
            <a:spLocks noGrp="1"/>
          </p:cNvSpPr>
          <p:nvPr>
            <p:ph type="sldNum" sz="quarter" idx="10"/>
          </p:nvPr>
        </p:nvSpPr>
        <p:spPr/>
        <p:txBody>
          <a:bodyPr/>
          <a:lstStyle/>
          <a:p>
            <a:fld id="{BD33FDA2-7921-429F-88BE-79664FDE2751}" type="slidenum">
              <a:rPr lang="en-US" smtClean="0"/>
              <a:t>17</a:t>
            </a:fld>
            <a:endParaRPr lang="en-US"/>
          </a:p>
        </p:txBody>
      </p:sp>
    </p:spTree>
    <p:extLst>
      <p:ext uri="{BB962C8B-B14F-4D97-AF65-F5344CB8AC3E}">
        <p14:creationId xmlns:p14="http://schemas.microsoft.com/office/powerpoint/2010/main" val="1584366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“This tree</a:t>
            </a:r>
            <a:r>
              <a:rPr lang="en-US" baseline="0" dirty="0" smtClean="0"/>
              <a:t> map shows that </a:t>
            </a:r>
            <a:r>
              <a:rPr lang="en-US" dirty="0" smtClean="0"/>
              <a:t>ALL goals, strategies</a:t>
            </a:r>
            <a:r>
              <a:rPr lang="en-US" baseline="0" dirty="0" smtClean="0"/>
              <a:t>, actions, and tasks </a:t>
            </a:r>
            <a:r>
              <a:rPr lang="en-US" b="1" i="1" baseline="0" dirty="0" smtClean="0"/>
              <a:t>stem from </a:t>
            </a:r>
            <a:r>
              <a:rPr lang="en-US" baseline="0" dirty="0" smtClean="0"/>
              <a:t>and </a:t>
            </a:r>
            <a:r>
              <a:rPr lang="en-US" b="1" i="1" baseline="0" dirty="0" smtClean="0"/>
              <a:t>relate directly toward </a:t>
            </a:r>
            <a:r>
              <a:rPr lang="en-US" b="0" i="0" baseline="0" dirty="0" smtClean="0"/>
              <a:t> the main objective of the SPSA, which is </a:t>
            </a:r>
            <a:r>
              <a:rPr lang="en-US" baseline="0" dirty="0" smtClean="0"/>
              <a:t>high academic student achievement.</a:t>
            </a:r>
          </a:p>
          <a:p>
            <a:endParaRPr lang="en-US" baseline="0" dirty="0" smtClean="0"/>
          </a:p>
          <a:p>
            <a:r>
              <a:rPr lang="en-US" baseline="0" dirty="0" smtClean="0"/>
              <a:t>Notice that there are only a </a:t>
            </a:r>
            <a:r>
              <a:rPr lang="en-US" u="sng" baseline="0" dirty="0" smtClean="0"/>
              <a:t>few</a:t>
            </a:r>
            <a:r>
              <a:rPr lang="en-US" baseline="0" dirty="0" smtClean="0"/>
              <a:t> goals as compared to many action steps and tasks.</a:t>
            </a:r>
          </a:p>
          <a:p>
            <a:endParaRPr lang="en-US" baseline="0" dirty="0" smtClean="0"/>
          </a:p>
          <a:p>
            <a:r>
              <a:rPr lang="en-US" baseline="0" dirty="0" smtClean="0"/>
              <a:t>Now, lets take a look at a page from the Single Plan for Student Achievement. </a:t>
            </a:r>
            <a:r>
              <a:rPr lang="en-US" b="1" baseline="0" dirty="0" smtClean="0"/>
              <a:t>Ask</a:t>
            </a:r>
            <a:r>
              <a:rPr lang="en-US" baseline="0" dirty="0" smtClean="0"/>
              <a:t>: How many of you are familiar with this document, by the way? </a:t>
            </a:r>
            <a:r>
              <a:rPr lang="en-US" b="1" baseline="0" dirty="0" smtClean="0"/>
              <a:t>(SEE HANDOUT Sample SPSA  Page)</a:t>
            </a:r>
          </a:p>
          <a:p>
            <a:endParaRPr lang="en-US" baseline="0" dirty="0" smtClean="0"/>
          </a:p>
          <a:p>
            <a:r>
              <a:rPr lang="en-US" baseline="0" dirty="0" smtClean="0"/>
              <a:t>[Click] </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7093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“This</a:t>
            </a:r>
            <a:r>
              <a:rPr lang="en-US" baseline="0" dirty="0" smtClean="0"/>
              <a:t> is a sample page from the Culture and Climate Domain for how schools engage parents and the community. [Click] There are pages in the SPSA for English Learners, mathematics and English Language Arts, too.</a:t>
            </a:r>
          </a:p>
          <a:p>
            <a:endParaRPr lang="en-US" baseline="0" dirty="0" smtClean="0"/>
          </a:p>
          <a:p>
            <a:r>
              <a:rPr lang="en-US" baseline="0" dirty="0" smtClean="0"/>
              <a:t>In gray is the LEA, or District, goal. [Click]</a:t>
            </a:r>
          </a:p>
          <a:p>
            <a:endParaRPr lang="en-US" baseline="0" dirty="0" smtClean="0"/>
          </a:p>
          <a:p>
            <a:r>
              <a:rPr lang="en-US" baseline="0" dirty="0" smtClean="0"/>
              <a:t>Next is the school’s goal. [Click] SMART stands for: </a:t>
            </a:r>
            <a:r>
              <a:rPr lang="en-US" b="1" baseline="0" dirty="0" smtClean="0"/>
              <a:t>S</a:t>
            </a:r>
            <a:r>
              <a:rPr lang="en-US" baseline="0" dirty="0" smtClean="0"/>
              <a:t>pecific, </a:t>
            </a:r>
            <a:r>
              <a:rPr lang="en-US" b="1" baseline="0" dirty="0" smtClean="0"/>
              <a:t>M</a:t>
            </a:r>
            <a:r>
              <a:rPr lang="en-US" baseline="0" dirty="0" smtClean="0"/>
              <a:t>easureable, </a:t>
            </a:r>
            <a:r>
              <a:rPr lang="en-US" b="1" baseline="0" dirty="0" smtClean="0"/>
              <a:t>A</a:t>
            </a:r>
            <a:r>
              <a:rPr lang="en-US" baseline="0" dirty="0" smtClean="0"/>
              <a:t>ttainable, </a:t>
            </a:r>
            <a:r>
              <a:rPr lang="en-US" b="1" baseline="0" dirty="0" smtClean="0"/>
              <a:t>R</a:t>
            </a:r>
            <a:r>
              <a:rPr lang="en-US" baseline="0" dirty="0" smtClean="0"/>
              <a:t>elevant, and </a:t>
            </a:r>
            <a:r>
              <a:rPr lang="en-US" b="1" baseline="0" dirty="0" smtClean="0"/>
              <a:t>T</a:t>
            </a:r>
            <a:r>
              <a:rPr lang="en-US" baseline="0" dirty="0" smtClean="0"/>
              <a:t>ime-Bound.</a:t>
            </a:r>
          </a:p>
          <a:p>
            <a:endParaRPr lang="en-US" baseline="0" dirty="0" smtClean="0"/>
          </a:p>
          <a:p>
            <a:r>
              <a:rPr lang="en-US" baseline="0" dirty="0" smtClean="0"/>
              <a:t>Once you have made your goals, this sheet calls for specific strategies that can be implemented to achieve that goal. [Click]</a:t>
            </a:r>
          </a:p>
          <a:p>
            <a:endParaRPr lang="en-US" baseline="0" dirty="0" smtClean="0"/>
          </a:p>
          <a:p>
            <a:r>
              <a:rPr lang="en-US" baseline="0" dirty="0" smtClean="0"/>
              <a:t>Finally, the school writes the actions and tasks it will complete [Click], including the person or persons responsible.”</a:t>
            </a:r>
          </a:p>
          <a:p>
            <a:endParaRPr lang="en-US" baseline="0" dirty="0" smtClean="0"/>
          </a:p>
          <a:p>
            <a:r>
              <a:rPr lang="en-US" baseline="0" dirty="0" smtClean="0"/>
              <a:t>[Click] </a:t>
            </a:r>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19</a:t>
            </a:fld>
            <a:endParaRPr lang="en-US"/>
          </a:p>
        </p:txBody>
      </p:sp>
    </p:spTree>
    <p:extLst>
      <p:ext uri="{BB962C8B-B14F-4D97-AF65-F5344CB8AC3E}">
        <p14:creationId xmlns:p14="http://schemas.microsoft.com/office/powerpoint/2010/main" val="1879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“There are four objectives for today’s presentation… </a:t>
            </a:r>
          </a:p>
          <a:p>
            <a:endParaRPr lang="en-US" dirty="0" smtClean="0"/>
          </a:p>
          <a:p>
            <a:r>
              <a:rPr lang="en-US" dirty="0" smtClean="0"/>
              <a:t>[Click</a:t>
            </a:r>
            <a:r>
              <a:rPr lang="en-US" baseline="0" dirty="0" smtClean="0"/>
              <a:t> to r</a:t>
            </a:r>
            <a:r>
              <a:rPr lang="en-US" dirty="0" smtClean="0"/>
              <a:t>ead</a:t>
            </a:r>
            <a:r>
              <a:rPr lang="en-US" baseline="0" dirty="0" smtClean="0"/>
              <a:t> through each objective]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a:t>
            </a:fld>
            <a:endParaRPr lang="en-US"/>
          </a:p>
        </p:txBody>
      </p:sp>
    </p:spTree>
    <p:extLst>
      <p:ext uri="{BB962C8B-B14F-4D97-AF65-F5344CB8AC3E}">
        <p14:creationId xmlns:p14="http://schemas.microsoft.com/office/powerpoint/2010/main" val="80801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“After</a:t>
            </a:r>
            <a:r>
              <a:rPr lang="en-US" baseline="0" dirty="0" smtClean="0"/>
              <a:t> you have identified your goals, you will want to break them down into specific strategies, action steps and/or tasks to help make progress toward that goal.</a:t>
            </a:r>
          </a:p>
          <a:p>
            <a:endParaRPr lang="en-US" baseline="0" dirty="0" smtClean="0"/>
          </a:p>
          <a:p>
            <a:r>
              <a:rPr lang="en-US" baseline="0" dirty="0" smtClean="0"/>
              <a:t>You will want to be as specific as possible to ensure that everyone is clear about individual responsibilities.</a:t>
            </a:r>
          </a:p>
          <a:p>
            <a:endParaRPr lang="en-US" baseline="0" dirty="0" smtClean="0"/>
          </a:p>
          <a:p>
            <a:r>
              <a:rPr lang="en-US" baseline="0" dirty="0" smtClean="0"/>
              <a:t>Also note that whenever considering purchasing any materials or personnel time, the funds must be spent on services that are supplemental, not in place of what can be purchased with general funds.”</a:t>
            </a:r>
          </a:p>
          <a:p>
            <a:endParaRPr lang="en-US" baseline="0" dirty="0" smtClean="0"/>
          </a:p>
          <a:p>
            <a:r>
              <a:rPr lang="en-US"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20</a:t>
            </a:fld>
            <a:endParaRPr lang="en-US"/>
          </a:p>
        </p:txBody>
      </p:sp>
    </p:spTree>
    <p:extLst>
      <p:ext uri="{BB962C8B-B14F-4D97-AF65-F5344CB8AC3E}">
        <p14:creationId xmlns:p14="http://schemas.microsoft.com/office/powerpoint/2010/main" val="4265933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Earlier, it was mentioned that the local</a:t>
            </a:r>
            <a:r>
              <a:rPr lang="en-US" baseline="0" dirty="0" smtClean="0"/>
              <a:t> governing board for LAUSD is the Board of Education.</a:t>
            </a:r>
          </a:p>
          <a:p>
            <a:endParaRPr lang="en-US" baseline="0" dirty="0" smtClean="0"/>
          </a:p>
          <a:p>
            <a:r>
              <a:rPr lang="en-US" baseline="0" dirty="0" smtClean="0"/>
              <a:t>The State regularly conducts audits of school documents directly related to Title I. FSEP looks for [Click] proper constitution of the SSC, </a:t>
            </a:r>
          </a:p>
          <a:p>
            <a:r>
              <a:rPr lang="en-US" baseline="0" dirty="0" smtClean="0"/>
              <a:t>[Click] </a:t>
            </a:r>
            <a:r>
              <a:rPr lang="en-US" dirty="0" smtClean="0"/>
              <a:t>evidence</a:t>
            </a:r>
            <a:r>
              <a:rPr lang="en-US" baseline="0" dirty="0" smtClean="0"/>
              <a:t> that stakeholder input was solicited, [Click] the Plan is tailored to student need as assessed by the school’s data, and [Click] that the plan has been formally approved.”</a:t>
            </a:r>
          </a:p>
          <a:p>
            <a:endParaRPr lang="en-US" baseline="0" dirty="0" smtClean="0"/>
          </a:p>
          <a:p>
            <a:r>
              <a:rPr lang="en-US" baseline="0" dirty="0" smtClean="0"/>
              <a:t>[Click]</a:t>
            </a:r>
          </a:p>
        </p:txBody>
      </p:sp>
      <p:sp>
        <p:nvSpPr>
          <p:cNvPr id="4" name="Slide Number Placeholder 3"/>
          <p:cNvSpPr>
            <a:spLocks noGrp="1"/>
          </p:cNvSpPr>
          <p:nvPr>
            <p:ph type="sldNum" sz="quarter" idx="10"/>
          </p:nvPr>
        </p:nvSpPr>
        <p:spPr/>
        <p:txBody>
          <a:bodyPr/>
          <a:lstStyle/>
          <a:p>
            <a:fld id="{BD33FDA2-7921-429F-88BE-79664FDE2751}" type="slidenum">
              <a:rPr lang="en-US" smtClean="0"/>
              <a:t>21</a:t>
            </a:fld>
            <a:endParaRPr lang="en-US"/>
          </a:p>
        </p:txBody>
      </p:sp>
    </p:spTree>
    <p:extLst>
      <p:ext uri="{BB962C8B-B14F-4D97-AF65-F5344CB8AC3E}">
        <p14:creationId xmlns:p14="http://schemas.microsoft.com/office/powerpoint/2010/main" val="369783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“The site administrator, usually the</a:t>
            </a:r>
            <a:r>
              <a:rPr lang="en-US" baseline="0" dirty="0" smtClean="0"/>
              <a:t> Principal, is responsible to implement the plan, as well as be a part of its evaluation of effectiveness.  The principal [Click] assigns, directs, and supervises responsible staff in the implementation of the plan. The principal also is responsible for [Click] all purchases and accounting, or the keeping of records of purchases.”</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22</a:t>
            </a:fld>
            <a:endParaRPr lang="en-US"/>
          </a:p>
        </p:txBody>
      </p:sp>
    </p:spTree>
    <p:extLst>
      <p:ext uri="{BB962C8B-B14F-4D97-AF65-F5344CB8AC3E}">
        <p14:creationId xmlns:p14="http://schemas.microsoft.com/office/powerpoint/2010/main" val="1205135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p>
          <a:p>
            <a:endParaRPr lang="en-US" dirty="0" smtClean="0"/>
          </a:p>
          <a:p>
            <a:r>
              <a:rPr lang="en-US" dirty="0" smtClean="0"/>
              <a:t>“The best wa</a:t>
            </a:r>
            <a:r>
              <a:rPr lang="en-US" baseline="0" dirty="0" smtClean="0"/>
              <a:t>y to monitor the implementation of the plan is with a clear timeline including a well-defined task and the staff person(s) responsible for getting completing it.</a:t>
            </a:r>
          </a:p>
          <a:p>
            <a:endParaRPr lang="en-US" baseline="0" dirty="0" smtClean="0"/>
          </a:p>
          <a:p>
            <a:r>
              <a:rPr lang="en-US" baseline="0" dirty="0" smtClean="0"/>
              <a:t>Plans that are too general or vague are not easy to follow, leave implementation open to interpretation, and are easily put on the back-burner.</a:t>
            </a:r>
            <a:endParaRPr lang="en-US" dirty="0" smtClean="0"/>
          </a:p>
          <a:p>
            <a:endParaRPr lang="en-US" dirty="0" smtClean="0"/>
          </a:p>
          <a:p>
            <a:r>
              <a:rPr lang="en-US" dirty="0" smtClean="0"/>
              <a:t>Take</a:t>
            </a:r>
            <a:r>
              <a:rPr lang="en-US" baseline="0" dirty="0" smtClean="0"/>
              <a:t> time at every SSC meeting to review the goals and report on the progress of each strategy to meet that goal.”</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23</a:t>
            </a:fld>
            <a:endParaRPr lang="en-US"/>
          </a:p>
        </p:txBody>
      </p:sp>
    </p:spTree>
    <p:extLst>
      <p:ext uri="{BB962C8B-B14F-4D97-AF65-F5344CB8AC3E}">
        <p14:creationId xmlns:p14="http://schemas.microsoft.com/office/powerpoint/2010/main" val="133477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“The Single Plan</a:t>
            </a:r>
            <a:r>
              <a:rPr lang="en-US" baseline="0" dirty="0" smtClean="0"/>
              <a:t> should be reviewed by the SSC at least annually to see if it is effectively meeting the needs of students.</a:t>
            </a:r>
          </a:p>
          <a:p>
            <a:endParaRPr lang="en-US" baseline="0" dirty="0" smtClean="0"/>
          </a:p>
          <a:p>
            <a:r>
              <a:rPr lang="en-US" baseline="0" dirty="0" smtClean="0"/>
              <a:t>From data analysis to monitoring the effectiveness of the Plan, the cycle of continuous improvement is refreshed by the analysis of </a:t>
            </a:r>
            <a:r>
              <a:rPr lang="en-US" i="1" u="sng" baseline="0" dirty="0" smtClean="0"/>
              <a:t>new</a:t>
            </a:r>
            <a:r>
              <a:rPr lang="en-US" baseline="0" dirty="0" smtClean="0"/>
              <a:t> student data, which drives the next year’s plan.”</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24</a:t>
            </a:fld>
            <a:endParaRPr lang="en-US"/>
          </a:p>
        </p:txBody>
      </p:sp>
    </p:spTree>
    <p:extLst>
      <p:ext uri="{BB962C8B-B14F-4D97-AF65-F5344CB8AC3E}">
        <p14:creationId xmlns:p14="http://schemas.microsoft.com/office/powerpoint/2010/main" val="208003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“The fourth objective is to provide</a:t>
            </a:r>
            <a:r>
              <a:rPr lang="en-US" baseline="0" dirty="0" smtClean="0"/>
              <a:t> information and tips on conducting SSC meetings.”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r>
              <a:rPr lang="en-US" baseline="0" dirty="0" smtClean="0"/>
              <a:t> </a:t>
            </a:r>
          </a:p>
          <a:p>
            <a:r>
              <a:rPr lang="en-US" b="1" baseline="0" dirty="0" smtClean="0"/>
              <a:t>Say:  </a:t>
            </a:r>
          </a:p>
          <a:p>
            <a:endParaRPr lang="en-US" baseline="0" dirty="0" smtClean="0"/>
          </a:p>
          <a:p>
            <a:r>
              <a:rPr lang="en-US" baseline="0" dirty="0" smtClean="0"/>
              <a:t>“Now, let’s do a short activity to activate some prior knowledge about the roles and responsibilities of SSC Officers.  </a:t>
            </a:r>
            <a:r>
              <a:rPr lang="en-US" b="1" baseline="0" dirty="0" smtClean="0"/>
              <a:t>(SEE HANDOUT  “Whose Responsibility Is It?”)</a:t>
            </a:r>
          </a:p>
        </p:txBody>
      </p:sp>
      <p:sp>
        <p:nvSpPr>
          <p:cNvPr id="4" name="Slide Number Placeholder 3"/>
          <p:cNvSpPr>
            <a:spLocks noGrp="1"/>
          </p:cNvSpPr>
          <p:nvPr>
            <p:ph type="sldNum" sz="quarter" idx="10"/>
          </p:nvPr>
        </p:nvSpPr>
        <p:spPr/>
        <p:txBody>
          <a:bodyPr/>
          <a:lstStyle/>
          <a:p>
            <a:fld id="{BD33FDA2-7921-429F-88BE-79664FDE2751}" type="slidenum">
              <a:rPr lang="en-US" smtClean="0"/>
              <a:t>25</a:t>
            </a:fld>
            <a:endParaRPr lang="en-US"/>
          </a:p>
        </p:txBody>
      </p:sp>
    </p:spTree>
    <p:extLst>
      <p:ext uri="{BB962C8B-B14F-4D97-AF65-F5344CB8AC3E}">
        <p14:creationId xmlns:p14="http://schemas.microsoft.com/office/powerpoint/2010/main" val="267729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start with who conducts</a:t>
            </a:r>
            <a:r>
              <a:rPr lang="en-US" baseline="0" dirty="0" smtClean="0"/>
              <a:t> the meeting: the </a:t>
            </a:r>
            <a:r>
              <a:rPr lang="en-US" dirty="0" smtClean="0"/>
              <a:t>Chairperson.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Chair provides</a:t>
            </a:r>
            <a:r>
              <a:rPr lang="en-US" baseline="0" dirty="0" smtClean="0"/>
              <a:t> leadership. This means that he or she presides over the meetings and clearly communicates the purpose and work of the SSC.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Chair also calls the meeting to order on time and helps to keep all members on track in order to close on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also the responsibility of the Chair to know and enforce any SSC bylaws. 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follow the posted agenda.  By clearly announcing each item on the agenda and each motion’s result, the Chair assures that each member, and any visiting public, can track the meeting’s progress.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next responsibility of the Chairperson is to recognize people who would like to speak, while also protecting the meeting from interference. The Chair does not take sides. He or she </a:t>
            </a:r>
            <a:r>
              <a:rPr lang="en-US" sz="1200" b="0" kern="1200" dirty="0" smtClean="0">
                <a:solidFill>
                  <a:schemeClr val="tx1"/>
                </a:solidFill>
                <a:effectLst/>
                <a:latin typeface="+mn-lt"/>
                <a:ea typeface="+mn-ea"/>
                <a:cs typeface="+mn-cs"/>
              </a:rPr>
              <a:t>“passes the gavel”, meaning excuses his or herself from the</a:t>
            </a:r>
            <a:r>
              <a:rPr lang="en-US" sz="1200" b="0" kern="1200" baseline="0" dirty="0" smtClean="0">
                <a:solidFill>
                  <a:schemeClr val="tx1"/>
                </a:solidFill>
                <a:effectLst/>
                <a:latin typeface="+mn-lt"/>
                <a:ea typeface="+mn-ea"/>
                <a:cs typeface="+mn-cs"/>
              </a:rPr>
              <a:t> responsibilities of Chair</a:t>
            </a:r>
            <a:r>
              <a:rPr lang="en-US" sz="1200" b="0" kern="1200" dirty="0" smtClean="0">
                <a:solidFill>
                  <a:schemeClr val="tx1"/>
                </a:solidFill>
                <a:effectLst/>
                <a:latin typeface="+mn-lt"/>
                <a:ea typeface="+mn-ea"/>
                <a:cs typeface="+mn-cs"/>
              </a:rPr>
              <a:t> when taking a position or speaking on a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It</a:t>
            </a:r>
            <a:r>
              <a:rPr lang="en-US" sz="1200" b="0" kern="1200" baseline="0" dirty="0" smtClean="0">
                <a:solidFill>
                  <a:schemeClr val="tx1"/>
                </a:solidFill>
                <a:effectLst/>
                <a:latin typeface="+mn-lt"/>
                <a:ea typeface="+mn-ea"/>
                <a:cs typeface="+mn-cs"/>
              </a:rPr>
              <a:t> is t</a:t>
            </a:r>
            <a:r>
              <a:rPr lang="en-US" sz="1200" b="0" kern="1200" dirty="0" smtClean="0">
                <a:solidFill>
                  <a:schemeClr val="tx1"/>
                </a:solidFill>
                <a:effectLst/>
                <a:latin typeface="+mn-lt"/>
                <a:ea typeface="+mn-ea"/>
                <a:cs typeface="+mn-cs"/>
              </a:rPr>
              <a:t>he</a:t>
            </a:r>
            <a:r>
              <a:rPr lang="en-US" sz="1200" b="0" kern="1200" baseline="0" dirty="0" smtClean="0">
                <a:solidFill>
                  <a:schemeClr val="tx1"/>
                </a:solidFill>
                <a:effectLst/>
                <a:latin typeface="+mn-lt"/>
                <a:ea typeface="+mn-ea"/>
                <a:cs typeface="+mn-cs"/>
              </a:rPr>
              <a:t> Chair’s responsibility to explain the effect of each motion, clarifying ambiguity. Before voting, the Chair restates the motion so everyone is clear about what is being voted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Finally,</a:t>
            </a:r>
            <a:r>
              <a:rPr lang="en-US" sz="1200" b="0" kern="1200" baseline="0" dirty="0" smtClean="0">
                <a:solidFill>
                  <a:schemeClr val="tx1"/>
                </a:solidFill>
                <a:effectLst/>
                <a:latin typeface="+mn-lt"/>
                <a:ea typeface="+mn-ea"/>
                <a:cs typeface="+mn-cs"/>
              </a:rPr>
              <a:t> it is the Chair’s responsibility to redirect discussion back to the question when a motion is before the Council. He or she may have to ask colleagues to refrain from sidebar, or otherwise off-topic, discussion.”</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26</a:t>
            </a:fld>
            <a:endParaRPr lang="en-US"/>
          </a:p>
        </p:txBody>
      </p:sp>
    </p:spTree>
    <p:extLst>
      <p:ext uri="{BB962C8B-B14F-4D97-AF65-F5344CB8AC3E}">
        <p14:creationId xmlns:p14="http://schemas.microsoft.com/office/powerpoint/2010/main" val="317026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Uniform Complaint Procedures</a:t>
            </a:r>
            <a:r>
              <a:rPr lang="en-US" baseline="0" dirty="0" smtClean="0"/>
              <a:t> (</a:t>
            </a:r>
            <a:r>
              <a:rPr lang="en-US" dirty="0" smtClean="0"/>
              <a:t>UCPs),</a:t>
            </a:r>
            <a:r>
              <a:rPr lang="en-US" baseline="0" dirty="0" smtClean="0"/>
              <a:t> which are formal, documented complaints,</a:t>
            </a:r>
            <a:r>
              <a:rPr lang="en-US" dirty="0" smtClean="0"/>
              <a:t> are</a:t>
            </a:r>
            <a:r>
              <a:rPr lang="en-US" baseline="0" dirty="0" smtClean="0"/>
              <a:t> filed on these issues.  For this reason, these are essential actions to master.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the school’s responsibility to post the agenda, clearly in view of the public, 72 or 24 hours in advance of a meeting. This gives members of the community the opportunity to attend if they wish to. SSC meetings are considered “</a:t>
            </a:r>
            <a:r>
              <a:rPr lang="en-US" dirty="0" smtClean="0"/>
              <a:t>open” meetings</a:t>
            </a:r>
            <a:r>
              <a:rPr lang="en-US" baseline="0" dirty="0" smtClean="0"/>
              <a:t> to the public, because the SSC is governed by the Greene Act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Creating</a:t>
            </a:r>
            <a:r>
              <a:rPr lang="en-US" baseline="0" dirty="0" smtClean="0"/>
              <a:t> sign-ins with all stakeholder groups (teachers, parents, students, etc.) identified, [Click] providing translation, and [Click] having enough copies of the agenda and handouts to contribute to a welcoming environment. These essentials should not be overlooked.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Also, be familiar with the bylaws. Middle schools, for example, may be surprised to know that their bylaws can exempt students from membership on the SSC, which is not the case with the standard district bylaws for secondary schools. Often, people file complaints when members of the Council violate bylaws.”</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27</a:t>
            </a:fld>
            <a:endParaRPr lang="en-US"/>
          </a:p>
        </p:txBody>
      </p:sp>
    </p:spTree>
    <p:extLst>
      <p:ext uri="{BB962C8B-B14F-4D97-AF65-F5344CB8AC3E}">
        <p14:creationId xmlns:p14="http://schemas.microsoft.com/office/powerpoint/2010/main" val="360850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the Federal Program Monitoring audit, which is conducted at randomly selected schools every 2 years, the auditors are looking for good documentation of meetings. They want to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agendas with items discussing aspects of the SPSA, with time during the meeting to get input from the public,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minutes which reflect all stakeholders were present and gave input according to procedure,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voting to spend money on items which will directly serve students in accordance with the Single Plan.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Minutes and agendas become official records of what transpired at each SSC meeting, so it is very important that the original documents of each meeting be kept at the school.  It is highly suggested that officers meet at the end of each meeting to plan agenda items for the next one.”</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28</a:t>
            </a:fld>
            <a:endParaRPr lang="en-US"/>
          </a:p>
        </p:txBody>
      </p:sp>
    </p:spTree>
    <p:extLst>
      <p:ext uri="{BB962C8B-B14F-4D97-AF65-F5344CB8AC3E}">
        <p14:creationId xmlns:p14="http://schemas.microsoft.com/office/powerpoint/2010/main" val="294562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latin typeface="+mn-lt"/>
                <a:sym typeface="Arial" charset="0"/>
              </a:rPr>
              <a:t>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latin typeface="+mn-lt"/>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mn-lt"/>
                <a:sym typeface="Arial" charset="0"/>
              </a:rPr>
              <a:t>“The</a:t>
            </a:r>
            <a:r>
              <a:rPr lang="en-US" baseline="0" dirty="0" smtClean="0">
                <a:solidFill>
                  <a:srgbClr val="FF0000"/>
                </a:solidFill>
                <a:latin typeface="+mn-lt"/>
                <a:sym typeface="Arial" charset="0"/>
              </a:rPr>
              <a:t> Chair first calls the meeting to order, then welcomes the members. Next, roll to be taken to determine if quorum has been met. [Click] </a:t>
            </a:r>
            <a:r>
              <a:rPr lang="en-US" dirty="0" smtClean="0">
                <a:solidFill>
                  <a:srgbClr val="FF0000"/>
                </a:solidFill>
                <a:latin typeface="+mn-lt"/>
                <a:sym typeface="Arial" charset="0"/>
              </a:rPr>
              <a:t>Quorum is defined as 50% of the membership plus 1 member.</a:t>
            </a:r>
            <a:r>
              <a:rPr lang="en-US" baseline="0" dirty="0" smtClean="0">
                <a:solidFill>
                  <a:srgbClr val="FF0000"/>
                </a:solidFill>
                <a:latin typeface="+mn-lt"/>
                <a:sym typeface="Arial"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latin typeface="+mn-lt"/>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mn-lt"/>
                <a:sym typeface="Arial" charset="0"/>
              </a:rPr>
              <a:t>Why is it so important? Well, we don’</a:t>
            </a:r>
            <a:r>
              <a:rPr lang="en-US" altLang="ja-JP" dirty="0" smtClean="0">
                <a:solidFill>
                  <a:srgbClr val="FF0000"/>
                </a:solidFill>
                <a:latin typeface="+mn-lt"/>
                <a:cs typeface="Century Gothic" pitchFamily="34" charset="0"/>
                <a:sym typeface="Arial" charset="0"/>
              </a:rPr>
              <a:t>t want small, underrepresented groups making decisions for the entire group. Representative</a:t>
            </a:r>
            <a:r>
              <a:rPr lang="en-US" altLang="ja-JP" baseline="0" dirty="0" smtClean="0">
                <a:solidFill>
                  <a:srgbClr val="FF0000"/>
                </a:solidFill>
                <a:latin typeface="+mn-lt"/>
                <a:cs typeface="Century Gothic" pitchFamily="34" charset="0"/>
                <a:sym typeface="Arial" charset="0"/>
              </a:rPr>
              <a:t> membership will improve representational voting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solidFill>
                <a:srgbClr val="FF0000"/>
              </a:solidFill>
              <a:latin typeface="+mn-lt"/>
              <a:cs typeface="Century Gothic" pitchFamily="34"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solidFill>
                  <a:srgbClr val="FF0000"/>
                </a:solidFill>
                <a:latin typeface="+mn-lt"/>
                <a:cs typeface="Century Gothic" pitchFamily="34" charset="0"/>
                <a:sym typeface="Arial" charset="0"/>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solidFill>
                <a:srgbClr val="FF0000"/>
              </a:solidFill>
              <a:latin typeface="+mn-lt"/>
              <a:cs typeface="Century Gothic" pitchFamily="34"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solidFill>
                  <a:srgbClr val="FF0000"/>
                </a:solidFill>
                <a:latin typeface="+mn-lt"/>
                <a:cs typeface="Century Gothic" pitchFamily="34" charset="0"/>
                <a:sym typeface="Arial" charset="0"/>
              </a:rPr>
              <a:t>If a quorum is not present… (read bullet point)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solidFill>
                <a:srgbClr val="FF0000"/>
              </a:solidFill>
              <a:latin typeface="+mn-lt"/>
              <a:cs typeface="Century Gothic" pitchFamily="34" charset="0"/>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kern="1200" dirty="0" smtClean="0">
              <a:solidFill>
                <a:schemeClr val="tx1"/>
              </a:solidFill>
              <a:effectLst/>
              <a:latin typeface="+mn-lt"/>
              <a:ea typeface="+mn-ea"/>
              <a:cs typeface="+mn-cs"/>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200" dirty="0" smtClean="0">
                <a:solidFill>
                  <a:schemeClr val="tx1"/>
                </a:solidFill>
                <a:effectLst/>
                <a:latin typeface="+mn-lt"/>
                <a:ea typeface="+mn-ea"/>
                <a:cs typeface="+mn-cs"/>
                <a:sym typeface="Arial" charset="0"/>
              </a:rPr>
              <a:t>If a quorum cannot be obtained… (read)”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kern="1200" dirty="0" smtClean="0">
              <a:solidFill>
                <a:schemeClr val="tx1"/>
              </a:solidFill>
              <a:effectLst/>
              <a:latin typeface="+mn-lt"/>
              <a:ea typeface="+mn-ea"/>
              <a:cs typeface="+mn-cs"/>
              <a:sym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[Click]</a:t>
            </a:r>
            <a:endParaRPr lang="en-US" altLang="ja-JP" dirty="0" smtClean="0">
              <a:solidFill>
                <a:srgbClr val="FF0000"/>
              </a:solidFill>
              <a:latin typeface="+mn-lt"/>
              <a:cs typeface="Century Gothic" pitchFamily="34" charset="0"/>
              <a:sym typeface="Arial" charset="0"/>
            </a:endParaRPr>
          </a:p>
          <a:p>
            <a:endParaRPr lang="en-US" dirty="0">
              <a:latin typeface="+mn-lt"/>
            </a:endParaRPr>
          </a:p>
        </p:txBody>
      </p:sp>
      <p:sp>
        <p:nvSpPr>
          <p:cNvPr id="4" name="Slide Number Placeholder 3"/>
          <p:cNvSpPr>
            <a:spLocks noGrp="1"/>
          </p:cNvSpPr>
          <p:nvPr>
            <p:ph type="sldNum" sz="quarter" idx="10"/>
          </p:nvPr>
        </p:nvSpPr>
        <p:spPr/>
        <p:txBody>
          <a:bodyPr/>
          <a:lstStyle/>
          <a:p>
            <a:fld id="{BD33FDA2-7921-429F-88BE-79664FDE2751}" type="slidenum">
              <a:rPr lang="en-US" smtClean="0"/>
              <a:t>29</a:t>
            </a:fld>
            <a:endParaRPr lang="en-US"/>
          </a:p>
        </p:txBody>
      </p:sp>
    </p:spTree>
    <p:extLst>
      <p:ext uri="{BB962C8B-B14F-4D97-AF65-F5344CB8AC3E}">
        <p14:creationId xmlns:p14="http://schemas.microsoft.com/office/powerpoint/2010/main" val="400141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“Objective</a:t>
            </a:r>
            <a:r>
              <a:rPr lang="en-US" baseline="0" dirty="0" smtClean="0"/>
              <a:t> number one is to look at School Site Council composition requirements.”</a:t>
            </a:r>
          </a:p>
          <a:p>
            <a:endParaRPr lang="en-US" baseline="0" dirty="0" smtClean="0"/>
          </a:p>
          <a:p>
            <a:r>
              <a:rPr lang="en-US" baseline="0" dirty="0" smtClean="0"/>
              <a:t>[Click] </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3</a:t>
            </a:fld>
            <a:endParaRPr lang="en-US"/>
          </a:p>
        </p:txBody>
      </p:sp>
    </p:spTree>
    <p:extLst>
      <p:ext uri="{BB962C8B-B14F-4D97-AF65-F5344CB8AC3E}">
        <p14:creationId xmlns:p14="http://schemas.microsoft.com/office/powerpoint/2010/main" val="1443788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a:t>
            </a:r>
          </a:p>
          <a:p>
            <a:endParaRPr lang="en-US" dirty="0" smtClean="0"/>
          </a:p>
          <a:p>
            <a:r>
              <a:rPr lang="en-US" dirty="0" smtClean="0"/>
              <a:t>“As</a:t>
            </a:r>
            <a:r>
              <a:rPr lang="en-US" baseline="0" dirty="0" smtClean="0"/>
              <a:t> was mentioned earlier, agenda items must be addressed in the order listed on the agenda, unless a motion is approved to reorder the agenda for a good reason. When members would like to take action on an issue or matter, they make a motion, saying “I motion to…”</a:t>
            </a:r>
          </a:p>
          <a:p>
            <a:endParaRPr lang="en-US" baseline="0" dirty="0" smtClean="0"/>
          </a:p>
          <a:p>
            <a:r>
              <a:rPr lang="en-US" baseline="0" dirty="0" smtClean="0"/>
              <a:t>Two types of motions are [Click] main motions: which are made when there are no other pending motions. And [Click] subsidiary motions: which support or reject the main motion. Examples of subsidiary motions are: to postpone, table, or refer to a committee.</a:t>
            </a:r>
          </a:p>
          <a:p>
            <a:endParaRPr lang="en-US" baseline="0" dirty="0" smtClean="0"/>
          </a:p>
          <a:p>
            <a:r>
              <a:rPr lang="en-US" baseline="0" dirty="0" smtClean="0"/>
              <a:t>A “real life” example of a </a:t>
            </a:r>
            <a:r>
              <a:rPr lang="en-US" i="1" baseline="0" dirty="0" smtClean="0"/>
              <a:t>main motion </a:t>
            </a:r>
            <a:r>
              <a:rPr lang="en-US" baseline="0" dirty="0" smtClean="0"/>
              <a:t>is when a member makes a motion to purchase intervention materials. A </a:t>
            </a:r>
            <a:r>
              <a:rPr lang="en-US" i="1" baseline="0" dirty="0" smtClean="0"/>
              <a:t>subsidiary motion</a:t>
            </a:r>
            <a:r>
              <a:rPr lang="en-US" baseline="0" dirty="0" smtClean="0"/>
              <a:t>, to only purchase materials for third and fourth grade, might be made to amend the main motion.</a:t>
            </a:r>
          </a:p>
          <a:p>
            <a:endParaRPr lang="en-US" baseline="0" dirty="0" smtClean="0"/>
          </a:p>
          <a:p>
            <a:r>
              <a:rPr lang="en-US" baseline="0" dirty="0" smtClean="0"/>
              <a:t>(Read last two bullet points.)</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30</a:t>
            </a:fld>
            <a:endParaRPr lang="en-US"/>
          </a:p>
        </p:txBody>
      </p:sp>
    </p:spTree>
    <p:extLst>
      <p:ext uri="{BB962C8B-B14F-4D97-AF65-F5344CB8AC3E}">
        <p14:creationId xmlns:p14="http://schemas.microsoft.com/office/powerpoint/2010/main" val="4001414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“In addition to making motions, SSCs “take actions”, or vote, to make decisions.</a:t>
            </a:r>
          </a:p>
          <a:p>
            <a:endParaRPr lang="en-US" dirty="0" smtClean="0"/>
          </a:p>
          <a:p>
            <a:r>
              <a:rPr lang="en-US" dirty="0" smtClean="0"/>
              <a:t>[Click] 72</a:t>
            </a:r>
            <a:r>
              <a:rPr lang="en-US" baseline="0" dirty="0" smtClean="0"/>
              <a:t> hours prior to the meeting, the posted agenda should indicate clearly that an action or vote will occur. </a:t>
            </a:r>
          </a:p>
          <a:p>
            <a:endParaRPr lang="en-US" baseline="0" dirty="0" smtClean="0"/>
          </a:p>
          <a:p>
            <a:r>
              <a:rPr lang="en-US" baseline="0" dirty="0" smtClean="0"/>
              <a:t>[Click] It is the Chair’s duty to announce the results of the voting. This practice not only clearly communicates the results but gives the secretary a chance to take accurate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We cannot stress enough the importance of keeping accurate minutes. The secretary should note the outcome of each vote, including those in favor and those against.</a:t>
            </a:r>
          </a:p>
          <a:p>
            <a:endParaRPr lang="en-US" baseline="0" dirty="0" smtClean="0"/>
          </a:p>
          <a:p>
            <a:r>
              <a:rPr lang="en-US" baseline="0" dirty="0" smtClean="0"/>
              <a:t>[Click] </a:t>
            </a:r>
            <a:r>
              <a:rPr lang="en-US" dirty="0" smtClean="0"/>
              <a:t>If voting</a:t>
            </a:r>
            <a:r>
              <a:rPr lang="en-US" baseline="0" dirty="0" smtClean="0"/>
              <a:t> ends in a tie, it is considered a “lost” vote, because no majority was obtained.”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31</a:t>
            </a:fld>
            <a:endParaRPr lang="en-US"/>
          </a:p>
        </p:txBody>
      </p:sp>
    </p:spTree>
    <p:extLst>
      <p:ext uri="{BB962C8B-B14F-4D97-AF65-F5344CB8AC3E}">
        <p14:creationId xmlns:p14="http://schemas.microsoft.com/office/powerpoint/2010/main" val="2052484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“After</a:t>
            </a:r>
            <a:r>
              <a:rPr lang="en-US" baseline="0" dirty="0" smtClean="0"/>
              <a:t> the meeting, there are a few essential housekeeping items that must be addressed. </a:t>
            </a:r>
          </a:p>
          <a:p>
            <a:endParaRPr lang="en-US" dirty="0" smtClean="0"/>
          </a:p>
          <a:p>
            <a:r>
              <a:rPr lang="en-US" dirty="0" smtClean="0"/>
              <a:t>Within a week of the meeting, publish and</a:t>
            </a:r>
            <a:r>
              <a:rPr lang="en-US" baseline="0" dirty="0" smtClean="0"/>
              <a:t> distribute the minutes. It is essential that you maintain official records of the meeting, including minutes, sign-ins, agendas, and any handouts or flyers distributed. These documents are thoroughly examined during the FPM visits and are used as evidence when complaints are filed.</a:t>
            </a:r>
          </a:p>
          <a:p>
            <a:endParaRPr lang="en-US" baseline="0" dirty="0" smtClean="0"/>
          </a:p>
          <a:p>
            <a:r>
              <a:rPr lang="en-US" baseline="0" dirty="0" smtClean="0"/>
              <a:t>If members of the public wish to see meeting minutes or any other Council document, furnish these in a reasonable timeframe. </a:t>
            </a:r>
          </a:p>
          <a:p>
            <a:endParaRPr lang="en-US" baseline="0" dirty="0" smtClean="0"/>
          </a:p>
          <a:p>
            <a:r>
              <a:rPr lang="en-US" baseline="0" dirty="0" smtClean="0"/>
              <a:t>Finally, officers should meet to determine the agenda items for subsequent meetings.</a:t>
            </a:r>
          </a:p>
          <a:p>
            <a:endParaRPr lang="en-US" baseline="0" dirty="0" smtClean="0"/>
          </a:p>
          <a:p>
            <a:r>
              <a:rPr lang="en-US" baseline="0" dirty="0" smtClean="0"/>
              <a:t>Remember that the membership takes </a:t>
            </a:r>
            <a:r>
              <a:rPr lang="en-US" b="1" baseline="0" dirty="0" smtClean="0"/>
              <a:t>collective responsibility </a:t>
            </a:r>
            <a:r>
              <a:rPr lang="en-US" baseline="0" dirty="0" smtClean="0"/>
              <a:t>for the decisions made in SSC. This means that members are expected to support all motions which pass, regardless of whether they voted for or against.”</a:t>
            </a:r>
          </a:p>
          <a:p>
            <a:endParaRPr lang="en-US" baseline="0" dirty="0" smtClean="0"/>
          </a:p>
          <a:p>
            <a:r>
              <a:rPr lang="en-US" baseline="0" dirty="0" smtClean="0"/>
              <a:t>[Click]</a:t>
            </a:r>
          </a:p>
        </p:txBody>
      </p:sp>
      <p:sp>
        <p:nvSpPr>
          <p:cNvPr id="4" name="Slide Number Placeholder 3"/>
          <p:cNvSpPr>
            <a:spLocks noGrp="1"/>
          </p:cNvSpPr>
          <p:nvPr>
            <p:ph type="sldNum" sz="quarter" idx="10"/>
          </p:nvPr>
        </p:nvSpPr>
        <p:spPr/>
        <p:txBody>
          <a:bodyPr/>
          <a:lstStyle/>
          <a:p>
            <a:fld id="{BD33FDA2-7921-429F-88BE-79664FDE2751}" type="slidenum">
              <a:rPr lang="en-US" smtClean="0"/>
              <a:t>32</a:t>
            </a:fld>
            <a:endParaRPr lang="en-US"/>
          </a:p>
        </p:txBody>
      </p:sp>
    </p:spTree>
    <p:extLst>
      <p:ext uri="{BB962C8B-B14F-4D97-AF65-F5344CB8AC3E}">
        <p14:creationId xmlns:p14="http://schemas.microsoft.com/office/powerpoint/2010/main" val="676638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“As a closing activity, we would like you to consider THREE</a:t>
            </a:r>
            <a:r>
              <a:rPr lang="en-US" baseline="0" dirty="0" smtClean="0"/>
              <a:t> things you learned today, TWO </a:t>
            </a:r>
            <a:r>
              <a:rPr lang="en-US" baseline="0" smtClean="0"/>
              <a:t>things you </a:t>
            </a:r>
            <a:r>
              <a:rPr lang="en-US" baseline="0" dirty="0" smtClean="0"/>
              <a:t>learned about your specific officer role, and ONE goal you have for School Site Council this year.</a:t>
            </a:r>
          </a:p>
          <a:p>
            <a:endParaRPr lang="en-US" baseline="0" dirty="0" smtClean="0"/>
          </a:p>
          <a:p>
            <a:r>
              <a:rPr lang="en-US" baseline="0" dirty="0" smtClean="0"/>
              <a:t>Take 3 minutes to think and write down your ideas.”</a:t>
            </a:r>
          </a:p>
          <a:p>
            <a:endParaRPr lang="en-US" baseline="0" dirty="0" smtClean="0"/>
          </a:p>
          <a:p>
            <a:r>
              <a:rPr lang="en-US" baseline="0" dirty="0" smtClean="0"/>
              <a:t>[After 3 minutes have passed]</a:t>
            </a:r>
          </a:p>
          <a:p>
            <a:endParaRPr lang="en-US" baseline="0" dirty="0" smtClean="0"/>
          </a:p>
          <a:p>
            <a:r>
              <a:rPr lang="en-US" baseline="0" dirty="0" smtClean="0"/>
              <a:t>Now please share at your table your learning and goal.”</a:t>
            </a:r>
          </a:p>
          <a:p>
            <a:endParaRPr lang="en-US" baseline="0" dirty="0" smtClean="0"/>
          </a:p>
          <a:p>
            <a:r>
              <a:rPr lang="en-US" baseline="0" dirty="0" smtClean="0"/>
              <a:t>[Click]</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33</a:t>
            </a:fld>
            <a:endParaRPr lang="en-US"/>
          </a:p>
        </p:txBody>
      </p:sp>
    </p:spTree>
    <p:extLst>
      <p:ext uri="{BB962C8B-B14F-4D97-AF65-F5344CB8AC3E}">
        <p14:creationId xmlns:p14="http://schemas.microsoft.com/office/powerpoint/2010/main" val="676638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dirty="0" smtClean="0"/>
              <a:t>:</a:t>
            </a:r>
          </a:p>
          <a:p>
            <a:endParaRPr lang="en-US" dirty="0" smtClean="0"/>
          </a:p>
          <a:p>
            <a:r>
              <a:rPr lang="en-US" dirty="0" smtClean="0"/>
              <a:t>“Thank you for actively listening and participating in this</a:t>
            </a:r>
            <a:r>
              <a:rPr lang="en-US" baseline="0" dirty="0" smtClean="0"/>
              <a:t> training. We hope that you found it informative and useful.”</a:t>
            </a:r>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34</a:t>
            </a:fld>
            <a:endParaRPr lang="en-US"/>
          </a:p>
        </p:txBody>
      </p:sp>
    </p:spTree>
    <p:extLst>
      <p:ext uri="{BB962C8B-B14F-4D97-AF65-F5344CB8AC3E}">
        <p14:creationId xmlns:p14="http://schemas.microsoft.com/office/powerpoint/2010/main" val="241835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[Read and click</a:t>
            </a:r>
            <a:r>
              <a:rPr lang="en-US" baseline="0" dirty="0" smtClean="0"/>
              <a:t> through the three sentences]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4</a:t>
            </a:fld>
            <a:endParaRPr lang="en-US"/>
          </a:p>
        </p:txBody>
      </p:sp>
    </p:spTree>
    <p:extLst>
      <p:ext uri="{BB962C8B-B14F-4D97-AF65-F5344CB8AC3E}">
        <p14:creationId xmlns:p14="http://schemas.microsoft.com/office/powerpoint/2010/main" val="80801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Note:</a:t>
            </a:r>
            <a:r>
              <a:rPr lang="en-US" sz="1400" baseline="0" dirty="0" smtClean="0"/>
              <a:t> If you are presenting only to an elementary audience, you may want to concentrate only on the elementary composition (Slide 4). Middle and high school audiences will find Slide 5 more relevant. Mixed audiences will need both.</a:t>
            </a:r>
          </a:p>
          <a:p>
            <a:endParaRPr lang="en-US" sz="1400" baseline="0" dirty="0" smtClean="0"/>
          </a:p>
          <a:p>
            <a:r>
              <a:rPr lang="en-US" sz="1400" b="1" baseline="0" dirty="0" smtClean="0"/>
              <a:t>Say:</a:t>
            </a:r>
          </a:p>
          <a:p>
            <a:endParaRPr lang="en-US" sz="1400" baseline="0" dirty="0" smtClean="0"/>
          </a:p>
          <a:p>
            <a:r>
              <a:rPr lang="en-US" sz="1400" baseline="0" dirty="0" smtClean="0"/>
              <a:t>“For elementary schools, there must be a minimum of 10 members on the SSC. Half of the Council is made up of parents and the other half is made up of school staff, including one seat for the principal and one for non-teaching staff. The majority of the staff side must be made up of teachers.  There must be parity between the staff side and the parent side </a:t>
            </a:r>
            <a:r>
              <a:rPr lang="en-US" sz="1400" b="1" baseline="0" dirty="0" smtClean="0"/>
              <a:t>(SEE HANDOUT ON EC 52852).</a:t>
            </a:r>
          </a:p>
          <a:p>
            <a:endParaRPr lang="en-US" sz="1400" baseline="0" dirty="0" smtClean="0"/>
          </a:p>
          <a:p>
            <a:r>
              <a:rPr lang="en-US" sz="1400" baseline="0" dirty="0" smtClean="0"/>
              <a:t>The other staff seat can be comprised of any staff member at the school that is not a full-time teacher or the principal.  This would include cafeteria, custodial, counseling,  and classified staff, coordinators, and assistant principals.</a:t>
            </a:r>
          </a:p>
          <a:p>
            <a:endParaRPr lang="en-US" sz="1400" baseline="0" dirty="0" smtClean="0"/>
          </a:p>
          <a:p>
            <a:r>
              <a:rPr lang="en-US" sz="1400" baseline="0" dirty="0" smtClean="0"/>
              <a:t>In some cases, parents may </a:t>
            </a:r>
            <a:r>
              <a:rPr lang="en-US" sz="1400" u="sng" baseline="0" dirty="0" smtClean="0"/>
              <a:t>vote</a:t>
            </a:r>
            <a:r>
              <a:rPr lang="en-US" sz="1400" baseline="0" dirty="0" smtClean="0"/>
              <a:t> to give up one or more seats on the Council to community members. The community member(s) must show proof that he or she resides or works within the attendance boundary of the school.”</a:t>
            </a:r>
          </a:p>
          <a:p>
            <a:endParaRPr lang="en-US" sz="1400" baseline="0" dirty="0" smtClean="0"/>
          </a:p>
          <a:p>
            <a:r>
              <a:rPr lang="en-US" sz="1400" baseline="0" dirty="0" smtClean="0"/>
              <a:t>[Click]</a:t>
            </a:r>
            <a:endParaRPr lang="en-US" sz="1400" dirty="0" smtClean="0"/>
          </a:p>
        </p:txBody>
      </p:sp>
      <p:sp>
        <p:nvSpPr>
          <p:cNvPr id="4" name="Slide Number Placeholder 3"/>
          <p:cNvSpPr>
            <a:spLocks noGrp="1"/>
          </p:cNvSpPr>
          <p:nvPr>
            <p:ph type="sldNum" sz="quarter" idx="10"/>
          </p:nvPr>
        </p:nvSpPr>
        <p:spPr/>
        <p:txBody>
          <a:bodyPr/>
          <a:lstStyle/>
          <a:p>
            <a:fld id="{BD33FDA2-7921-429F-88BE-79664FDE2751}" type="slidenum">
              <a:rPr lang="en-US" smtClean="0"/>
              <a:t>5</a:t>
            </a:fld>
            <a:endParaRPr lang="en-US"/>
          </a:p>
        </p:txBody>
      </p:sp>
    </p:spTree>
    <p:extLst>
      <p:ext uri="{BB962C8B-B14F-4D97-AF65-F5344CB8AC3E}">
        <p14:creationId xmlns:p14="http://schemas.microsoft.com/office/powerpoint/2010/main" val="372189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If you are presenting only to an elementary audience, you may want to concentrate only on the elementary composition (Slide 4). Middle and high school audiences will find Slide 5 more relevant. Mixed audiences will need both.</a:t>
            </a:r>
          </a:p>
          <a:p>
            <a:endParaRPr lang="en-US" baseline="0" dirty="0" smtClean="0"/>
          </a:p>
          <a:p>
            <a:r>
              <a:rPr lang="en-US" b="1" baseline="0" dirty="0" smtClean="0"/>
              <a:t>Say: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secondary schools, there must be a minimum of 12 members on SSC. Half of the Council is made up of parents and/or students and the other half is made up of school staff, including one seat for the principal and one for non-teaching staff. The majority of the staff side must be made up of teachers. There must be parity between the staff side and the parent/student side </a:t>
            </a:r>
            <a:r>
              <a:rPr lang="en-US" b="1" baseline="0" dirty="0" smtClean="0"/>
              <a:t>(SEE HANDOUT ON EC 52852).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The other staff seat can be comprised of any staff member at the school that is not a full-time teacher or the principal.  This would include cafeteria, custodial, counseling,  and classified staff, coordinators, and assistant principals.</a:t>
            </a:r>
            <a:endParaRPr lang="en-US" baseline="0" dirty="0" smtClean="0"/>
          </a:p>
          <a:p>
            <a:endParaRPr lang="en-US" baseline="0" dirty="0" smtClean="0"/>
          </a:p>
          <a:p>
            <a:r>
              <a:rPr lang="en-US" baseline="0" dirty="0" smtClean="0"/>
              <a:t>Middle school composition can be a little tricky. </a:t>
            </a:r>
            <a:r>
              <a:rPr lang="en-US" b="1" i="1" baseline="0" dirty="0" smtClean="0"/>
              <a:t>Unless otherwise stated in the school’s bylaws</a:t>
            </a:r>
            <a:r>
              <a:rPr lang="en-US" baseline="0" dirty="0" smtClean="0"/>
              <a:t>, middle schools must include students on the Council.</a:t>
            </a:r>
          </a:p>
          <a:p>
            <a:endParaRPr lang="en-US" baseline="0" dirty="0" smtClean="0"/>
          </a:p>
          <a:p>
            <a:r>
              <a:rPr lang="en-US" sz="1200" baseline="0" dirty="0" smtClean="0"/>
              <a:t>In some cases, parents may </a:t>
            </a:r>
            <a:r>
              <a:rPr lang="en-US" sz="1200" u="sng" baseline="0" dirty="0" smtClean="0"/>
              <a:t>vote</a:t>
            </a:r>
            <a:r>
              <a:rPr lang="en-US" sz="1200" baseline="0" dirty="0" smtClean="0"/>
              <a:t> to give up one or more seats on the Council to community members. The community member(s) must show proof that he or she resides or works within the attendance boundary of the school.”</a:t>
            </a:r>
          </a:p>
          <a:p>
            <a:endParaRPr lang="en-US" baseline="0" dirty="0" smtClean="0"/>
          </a:p>
          <a:p>
            <a:r>
              <a:rPr lang="en-US" baseline="0" dirty="0" smtClean="0"/>
              <a:t>[Click]</a:t>
            </a:r>
          </a:p>
          <a:p>
            <a:endParaRPr lang="en-US" baseline="0" dirty="0" smtClean="0"/>
          </a:p>
          <a:p>
            <a:r>
              <a:rPr lang="en-US" b="1" baseline="0" dirty="0" smtClean="0"/>
              <a:t>Note for the presenter: </a:t>
            </a:r>
          </a:p>
          <a:p>
            <a:endParaRPr lang="en-US" baseline="0" dirty="0" smtClean="0"/>
          </a:p>
          <a:p>
            <a:r>
              <a:rPr lang="en-US" baseline="0" dirty="0" smtClean="0"/>
              <a:t>If you receive a question regarding a school that has </a:t>
            </a:r>
            <a:r>
              <a:rPr lang="en-US" i="1" baseline="0" dirty="0" smtClean="0"/>
              <a:t>fewer than 4 teachers on staff</a:t>
            </a:r>
            <a:r>
              <a:rPr lang="en-US" baseline="0" dirty="0" smtClean="0"/>
              <a:t>, the school must still form their council with parity between the staff and parents/students. Additionally, the school must contact PCSB so that we may apply for a waiver from the State on their behalf.</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6</a:t>
            </a:fld>
            <a:endParaRPr lang="en-US"/>
          </a:p>
        </p:txBody>
      </p:sp>
    </p:spTree>
    <p:extLst>
      <p:ext uri="{BB962C8B-B14F-4D97-AF65-F5344CB8AC3E}">
        <p14:creationId xmlns:p14="http://schemas.microsoft.com/office/powerpoint/2010/main" val="81828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“The</a:t>
            </a:r>
            <a:r>
              <a:rPr lang="en-US" baseline="0" dirty="0" smtClean="0"/>
              <a:t> second objective is to go over the roles and responsibilities of the members of School Site Council.”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7</a:t>
            </a:fld>
            <a:endParaRPr lang="en-US"/>
          </a:p>
        </p:txBody>
      </p:sp>
    </p:spTree>
    <p:extLst>
      <p:ext uri="{BB962C8B-B14F-4D97-AF65-F5344CB8AC3E}">
        <p14:creationId xmlns:p14="http://schemas.microsoft.com/office/powerpoint/2010/main" val="164934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r>
              <a:rPr lang="en-US" dirty="0" smtClean="0"/>
              <a:t>“There are four officer roles on the Council.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smtClean="0"/>
          </a:p>
          <a:p>
            <a:r>
              <a:rPr lang="en-US" dirty="0" smtClean="0"/>
              <a:t>The Chairperson is responsible</a:t>
            </a:r>
            <a:r>
              <a:rPr lang="en-US" baseline="0" dirty="0" smtClean="0"/>
              <a:t> to lead the SSC meetings. We will go into more detail about the Chair’s role later in the presentation.  Check </a:t>
            </a:r>
            <a:r>
              <a:rPr lang="en-US" i="1" baseline="0" dirty="0" smtClean="0"/>
              <a:t>Robert’s Rules of Order</a:t>
            </a:r>
            <a:r>
              <a:rPr lang="en-US" baseline="0" dirty="0" smtClean="0"/>
              <a:t> for the voting rights of the Chair</a:t>
            </a:r>
            <a:r>
              <a:rPr lang="en-US" baseline="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smtClean="0"/>
          </a:p>
          <a:p>
            <a:r>
              <a:rPr lang="en-US" dirty="0" smtClean="0"/>
              <a:t>The Vice-Chair</a:t>
            </a:r>
            <a:r>
              <a:rPr lang="en-US" baseline="0" dirty="0" smtClean="0"/>
              <a:t>person serves in absence of the Chair, so he or she needs to know the job of the Chairperson very well.  The SSC bylaws should state the order of succession for the Chair, indicating whether the Vice-Chair automatically takes the place of the Chair when he resigns or is unable to serve or whether new elections are held for the Chair’s position in these cases.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smtClean="0"/>
          </a:p>
          <a:p>
            <a:r>
              <a:rPr lang="en-US" dirty="0" smtClean="0"/>
              <a:t>The Parliamentarian</a:t>
            </a:r>
            <a:r>
              <a:rPr lang="en-US" baseline="0" dirty="0" smtClean="0"/>
              <a:t> is the expert on the SSC bylaws, the Greene Act, and “Robert’s Rules of Order” or other similar reference book on proper meeting procedures.  He supports the Chair, clarifying procedure when there is uncertainty.  </a:t>
            </a:r>
            <a:r>
              <a:rPr lang="en-US" i="1" baseline="0" dirty="0" smtClean="0"/>
              <a:t>Robert’s Rules of Order </a:t>
            </a:r>
            <a:r>
              <a:rPr lang="en-US" baseline="0" dirty="0" smtClean="0"/>
              <a:t>(p. 451) states that the Parliamentarian does not vote in a meeting, unless the bylaws state that the Parliamentarian can vote.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smtClean="0"/>
          </a:p>
          <a:p>
            <a:r>
              <a:rPr lang="en-US" dirty="0" smtClean="0"/>
              <a:t>The Secretary</a:t>
            </a:r>
            <a:r>
              <a:rPr lang="en-US" baseline="0" dirty="0" smtClean="0"/>
              <a:t> has the responsibility of recording the events and actions of the meeting.  </a:t>
            </a:r>
            <a:r>
              <a:rPr lang="en-US" baseline="0" dirty="0" err="1" smtClean="0"/>
              <a:t>He/She</a:t>
            </a:r>
            <a:r>
              <a:rPr lang="en-US" baseline="0" dirty="0" smtClean="0"/>
              <a:t> needs to submit completed minutes to the school principal/coordinator as soon as possible, sign and date the minutes, bring copies of the sign-in sheets and other pertinent documents to the meeting.”  </a:t>
            </a:r>
            <a:r>
              <a:rPr lang="en-US" b="1" baseline="0" dirty="0" smtClean="0"/>
              <a:t>SEE HANDOUT ON MINUTES.</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8</a:t>
            </a:fld>
            <a:endParaRPr lang="en-US"/>
          </a:p>
        </p:txBody>
      </p:sp>
    </p:spTree>
    <p:extLst>
      <p:ext uri="{BB962C8B-B14F-4D97-AF65-F5344CB8AC3E}">
        <p14:creationId xmlns:p14="http://schemas.microsoft.com/office/powerpoint/2010/main" val="115379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“Annually </a:t>
            </a:r>
            <a:r>
              <a:rPr lang="en-US" baseline="0" dirty="0" smtClean="0"/>
              <a:t>[Click], Councils must [Click] review agreed-upon operating procedures, [Click] review their bylaws, [Click] develop an annual meeting calendar, [Click] and develop the school’s Safety Plan. The development of the Safety Plan is a task that can be and </a:t>
            </a:r>
            <a:r>
              <a:rPr lang="en-US" baseline="0" smtClean="0"/>
              <a:t>is usually </a:t>
            </a:r>
            <a:r>
              <a:rPr lang="en-US" baseline="0" dirty="0" smtClean="0"/>
              <a:t>delegated.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On an ongoing basis, Councils should be informed of District, state, and when applicable, federal mandates and changes to those mandates. [Click] Additionally, representative stakeholders should be regularly informed of the Council’s business. For example, staff should share with other staff about decisions of the Council, and parents on the Council should inform other parents of Council decisions.  Also, the English Learner Advisory Committee (ELAC) recommendations should be considered at each SSC meeting and on each agenda for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Finally, on an ongoing basis SSC may appoint committees to do specific tasks as they relate to the Single Plan for Student Achievement.”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D33FDA2-7921-429F-88BE-79664FDE2751}" type="slidenum">
              <a:rPr lang="en-US" smtClean="0"/>
              <a:t>9</a:t>
            </a:fld>
            <a:endParaRPr lang="en-US"/>
          </a:p>
        </p:txBody>
      </p:sp>
    </p:spTree>
    <p:extLst>
      <p:ext uri="{BB962C8B-B14F-4D97-AF65-F5344CB8AC3E}">
        <p14:creationId xmlns:p14="http://schemas.microsoft.com/office/powerpoint/2010/main" val="152534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83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52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34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88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07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1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97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79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95E61-7A04-8D49-A4EE-8AEAE5BB49EB}" type="datetimeFigureOut">
              <a:rPr lang="en-US" smtClean="0">
                <a:solidFill>
                  <a:prstClr val="black">
                    <a:tint val="75000"/>
                  </a:prstClr>
                </a:solidFill>
              </a:rPr>
              <a:pPr/>
              <a:t>8/12/2014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0BEAF1-E52A-634A-833A-BACF45F44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33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0695E61-7A04-8D49-A4EE-8AEAE5BB49EB}" type="datetimeFigureOut">
              <a:rPr lang="en-US" smtClean="0">
                <a:solidFill>
                  <a:prstClr val="black">
                    <a:tint val="75000"/>
                  </a:prstClr>
                </a:solidFill>
              </a:rPr>
              <a:pPr defTabSz="457200"/>
              <a:t>8/12/2014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10BEAF1-E52A-634A-833A-BACF45F44E3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753013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g"/><Relationship Id="rId7" Type="http://schemas.openxmlformats.org/officeDocument/2006/relationships/diagramQuickStyle" Target="../diagrams/quickStyle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emf"/><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emf"/><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jpg"/><Relationship Id="rId7" Type="http://schemas.openxmlformats.org/officeDocument/2006/relationships/diagramQuickStyle" Target="../diagrams/quickStyle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emf"/><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swir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4"/>
          <a:stretch>
            <a:fillRect/>
          </a:stretch>
        </p:blipFill>
        <p:spPr>
          <a:xfrm>
            <a:off x="457200" y="5755561"/>
            <a:ext cx="2774119" cy="768322"/>
          </a:xfrm>
          <a:prstGeom prst="rect">
            <a:avLst/>
          </a:prstGeom>
        </p:spPr>
      </p:pic>
      <p:pic>
        <p:nvPicPr>
          <p:cNvPr id="12" name="Picture 11"/>
          <p:cNvPicPr>
            <a:picLocks noChangeAspect="1"/>
          </p:cNvPicPr>
          <p:nvPr/>
        </p:nvPicPr>
        <p:blipFill>
          <a:blip r:embed="rId5"/>
          <a:stretch>
            <a:fillRect/>
          </a:stretch>
        </p:blipFill>
        <p:spPr>
          <a:xfrm>
            <a:off x="3873500" y="4876800"/>
            <a:ext cx="1397000" cy="1828800"/>
          </a:xfrm>
          <a:prstGeom prst="rect">
            <a:avLst/>
          </a:prstGeom>
        </p:spPr>
      </p:pic>
      <p:sp>
        <p:nvSpPr>
          <p:cNvPr id="2" name="TextBox 1"/>
          <p:cNvSpPr txBox="1"/>
          <p:nvPr/>
        </p:nvSpPr>
        <p:spPr>
          <a:xfrm>
            <a:off x="990600" y="1797785"/>
            <a:ext cx="7010400" cy="1938992"/>
          </a:xfrm>
          <a:prstGeom prst="rect">
            <a:avLst/>
          </a:prstGeom>
          <a:noFill/>
        </p:spPr>
        <p:txBody>
          <a:bodyPr wrap="square" rtlCol="0" anchor="ctr">
            <a:spAutoFit/>
          </a:bodyPr>
          <a:lstStyle/>
          <a:p>
            <a:pPr algn="ctr"/>
            <a:r>
              <a:rPr lang="en-US" sz="4000" dirty="0" smtClean="0">
                <a:effectLst>
                  <a:outerShdw blurRad="38100" dist="38100" dir="2700000" algn="tl">
                    <a:srgbClr val="000000">
                      <a:alpha val="43137"/>
                    </a:srgbClr>
                  </a:outerShdw>
                </a:effectLst>
              </a:rPr>
              <a:t>2014-2015</a:t>
            </a:r>
          </a:p>
          <a:p>
            <a:pPr algn="ctr"/>
            <a:r>
              <a:rPr lang="en-US" sz="4000" dirty="0" smtClean="0"/>
              <a:t>School Site Council (SSC)</a:t>
            </a:r>
          </a:p>
          <a:p>
            <a:pPr algn="ctr"/>
            <a:r>
              <a:rPr lang="en-US" sz="4000" dirty="0" smtClean="0"/>
              <a:t>Officer Training</a:t>
            </a:r>
            <a:endParaRPr lang="en-US" sz="4000" dirty="0"/>
          </a:p>
        </p:txBody>
      </p:sp>
    </p:spTree>
    <p:extLst>
      <p:ext uri="{BB962C8B-B14F-4D97-AF65-F5344CB8AC3E}">
        <p14:creationId xmlns:p14="http://schemas.microsoft.com/office/powerpoint/2010/main" val="234409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98635" y="1219200"/>
            <a:ext cx="6840566" cy="5145453"/>
          </a:xfrm>
        </p:spPr>
        <p:txBody>
          <a:bodyPr>
            <a:normAutofit/>
          </a:bodyPr>
          <a:lstStyle/>
          <a:p>
            <a:pPr marL="457200" indent="-49213" algn="ctr">
              <a:buNone/>
            </a:pPr>
            <a:r>
              <a:rPr lang="en-US" dirty="0" smtClean="0"/>
              <a:t>A small part of monitoring the SPSA includes addressing how school funds should best be spent to meet students’ academic needs.</a:t>
            </a:r>
          </a:p>
          <a:p>
            <a:pPr marL="457200" indent="-457200" algn="ctr">
              <a:buNone/>
            </a:pPr>
            <a:endParaRPr lang="en-US" sz="2400" dirty="0"/>
          </a:p>
          <a:p>
            <a:pPr marL="0" indent="0" algn="ctr">
              <a:buNone/>
            </a:pPr>
            <a:r>
              <a:rPr lang="en-US" dirty="0" smtClean="0"/>
              <a:t>But, the </a:t>
            </a:r>
            <a:r>
              <a:rPr lang="en-US" b="1" i="1" dirty="0"/>
              <a:t>primary </a:t>
            </a:r>
            <a:r>
              <a:rPr lang="en-US" b="1" i="1" dirty="0" smtClean="0"/>
              <a:t>responsibility </a:t>
            </a:r>
            <a:r>
              <a:rPr lang="en-US" dirty="0" smtClean="0"/>
              <a:t>of </a:t>
            </a:r>
            <a:r>
              <a:rPr lang="en-US" dirty="0"/>
              <a:t>the SSC is to monitor the effectiveness of the </a:t>
            </a:r>
            <a:r>
              <a:rPr lang="en-US" dirty="0" smtClean="0"/>
              <a:t>Single Plan for Student Achievement (SPSA) and </a:t>
            </a:r>
            <a:r>
              <a:rPr lang="en-US" dirty="0"/>
              <a:t>suggest changes to the plan as necessary.</a:t>
            </a:r>
          </a:p>
          <a:p>
            <a:pPr marL="0" indent="0">
              <a:buNone/>
            </a:pPr>
            <a:endParaRPr lang="en-US" sz="2400" dirty="0" smtClean="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10</a:t>
            </a:fld>
            <a:endParaRPr lang="en-US" b="1" dirty="0">
              <a:solidFill>
                <a:schemeClr val="bg1"/>
              </a:solidFill>
            </a:endParaRPr>
          </a:p>
        </p:txBody>
      </p:sp>
      <p:pic>
        <p:nvPicPr>
          <p:cNvPr id="2050"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7827" y="1082248"/>
            <a:ext cx="585216" cy="907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5860" y="2006893"/>
            <a:ext cx="147080" cy="22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5502" y="2073037"/>
            <a:ext cx="292608" cy="45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198" y="2725652"/>
            <a:ext cx="135608" cy="2104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2389414"/>
            <a:ext cx="292608" cy="45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lausd_user\AppData\Local\Microsoft\Windows\Temporary Internet Files\Content.IE5\KSYBAMWJ\MC9003911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2588" y="1821045"/>
            <a:ext cx="292608" cy="45399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600200" y="86972"/>
            <a:ext cx="7346084" cy="584775"/>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Primary Responsibility of SSC</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989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2133600" y="1143000"/>
            <a:ext cx="6432183" cy="4296720"/>
          </a:xfrm>
        </p:spPr>
        <p:txBody>
          <a:bodyPr>
            <a:normAutofit lnSpcReduction="10000"/>
          </a:bodyPr>
          <a:lstStyle/>
          <a:p>
            <a:pPr marL="0" indent="0" algn="ctr">
              <a:buNone/>
            </a:pPr>
            <a:r>
              <a:rPr lang="en-US" u="sng" dirty="0" smtClean="0"/>
              <a:t>Single Plan for Student Achievement</a:t>
            </a:r>
          </a:p>
          <a:p>
            <a:pPr marL="0" indent="0">
              <a:buNone/>
            </a:pPr>
            <a:r>
              <a:rPr lang="en-US" dirty="0" smtClean="0"/>
              <a:t>SSC </a:t>
            </a:r>
            <a:r>
              <a:rPr lang="en-US" dirty="0"/>
              <a:t>responsibilities </a:t>
            </a:r>
            <a:r>
              <a:rPr lang="en-US" dirty="0" smtClean="0"/>
              <a:t>include: </a:t>
            </a:r>
            <a:endParaRPr lang="en-US" dirty="0"/>
          </a:p>
          <a:p>
            <a:r>
              <a:rPr lang="en-US" sz="2400" b="1" dirty="0" smtClean="0"/>
              <a:t>developing</a:t>
            </a:r>
            <a:r>
              <a:rPr lang="en-US" sz="2400" dirty="0" smtClean="0"/>
              <a:t> </a:t>
            </a:r>
            <a:r>
              <a:rPr lang="en-US" sz="2400" dirty="0"/>
              <a:t>the Single Plan for Student Achievement (</a:t>
            </a:r>
            <a:r>
              <a:rPr lang="en-US" sz="2400" dirty="0" smtClean="0"/>
              <a:t>Ed. Code 52853, 64001</a:t>
            </a:r>
            <a:r>
              <a:rPr lang="en-US" sz="2400" dirty="0"/>
              <a:t>)</a:t>
            </a:r>
          </a:p>
          <a:p>
            <a:r>
              <a:rPr lang="en-US" sz="2400" b="1" dirty="0" smtClean="0"/>
              <a:t>approving</a:t>
            </a:r>
            <a:r>
              <a:rPr lang="en-US" sz="2400" dirty="0" smtClean="0"/>
              <a:t> the Plan</a:t>
            </a:r>
          </a:p>
          <a:p>
            <a:r>
              <a:rPr lang="en-US" sz="2400" b="1" dirty="0" smtClean="0"/>
              <a:t>recommending</a:t>
            </a:r>
            <a:r>
              <a:rPr lang="en-US" sz="2400" dirty="0" smtClean="0"/>
              <a:t> it to the local governing board for approval</a:t>
            </a:r>
          </a:p>
          <a:p>
            <a:r>
              <a:rPr lang="en-US" sz="2400" b="1" dirty="0" smtClean="0"/>
              <a:t>monitoring</a:t>
            </a:r>
            <a:r>
              <a:rPr lang="en-US" sz="2400" dirty="0" smtClean="0"/>
              <a:t> its implementation </a:t>
            </a:r>
          </a:p>
          <a:p>
            <a:r>
              <a:rPr lang="en-US" sz="2400" b="1" dirty="0" smtClean="0"/>
              <a:t>evaluating</a:t>
            </a:r>
            <a:r>
              <a:rPr lang="en-US" sz="2400" dirty="0" smtClean="0"/>
              <a:t> the effectiveness of the planned activities </a:t>
            </a:r>
            <a:r>
              <a:rPr lang="en-US" sz="2400" i="1" dirty="0" smtClean="0"/>
              <a:t>at least annually</a:t>
            </a:r>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1600200" y="86972"/>
            <a:ext cx="7346084" cy="584775"/>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Primary Responsibility of SSC</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10" name="TextBox 9"/>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11</a:t>
            </a:fld>
            <a:endParaRPr lang="en-US" b="1" dirty="0">
              <a:solidFill>
                <a:schemeClr val="bg1"/>
              </a:solidFill>
            </a:endParaRPr>
          </a:p>
        </p:txBody>
      </p:sp>
      <p:sp>
        <p:nvSpPr>
          <p:cNvPr id="2" name="TextBox 1"/>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1026" name="Picture 2" descr="C:\Users\lausd_user\AppData\Local\Microsoft\Windows\Temporary Internet Files\Content.IE5\KSYBAMWJ\MC9004315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90600"/>
            <a:ext cx="837819" cy="83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578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1"/>
            <a:ext cx="8229600" cy="3077520"/>
          </a:xfrm>
        </p:spPr>
        <p:txBody>
          <a:bodyPr>
            <a:normAutofit/>
          </a:bodyPr>
          <a:lstStyle/>
          <a:p>
            <a:pPr marL="0" indent="0" algn="ctr">
              <a:buNone/>
            </a:pPr>
            <a:r>
              <a:rPr lang="en-US" dirty="0" smtClean="0">
                <a:effectLst>
                  <a:outerShdw blurRad="38100" dist="38100" dir="2700000" algn="tl">
                    <a:srgbClr val="000000">
                      <a:alpha val="43137"/>
                    </a:srgbClr>
                  </a:outerShdw>
                </a:effectLst>
              </a:rPr>
              <a:t>Single </a:t>
            </a:r>
            <a:r>
              <a:rPr lang="en-US" dirty="0">
                <a:effectLst>
                  <a:outerShdw blurRad="38100" dist="38100" dir="2700000" algn="tl">
                    <a:srgbClr val="000000">
                      <a:alpha val="43137"/>
                    </a:srgbClr>
                  </a:outerShdw>
                </a:effectLst>
              </a:rPr>
              <a:t>Plan for Student Achievement (SPSA</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Guidelines</a:t>
            </a: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Objective #3</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12</a:t>
            </a:fld>
            <a:endParaRPr lang="en-US" b="1" dirty="0">
              <a:solidFill>
                <a:schemeClr val="bg1"/>
              </a:solidFill>
            </a:endParaRPr>
          </a:p>
        </p:txBody>
      </p:sp>
    </p:spTree>
    <p:extLst>
      <p:ext uri="{BB962C8B-B14F-4D97-AF65-F5344CB8AC3E}">
        <p14:creationId xmlns:p14="http://schemas.microsoft.com/office/powerpoint/2010/main" val="98228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ausd_user\AppData\Local\Microsoft\Windows\Temporary Internet Files\Content.IE5\WR2ELC17\MC910216324[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62677" y="749384"/>
            <a:ext cx="5728799" cy="60986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een b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2438400" y="1981200"/>
            <a:ext cx="5181600" cy="3915720"/>
          </a:xfrm>
        </p:spPr>
        <p:txBody>
          <a:bodyPr>
            <a:normAutofit fontScale="92500"/>
          </a:bodyPr>
          <a:lstStyle/>
          <a:p>
            <a:pPr marL="0" indent="0" algn="ctr">
              <a:buNone/>
            </a:pPr>
            <a:r>
              <a:rPr lang="en-US" sz="3600" dirty="0" smtClean="0"/>
              <a:t>The </a:t>
            </a:r>
            <a:r>
              <a:rPr lang="en-US" sz="3600" dirty="0"/>
              <a:t>intent of the </a:t>
            </a:r>
            <a:r>
              <a:rPr lang="en-US" sz="3600" dirty="0" smtClean="0"/>
              <a:t>SPSA is </a:t>
            </a:r>
            <a:r>
              <a:rPr lang="en-US" sz="3600" dirty="0"/>
              <a:t>to create a </a:t>
            </a:r>
            <a:r>
              <a:rPr lang="en-US" sz="3600" dirty="0">
                <a:solidFill>
                  <a:schemeClr val="accent6">
                    <a:lumMod val="75000"/>
                  </a:schemeClr>
                </a:solidFill>
              </a:rPr>
              <a:t>cycle of continuous improvement</a:t>
            </a:r>
            <a:r>
              <a:rPr lang="en-US" sz="3600" dirty="0"/>
              <a:t> of student performance, and to ensure that all students succeed in reaching state academic standards. </a:t>
            </a:r>
            <a:endParaRPr lang="en-US" sz="3600" dirty="0" smtClean="0"/>
          </a:p>
          <a:p>
            <a:pPr marL="0" indent="0">
              <a:buNone/>
            </a:pPr>
            <a:endParaRPr lang="en-US" dirty="0" smtClean="0"/>
          </a:p>
        </p:txBody>
      </p:sp>
      <p:pic>
        <p:nvPicPr>
          <p:cNvPr id="8" name="Picture 7"/>
          <p:cNvPicPr>
            <a:picLocks noChangeAspect="1"/>
          </p:cNvPicPr>
          <p:nvPr/>
        </p:nvPicPr>
        <p:blipFill>
          <a:blip r:embed="rId5"/>
          <a:stretch>
            <a:fillRect/>
          </a:stretch>
        </p:blipFill>
        <p:spPr>
          <a:xfrm>
            <a:off x="6636668" y="6044817"/>
            <a:ext cx="2309616" cy="639672"/>
          </a:xfrm>
          <a:prstGeom prst="rect">
            <a:avLst/>
          </a:prstGeom>
        </p:spPr>
      </p:pic>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13</a:t>
            </a:fld>
            <a:endParaRPr lang="en-US" b="1" dirty="0">
              <a:solidFill>
                <a:schemeClr val="bg1"/>
              </a:solidFill>
            </a:endParaRPr>
          </a:p>
        </p:txBody>
      </p:sp>
    </p:spTree>
    <p:extLst>
      <p:ext uri="{BB962C8B-B14F-4D97-AF65-F5344CB8AC3E}">
        <p14:creationId xmlns:p14="http://schemas.microsoft.com/office/powerpoint/2010/main" val="322438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1416917" y="86972"/>
            <a:ext cx="7727083" cy="584775"/>
          </a:xfrm>
          <a:prstGeom prst="rect">
            <a:avLst/>
          </a:prstGeom>
          <a:noFill/>
        </p:spPr>
        <p:txBody>
          <a:bodyPr wrap="square" lIns="91440" tIns="45720" rIns="91440" bIns="45720">
            <a:spAutoFit/>
          </a:bodyPr>
          <a:lstStyle/>
          <a:p>
            <a:pPr algn="ctr"/>
            <a:r>
              <a:rPr lang="en-US" sz="3200" b="1" spc="600" dirty="0" smtClean="0">
                <a:ln w="12700">
                  <a:noFill/>
                  <a:prstDash val="solid"/>
                </a:ln>
                <a:solidFill>
                  <a:srgbClr val="008000"/>
                </a:solidFill>
                <a:effectLst>
                  <a:outerShdw blurRad="50800" dist="38100" dir="2700000" algn="tl" rotWithShape="0">
                    <a:prstClr val="black">
                      <a:alpha val="40000"/>
                    </a:prstClr>
                  </a:outerShdw>
                </a:effectLst>
              </a:rPr>
              <a:t>Continuous Improvement Cycle</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83796628"/>
              </p:ext>
            </p:extLst>
          </p:nvPr>
        </p:nvGraphicFramePr>
        <p:xfrm>
          <a:off x="457200" y="791572"/>
          <a:ext cx="8610600" cy="52117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14</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spTree>
    <p:extLst>
      <p:ext uri="{BB962C8B-B14F-4D97-AF65-F5344CB8AC3E}">
        <p14:creationId xmlns:p14="http://schemas.microsoft.com/office/powerpoint/2010/main" val="13388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graphicEl>
                                              <a:dgm id="{1D22554C-25BD-42FE-90F5-7D16B7455C31}"/>
                                            </p:graphicEl>
                                          </p:spTgt>
                                        </p:tgtEl>
                                        <p:attrNameLst>
                                          <p:attrName>style.visibility</p:attrName>
                                        </p:attrNameLst>
                                      </p:cBhvr>
                                      <p:to>
                                        <p:strVal val="visible"/>
                                      </p:to>
                                    </p:set>
                                    <p:anim calcmode="lin" valueType="num">
                                      <p:cBhvr>
                                        <p:cTn id="7" dur="500" fill="hold"/>
                                        <p:tgtEl>
                                          <p:spTgt spid="3">
                                            <p:graphicEl>
                                              <a:dgm id="{1D22554C-25BD-42FE-90F5-7D16B7455C31}"/>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D22554C-25BD-42FE-90F5-7D16B7455C31}"/>
                                            </p:graphicEl>
                                          </p:spTgt>
                                        </p:tgtEl>
                                        <p:attrNameLst>
                                          <p:attrName>ppt_h</p:attrName>
                                        </p:attrNameLst>
                                      </p:cBhvr>
                                      <p:tavLst>
                                        <p:tav tm="0">
                                          <p:val>
                                            <p:fltVal val="0"/>
                                          </p:val>
                                        </p:tav>
                                        <p:tav tm="100000">
                                          <p:val>
                                            <p:strVal val="#ppt_h"/>
                                          </p:val>
                                        </p:tav>
                                      </p:tavLst>
                                    </p:anim>
                                    <p:animEffect transition="in" filter="fade">
                                      <p:cBhvr>
                                        <p:cTn id="9" dur="500"/>
                                        <p:tgtEl>
                                          <p:spTgt spid="3">
                                            <p:graphicEl>
                                              <a:dgm id="{1D22554C-25BD-42FE-90F5-7D16B7455C31}"/>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graphicEl>
                                              <a:dgm id="{7D00A866-E1BE-4050-AF66-E7477EFA718A}"/>
                                            </p:graphicEl>
                                          </p:spTgt>
                                        </p:tgtEl>
                                        <p:attrNameLst>
                                          <p:attrName>style.visibility</p:attrName>
                                        </p:attrNameLst>
                                      </p:cBhvr>
                                      <p:to>
                                        <p:strVal val="visible"/>
                                      </p:to>
                                    </p:set>
                                    <p:anim calcmode="lin" valueType="num">
                                      <p:cBhvr>
                                        <p:cTn id="12" dur="500" fill="hold"/>
                                        <p:tgtEl>
                                          <p:spTgt spid="3">
                                            <p:graphicEl>
                                              <a:dgm id="{7D00A866-E1BE-4050-AF66-E7477EFA718A}"/>
                                            </p:graphicEl>
                                          </p:spTgt>
                                        </p:tgtEl>
                                        <p:attrNameLst>
                                          <p:attrName>ppt_w</p:attrName>
                                        </p:attrNameLst>
                                      </p:cBhvr>
                                      <p:tavLst>
                                        <p:tav tm="0">
                                          <p:val>
                                            <p:fltVal val="0"/>
                                          </p:val>
                                        </p:tav>
                                        <p:tav tm="100000">
                                          <p:val>
                                            <p:strVal val="#ppt_w"/>
                                          </p:val>
                                        </p:tav>
                                      </p:tavLst>
                                    </p:anim>
                                    <p:anim calcmode="lin" valueType="num">
                                      <p:cBhvr>
                                        <p:cTn id="13" dur="500" fill="hold"/>
                                        <p:tgtEl>
                                          <p:spTgt spid="3">
                                            <p:graphicEl>
                                              <a:dgm id="{7D00A866-E1BE-4050-AF66-E7477EFA718A}"/>
                                            </p:graphicEl>
                                          </p:spTgt>
                                        </p:tgtEl>
                                        <p:attrNameLst>
                                          <p:attrName>ppt_h</p:attrName>
                                        </p:attrNameLst>
                                      </p:cBhvr>
                                      <p:tavLst>
                                        <p:tav tm="0">
                                          <p:val>
                                            <p:fltVal val="0"/>
                                          </p:val>
                                        </p:tav>
                                        <p:tav tm="100000">
                                          <p:val>
                                            <p:strVal val="#ppt_h"/>
                                          </p:val>
                                        </p:tav>
                                      </p:tavLst>
                                    </p:anim>
                                    <p:animEffect transition="in" filter="fade">
                                      <p:cBhvr>
                                        <p:cTn id="14" dur="500"/>
                                        <p:tgtEl>
                                          <p:spTgt spid="3">
                                            <p:graphicEl>
                                              <a:dgm id="{7D00A866-E1BE-4050-AF66-E7477EFA718A}"/>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graphicEl>
                                              <a:dgm id="{0622E3B5-B79A-4552-9B85-BE600D24B272}"/>
                                            </p:graphicEl>
                                          </p:spTgt>
                                        </p:tgtEl>
                                        <p:attrNameLst>
                                          <p:attrName>style.visibility</p:attrName>
                                        </p:attrNameLst>
                                      </p:cBhvr>
                                      <p:to>
                                        <p:strVal val="visible"/>
                                      </p:to>
                                    </p:set>
                                    <p:anim calcmode="lin" valueType="num">
                                      <p:cBhvr>
                                        <p:cTn id="19" dur="500" fill="hold"/>
                                        <p:tgtEl>
                                          <p:spTgt spid="3">
                                            <p:graphicEl>
                                              <a:dgm id="{0622E3B5-B79A-4552-9B85-BE600D24B272}"/>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0622E3B5-B79A-4552-9B85-BE600D24B272}"/>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0622E3B5-B79A-4552-9B85-BE600D24B27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graphicEl>
                                              <a:dgm id="{A1D647C1-0D6C-41E1-B5B1-9C14FEDCD70A}"/>
                                            </p:graphicEl>
                                          </p:spTgt>
                                        </p:tgtEl>
                                        <p:attrNameLst>
                                          <p:attrName>style.visibility</p:attrName>
                                        </p:attrNameLst>
                                      </p:cBhvr>
                                      <p:to>
                                        <p:strVal val="visible"/>
                                      </p:to>
                                    </p:set>
                                    <p:anim calcmode="lin" valueType="num">
                                      <p:cBhvr>
                                        <p:cTn id="26" dur="500" fill="hold"/>
                                        <p:tgtEl>
                                          <p:spTgt spid="3">
                                            <p:graphicEl>
                                              <a:dgm id="{A1D647C1-0D6C-41E1-B5B1-9C14FEDCD70A}"/>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A1D647C1-0D6C-41E1-B5B1-9C14FEDCD70A}"/>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A1D647C1-0D6C-41E1-B5B1-9C14FEDCD70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graphicEl>
                                              <a:dgm id="{4872C6AD-015A-4032-B0C4-21245CA131EE}"/>
                                            </p:graphicEl>
                                          </p:spTgt>
                                        </p:tgtEl>
                                        <p:attrNameLst>
                                          <p:attrName>style.visibility</p:attrName>
                                        </p:attrNameLst>
                                      </p:cBhvr>
                                      <p:to>
                                        <p:strVal val="visible"/>
                                      </p:to>
                                    </p:set>
                                    <p:anim calcmode="lin" valueType="num">
                                      <p:cBhvr>
                                        <p:cTn id="33" dur="500" fill="hold"/>
                                        <p:tgtEl>
                                          <p:spTgt spid="3">
                                            <p:graphicEl>
                                              <a:dgm id="{4872C6AD-015A-4032-B0C4-21245CA131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4872C6AD-015A-4032-B0C4-21245CA131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4872C6AD-015A-4032-B0C4-21245CA131EE}"/>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graphicEl>
                                              <a:dgm id="{B7B5CBAE-0541-40DA-9688-342176137432}"/>
                                            </p:graphicEl>
                                          </p:spTgt>
                                        </p:tgtEl>
                                        <p:attrNameLst>
                                          <p:attrName>style.visibility</p:attrName>
                                        </p:attrNameLst>
                                      </p:cBhvr>
                                      <p:to>
                                        <p:strVal val="visible"/>
                                      </p:to>
                                    </p:set>
                                    <p:anim calcmode="lin" valueType="num">
                                      <p:cBhvr>
                                        <p:cTn id="40" dur="500" fill="hold"/>
                                        <p:tgtEl>
                                          <p:spTgt spid="3">
                                            <p:graphicEl>
                                              <a:dgm id="{B7B5CBAE-0541-40DA-9688-342176137432}"/>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B7B5CBAE-0541-40DA-9688-342176137432}"/>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B7B5CBAE-0541-40DA-9688-34217613743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
                                            <p:graphicEl>
                                              <a:dgm id="{8FAE87F5-429F-4E3D-9451-67F9FD37C6E2}"/>
                                            </p:graphicEl>
                                          </p:spTgt>
                                        </p:tgtEl>
                                        <p:attrNameLst>
                                          <p:attrName>style.visibility</p:attrName>
                                        </p:attrNameLst>
                                      </p:cBhvr>
                                      <p:to>
                                        <p:strVal val="visible"/>
                                      </p:to>
                                    </p:set>
                                    <p:anim calcmode="lin" valueType="num">
                                      <p:cBhvr>
                                        <p:cTn id="47" dur="500" fill="hold"/>
                                        <p:tgtEl>
                                          <p:spTgt spid="3">
                                            <p:graphicEl>
                                              <a:dgm id="{8FAE87F5-429F-4E3D-9451-67F9FD37C6E2}"/>
                                            </p:graphicEl>
                                          </p:spTgt>
                                        </p:tgtEl>
                                        <p:attrNameLst>
                                          <p:attrName>ppt_w</p:attrName>
                                        </p:attrNameLst>
                                      </p:cBhvr>
                                      <p:tavLst>
                                        <p:tav tm="0">
                                          <p:val>
                                            <p:fltVal val="0"/>
                                          </p:val>
                                        </p:tav>
                                        <p:tav tm="100000">
                                          <p:val>
                                            <p:strVal val="#ppt_w"/>
                                          </p:val>
                                        </p:tav>
                                      </p:tavLst>
                                    </p:anim>
                                    <p:anim calcmode="lin" valueType="num">
                                      <p:cBhvr>
                                        <p:cTn id="48" dur="500" fill="hold"/>
                                        <p:tgtEl>
                                          <p:spTgt spid="3">
                                            <p:graphicEl>
                                              <a:dgm id="{8FAE87F5-429F-4E3D-9451-67F9FD37C6E2}"/>
                                            </p:graphicEl>
                                          </p:spTgt>
                                        </p:tgtEl>
                                        <p:attrNameLst>
                                          <p:attrName>ppt_h</p:attrName>
                                        </p:attrNameLst>
                                      </p:cBhvr>
                                      <p:tavLst>
                                        <p:tav tm="0">
                                          <p:val>
                                            <p:fltVal val="0"/>
                                          </p:val>
                                        </p:tav>
                                        <p:tav tm="100000">
                                          <p:val>
                                            <p:strVal val="#ppt_h"/>
                                          </p:val>
                                        </p:tav>
                                      </p:tavLst>
                                    </p:anim>
                                    <p:animEffect transition="in" filter="fade">
                                      <p:cBhvr>
                                        <p:cTn id="49" dur="500"/>
                                        <p:tgtEl>
                                          <p:spTgt spid="3">
                                            <p:graphicEl>
                                              <a:dgm id="{8FAE87F5-429F-4E3D-9451-67F9FD37C6E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graphicEl>
                                              <a:dgm id="{514A9394-777D-47B0-907A-396DF9EE7463}"/>
                                            </p:graphicEl>
                                          </p:spTgt>
                                        </p:tgtEl>
                                        <p:attrNameLst>
                                          <p:attrName>style.visibility</p:attrName>
                                        </p:attrNameLst>
                                      </p:cBhvr>
                                      <p:to>
                                        <p:strVal val="visible"/>
                                      </p:to>
                                    </p:set>
                                    <p:anim calcmode="lin" valueType="num">
                                      <p:cBhvr>
                                        <p:cTn id="54" dur="500" fill="hold"/>
                                        <p:tgtEl>
                                          <p:spTgt spid="3">
                                            <p:graphicEl>
                                              <a:dgm id="{514A9394-777D-47B0-907A-396DF9EE7463}"/>
                                            </p:graphicEl>
                                          </p:spTgt>
                                        </p:tgtEl>
                                        <p:attrNameLst>
                                          <p:attrName>ppt_w</p:attrName>
                                        </p:attrNameLst>
                                      </p:cBhvr>
                                      <p:tavLst>
                                        <p:tav tm="0">
                                          <p:val>
                                            <p:fltVal val="0"/>
                                          </p:val>
                                        </p:tav>
                                        <p:tav tm="100000">
                                          <p:val>
                                            <p:strVal val="#ppt_w"/>
                                          </p:val>
                                        </p:tav>
                                      </p:tavLst>
                                    </p:anim>
                                    <p:anim calcmode="lin" valueType="num">
                                      <p:cBhvr>
                                        <p:cTn id="55" dur="500" fill="hold"/>
                                        <p:tgtEl>
                                          <p:spTgt spid="3">
                                            <p:graphicEl>
                                              <a:dgm id="{514A9394-777D-47B0-907A-396DF9EE7463}"/>
                                            </p:graphicEl>
                                          </p:spTgt>
                                        </p:tgtEl>
                                        <p:attrNameLst>
                                          <p:attrName>ppt_h</p:attrName>
                                        </p:attrNameLst>
                                      </p:cBhvr>
                                      <p:tavLst>
                                        <p:tav tm="0">
                                          <p:val>
                                            <p:fltVal val="0"/>
                                          </p:val>
                                        </p:tav>
                                        <p:tav tm="100000">
                                          <p:val>
                                            <p:strVal val="#ppt_h"/>
                                          </p:val>
                                        </p:tav>
                                      </p:tavLst>
                                    </p:anim>
                                    <p:animEffect transition="in" filter="fade">
                                      <p:cBhvr>
                                        <p:cTn id="56" dur="500"/>
                                        <p:tgtEl>
                                          <p:spTgt spid="3">
                                            <p:graphicEl>
                                              <a:dgm id="{514A9394-777D-47B0-907A-396DF9EE7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822817" y="1088080"/>
            <a:ext cx="6432183" cy="4296720"/>
          </a:xfrm>
        </p:spPr>
        <p:txBody>
          <a:bodyPr/>
          <a:lstStyle/>
          <a:p>
            <a:pPr marL="1206500" indent="-1206500">
              <a:buNone/>
            </a:pPr>
            <a:r>
              <a:rPr lang="en-US" dirty="0" smtClean="0">
                <a:solidFill>
                  <a:srgbClr val="852C7E"/>
                </a:solidFill>
              </a:rPr>
              <a:t>Analyze Student Achievement Data</a:t>
            </a:r>
          </a:p>
          <a:p>
            <a:pPr marL="0" indent="0">
              <a:spcBef>
                <a:spcPts val="0"/>
              </a:spcBef>
              <a:buNone/>
            </a:pPr>
            <a:endParaRPr lang="en-US" sz="2400" dirty="0" smtClean="0"/>
          </a:p>
          <a:p>
            <a:pPr marL="0" indent="0">
              <a:spcBef>
                <a:spcPts val="0"/>
              </a:spcBef>
              <a:buNone/>
            </a:pPr>
            <a:r>
              <a:rPr lang="en-US" sz="2400" dirty="0" smtClean="0"/>
              <a:t>Sources of data:</a:t>
            </a:r>
          </a:p>
          <a:p>
            <a:pPr>
              <a:spcBef>
                <a:spcPts val="0"/>
              </a:spcBef>
            </a:pPr>
            <a:r>
              <a:rPr lang="en-US" sz="2400" b="1" i="1" dirty="0" smtClean="0"/>
              <a:t>state</a:t>
            </a:r>
            <a:r>
              <a:rPr lang="en-US" sz="2400" dirty="0" smtClean="0"/>
              <a:t> (e.g. CELDT, CAHSEE, State Standardized Tests)</a:t>
            </a:r>
          </a:p>
          <a:p>
            <a:pPr>
              <a:spcBef>
                <a:spcPts val="0"/>
              </a:spcBef>
            </a:pPr>
            <a:r>
              <a:rPr lang="en-US" sz="2400" b="1" i="1" dirty="0" smtClean="0"/>
              <a:t>District</a:t>
            </a:r>
            <a:r>
              <a:rPr lang="en-US" sz="2400" dirty="0" smtClean="0"/>
              <a:t> (e.g. benchmark, End-of-Course Exams, Performance Meter, School Experience Survey)</a:t>
            </a:r>
            <a:endParaRPr lang="en-US" sz="2400" dirty="0"/>
          </a:p>
          <a:p>
            <a:pPr>
              <a:spcBef>
                <a:spcPts val="0"/>
              </a:spcBef>
            </a:pPr>
            <a:r>
              <a:rPr lang="en-US" sz="2400" b="1" i="1" dirty="0"/>
              <a:t>s</a:t>
            </a:r>
            <a:r>
              <a:rPr lang="en-US" sz="2400" b="1" i="1" dirty="0" smtClean="0"/>
              <a:t>chool</a:t>
            </a:r>
            <a:r>
              <a:rPr lang="en-US" sz="2400" dirty="0" smtClean="0"/>
              <a:t>-generated (e.g</a:t>
            </a:r>
            <a:r>
              <a:rPr lang="en-US" sz="2400" dirty="0"/>
              <a:t>. </a:t>
            </a:r>
            <a:r>
              <a:rPr lang="en-US" sz="2400" dirty="0" smtClean="0"/>
              <a:t>teacher-</a:t>
            </a:r>
          </a:p>
          <a:p>
            <a:pPr>
              <a:spcBef>
                <a:spcPts val="0"/>
              </a:spcBef>
              <a:buNone/>
            </a:pPr>
            <a:r>
              <a:rPr lang="en-US" sz="2400" dirty="0"/>
              <a:t>	</a:t>
            </a:r>
            <a:r>
              <a:rPr lang="en-US" sz="2400" dirty="0" smtClean="0"/>
              <a:t>created</a:t>
            </a:r>
            <a:r>
              <a:rPr lang="en-US" sz="2400" dirty="0"/>
              <a:t>, </a:t>
            </a:r>
            <a:r>
              <a:rPr lang="en-US" sz="2400" dirty="0" smtClean="0"/>
              <a:t>department-created)</a:t>
            </a:r>
            <a:endParaRPr lang="en-US" sz="2400" dirty="0"/>
          </a:p>
          <a:p>
            <a:pPr marL="0" indent="0">
              <a:buNone/>
            </a:pPr>
            <a:endParaRPr lang="en-US" dirty="0" smtClean="0">
              <a:solidFill>
                <a:srgbClr val="852C7E"/>
              </a:solidFill>
            </a:endParaRPr>
          </a:p>
          <a:p>
            <a:pPr marL="0" indent="0">
              <a:buNone/>
            </a:pPr>
            <a:endParaRPr lang="en-US" sz="2400" dirty="0" smtClean="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85999" y="86972"/>
            <a:ext cx="6858001" cy="584775"/>
          </a:xfrm>
          <a:prstGeom prst="rect">
            <a:avLst/>
          </a:prstGeom>
          <a:noFill/>
        </p:spPr>
        <p:txBody>
          <a:bodyPr wrap="square" lIns="91440" tIns="45720" rIns="91440" bIns="45720">
            <a:spAutoFit/>
          </a:bodyPr>
          <a:lstStyle/>
          <a:p>
            <a:r>
              <a:rPr lang="en-US" sz="3200" b="1" spc="600" dirty="0" smtClean="0">
                <a:ln w="12700">
                  <a:noFill/>
                  <a:prstDash val="solid"/>
                </a:ln>
                <a:solidFill>
                  <a:srgbClr val="008000"/>
                </a:solidFill>
                <a:effectLst>
                  <a:outerShdw blurRad="50800" dist="38100" dir="2700000" algn="tl" rotWithShape="0">
                    <a:prstClr val="black">
                      <a:alpha val="40000"/>
                    </a:prstClr>
                  </a:outerShdw>
                </a:effectLst>
              </a:rPr>
              <a:t>Step 1</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15</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grpSp>
        <p:nvGrpSpPr>
          <p:cNvPr id="2" name="Group 5"/>
          <p:cNvGrpSpPr>
            <a:grpSpLocks noChangeAspect="1"/>
          </p:cNvGrpSpPr>
          <p:nvPr/>
        </p:nvGrpSpPr>
        <p:grpSpPr bwMode="auto">
          <a:xfrm>
            <a:off x="6637338" y="4203700"/>
            <a:ext cx="1617662" cy="1827213"/>
            <a:chOff x="4181" y="2648"/>
            <a:chExt cx="1019" cy="1151"/>
          </a:xfrm>
        </p:grpSpPr>
        <p:sp>
          <p:nvSpPr>
            <p:cNvPr id="3" name="AutoShape 4"/>
            <p:cNvSpPr>
              <a:spLocks noChangeAspect="1" noChangeArrowheads="1" noTextEdit="1"/>
            </p:cNvSpPr>
            <p:nvPr/>
          </p:nvSpPr>
          <p:spPr bwMode="auto">
            <a:xfrm>
              <a:off x="4181" y="2648"/>
              <a:ext cx="1019" cy="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4181" y="2732"/>
              <a:ext cx="969" cy="91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4231" y="2648"/>
              <a:ext cx="358" cy="71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4395" y="3191"/>
              <a:ext cx="805" cy="39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5006" y="2766"/>
              <a:ext cx="67" cy="158"/>
            </a:xfrm>
            <a:custGeom>
              <a:avLst/>
              <a:gdLst>
                <a:gd name="T0" fmla="*/ 56 w 132"/>
                <a:gd name="T1" fmla="*/ 180 h 316"/>
                <a:gd name="T2" fmla="*/ 66 w 132"/>
                <a:gd name="T3" fmla="*/ 316 h 316"/>
                <a:gd name="T4" fmla="*/ 77 w 132"/>
                <a:gd name="T5" fmla="*/ 180 h 316"/>
                <a:gd name="T6" fmla="*/ 132 w 132"/>
                <a:gd name="T7" fmla="*/ 254 h 316"/>
                <a:gd name="T8" fmla="*/ 81 w 132"/>
                <a:gd name="T9" fmla="*/ 171 h 316"/>
                <a:gd name="T10" fmla="*/ 129 w 132"/>
                <a:gd name="T11" fmla="*/ 158 h 316"/>
                <a:gd name="T12" fmla="*/ 81 w 132"/>
                <a:gd name="T13" fmla="*/ 144 h 316"/>
                <a:gd name="T14" fmla="*/ 132 w 132"/>
                <a:gd name="T15" fmla="*/ 61 h 316"/>
                <a:gd name="T16" fmla="*/ 77 w 132"/>
                <a:gd name="T17" fmla="*/ 135 h 316"/>
                <a:gd name="T18" fmla="*/ 66 w 132"/>
                <a:gd name="T19" fmla="*/ 0 h 316"/>
                <a:gd name="T20" fmla="*/ 56 w 132"/>
                <a:gd name="T21" fmla="*/ 135 h 316"/>
                <a:gd name="T22" fmla="*/ 0 w 132"/>
                <a:gd name="T23" fmla="*/ 61 h 316"/>
                <a:gd name="T24" fmla="*/ 52 w 132"/>
                <a:gd name="T25" fmla="*/ 144 h 316"/>
                <a:gd name="T26" fmla="*/ 3 w 132"/>
                <a:gd name="T27" fmla="*/ 158 h 316"/>
                <a:gd name="T28" fmla="*/ 52 w 132"/>
                <a:gd name="T29" fmla="*/ 171 h 316"/>
                <a:gd name="T30" fmla="*/ 0 w 132"/>
                <a:gd name="T31" fmla="*/ 254 h 316"/>
                <a:gd name="T32" fmla="*/ 56 w 132"/>
                <a:gd name="T33" fmla="*/ 18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316">
                  <a:moveTo>
                    <a:pt x="56" y="180"/>
                  </a:moveTo>
                  <a:lnTo>
                    <a:pt x="66" y="316"/>
                  </a:lnTo>
                  <a:lnTo>
                    <a:pt x="77" y="180"/>
                  </a:lnTo>
                  <a:lnTo>
                    <a:pt x="132" y="254"/>
                  </a:lnTo>
                  <a:lnTo>
                    <a:pt x="81" y="171"/>
                  </a:lnTo>
                  <a:lnTo>
                    <a:pt x="129" y="158"/>
                  </a:lnTo>
                  <a:lnTo>
                    <a:pt x="81" y="144"/>
                  </a:lnTo>
                  <a:lnTo>
                    <a:pt x="132" y="61"/>
                  </a:lnTo>
                  <a:lnTo>
                    <a:pt x="77" y="135"/>
                  </a:lnTo>
                  <a:lnTo>
                    <a:pt x="66" y="0"/>
                  </a:lnTo>
                  <a:lnTo>
                    <a:pt x="56" y="135"/>
                  </a:lnTo>
                  <a:lnTo>
                    <a:pt x="0" y="61"/>
                  </a:lnTo>
                  <a:lnTo>
                    <a:pt x="52" y="144"/>
                  </a:lnTo>
                  <a:lnTo>
                    <a:pt x="3" y="158"/>
                  </a:lnTo>
                  <a:lnTo>
                    <a:pt x="52" y="171"/>
                  </a:lnTo>
                  <a:lnTo>
                    <a:pt x="0" y="254"/>
                  </a:lnTo>
                  <a:lnTo>
                    <a:pt x="56"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a:off x="4224" y="3229"/>
              <a:ext cx="61" cy="139"/>
            </a:xfrm>
            <a:custGeom>
              <a:avLst/>
              <a:gdLst>
                <a:gd name="T0" fmla="*/ 51 w 121"/>
                <a:gd name="T1" fmla="*/ 159 h 277"/>
                <a:gd name="T2" fmla="*/ 60 w 121"/>
                <a:gd name="T3" fmla="*/ 277 h 277"/>
                <a:gd name="T4" fmla="*/ 71 w 121"/>
                <a:gd name="T5" fmla="*/ 159 h 277"/>
                <a:gd name="T6" fmla="*/ 121 w 121"/>
                <a:gd name="T7" fmla="*/ 223 h 277"/>
                <a:gd name="T8" fmla="*/ 74 w 121"/>
                <a:gd name="T9" fmla="*/ 150 h 277"/>
                <a:gd name="T10" fmla="*/ 118 w 121"/>
                <a:gd name="T11" fmla="*/ 138 h 277"/>
                <a:gd name="T12" fmla="*/ 74 w 121"/>
                <a:gd name="T13" fmla="*/ 126 h 277"/>
                <a:gd name="T14" fmla="*/ 121 w 121"/>
                <a:gd name="T15" fmla="*/ 54 h 277"/>
                <a:gd name="T16" fmla="*/ 71 w 121"/>
                <a:gd name="T17" fmla="*/ 118 h 277"/>
                <a:gd name="T18" fmla="*/ 60 w 121"/>
                <a:gd name="T19" fmla="*/ 0 h 277"/>
                <a:gd name="T20" fmla="*/ 51 w 121"/>
                <a:gd name="T21" fmla="*/ 118 h 277"/>
                <a:gd name="T22" fmla="*/ 0 w 121"/>
                <a:gd name="T23" fmla="*/ 54 h 277"/>
                <a:gd name="T24" fmla="*/ 48 w 121"/>
                <a:gd name="T25" fmla="*/ 126 h 277"/>
                <a:gd name="T26" fmla="*/ 3 w 121"/>
                <a:gd name="T27" fmla="*/ 138 h 277"/>
                <a:gd name="T28" fmla="*/ 48 w 121"/>
                <a:gd name="T29" fmla="*/ 150 h 277"/>
                <a:gd name="T30" fmla="*/ 0 w 121"/>
                <a:gd name="T31" fmla="*/ 223 h 277"/>
                <a:gd name="T32" fmla="*/ 51 w 121"/>
                <a:gd name="T33" fmla="*/ 15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277">
                  <a:moveTo>
                    <a:pt x="51" y="159"/>
                  </a:moveTo>
                  <a:lnTo>
                    <a:pt x="60" y="277"/>
                  </a:lnTo>
                  <a:lnTo>
                    <a:pt x="71" y="159"/>
                  </a:lnTo>
                  <a:lnTo>
                    <a:pt x="121" y="223"/>
                  </a:lnTo>
                  <a:lnTo>
                    <a:pt x="74" y="150"/>
                  </a:lnTo>
                  <a:lnTo>
                    <a:pt x="118" y="138"/>
                  </a:lnTo>
                  <a:lnTo>
                    <a:pt x="74" y="126"/>
                  </a:lnTo>
                  <a:lnTo>
                    <a:pt x="121" y="54"/>
                  </a:lnTo>
                  <a:lnTo>
                    <a:pt x="71" y="118"/>
                  </a:lnTo>
                  <a:lnTo>
                    <a:pt x="60" y="0"/>
                  </a:lnTo>
                  <a:lnTo>
                    <a:pt x="51" y="118"/>
                  </a:lnTo>
                  <a:lnTo>
                    <a:pt x="0" y="54"/>
                  </a:lnTo>
                  <a:lnTo>
                    <a:pt x="48" y="126"/>
                  </a:lnTo>
                  <a:lnTo>
                    <a:pt x="3" y="138"/>
                  </a:lnTo>
                  <a:lnTo>
                    <a:pt x="48" y="150"/>
                  </a:lnTo>
                  <a:lnTo>
                    <a:pt x="0" y="223"/>
                  </a:lnTo>
                  <a:lnTo>
                    <a:pt x="51"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4298" y="2704"/>
              <a:ext cx="60" cy="193"/>
            </a:xfrm>
            <a:custGeom>
              <a:avLst/>
              <a:gdLst>
                <a:gd name="T0" fmla="*/ 51 w 121"/>
                <a:gd name="T1" fmla="*/ 220 h 386"/>
                <a:gd name="T2" fmla="*/ 60 w 121"/>
                <a:gd name="T3" fmla="*/ 386 h 386"/>
                <a:gd name="T4" fmla="*/ 70 w 121"/>
                <a:gd name="T5" fmla="*/ 220 h 386"/>
                <a:gd name="T6" fmla="*/ 121 w 121"/>
                <a:gd name="T7" fmla="*/ 311 h 386"/>
                <a:gd name="T8" fmla="*/ 74 w 121"/>
                <a:gd name="T9" fmla="*/ 210 h 386"/>
                <a:gd name="T10" fmla="*/ 119 w 121"/>
                <a:gd name="T11" fmla="*/ 192 h 386"/>
                <a:gd name="T12" fmla="*/ 74 w 121"/>
                <a:gd name="T13" fmla="*/ 176 h 386"/>
                <a:gd name="T14" fmla="*/ 121 w 121"/>
                <a:gd name="T15" fmla="*/ 75 h 386"/>
                <a:gd name="T16" fmla="*/ 70 w 121"/>
                <a:gd name="T17" fmla="*/ 165 h 386"/>
                <a:gd name="T18" fmla="*/ 60 w 121"/>
                <a:gd name="T19" fmla="*/ 0 h 386"/>
                <a:gd name="T20" fmla="*/ 51 w 121"/>
                <a:gd name="T21" fmla="*/ 165 h 386"/>
                <a:gd name="T22" fmla="*/ 0 w 121"/>
                <a:gd name="T23" fmla="*/ 75 h 386"/>
                <a:gd name="T24" fmla="*/ 47 w 121"/>
                <a:gd name="T25" fmla="*/ 176 h 386"/>
                <a:gd name="T26" fmla="*/ 3 w 121"/>
                <a:gd name="T27" fmla="*/ 192 h 386"/>
                <a:gd name="T28" fmla="*/ 47 w 121"/>
                <a:gd name="T29" fmla="*/ 210 h 386"/>
                <a:gd name="T30" fmla="*/ 0 w 121"/>
                <a:gd name="T31" fmla="*/ 311 h 386"/>
                <a:gd name="T32" fmla="*/ 51 w 121"/>
                <a:gd name="T33" fmla="*/ 2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86">
                  <a:moveTo>
                    <a:pt x="51" y="220"/>
                  </a:moveTo>
                  <a:lnTo>
                    <a:pt x="60" y="386"/>
                  </a:lnTo>
                  <a:lnTo>
                    <a:pt x="70" y="220"/>
                  </a:lnTo>
                  <a:lnTo>
                    <a:pt x="121" y="311"/>
                  </a:lnTo>
                  <a:lnTo>
                    <a:pt x="74" y="210"/>
                  </a:lnTo>
                  <a:lnTo>
                    <a:pt x="119" y="192"/>
                  </a:lnTo>
                  <a:lnTo>
                    <a:pt x="74" y="176"/>
                  </a:lnTo>
                  <a:lnTo>
                    <a:pt x="121" y="75"/>
                  </a:lnTo>
                  <a:lnTo>
                    <a:pt x="70" y="165"/>
                  </a:lnTo>
                  <a:lnTo>
                    <a:pt x="60" y="0"/>
                  </a:lnTo>
                  <a:lnTo>
                    <a:pt x="51" y="165"/>
                  </a:lnTo>
                  <a:lnTo>
                    <a:pt x="0" y="75"/>
                  </a:lnTo>
                  <a:lnTo>
                    <a:pt x="47" y="176"/>
                  </a:lnTo>
                  <a:lnTo>
                    <a:pt x="3" y="192"/>
                  </a:lnTo>
                  <a:lnTo>
                    <a:pt x="47" y="210"/>
                  </a:lnTo>
                  <a:lnTo>
                    <a:pt x="0" y="311"/>
                  </a:lnTo>
                  <a:lnTo>
                    <a:pt x="51"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4219" y="3439"/>
              <a:ext cx="61" cy="193"/>
            </a:xfrm>
            <a:custGeom>
              <a:avLst/>
              <a:gdLst>
                <a:gd name="T0" fmla="*/ 51 w 121"/>
                <a:gd name="T1" fmla="*/ 220 h 386"/>
                <a:gd name="T2" fmla="*/ 60 w 121"/>
                <a:gd name="T3" fmla="*/ 386 h 386"/>
                <a:gd name="T4" fmla="*/ 70 w 121"/>
                <a:gd name="T5" fmla="*/ 220 h 386"/>
                <a:gd name="T6" fmla="*/ 121 w 121"/>
                <a:gd name="T7" fmla="*/ 310 h 386"/>
                <a:gd name="T8" fmla="*/ 73 w 121"/>
                <a:gd name="T9" fmla="*/ 208 h 386"/>
                <a:gd name="T10" fmla="*/ 118 w 121"/>
                <a:gd name="T11" fmla="*/ 192 h 386"/>
                <a:gd name="T12" fmla="*/ 73 w 121"/>
                <a:gd name="T13" fmla="*/ 176 h 386"/>
                <a:gd name="T14" fmla="*/ 121 w 121"/>
                <a:gd name="T15" fmla="*/ 75 h 386"/>
                <a:gd name="T16" fmla="*/ 70 w 121"/>
                <a:gd name="T17" fmla="*/ 165 h 386"/>
                <a:gd name="T18" fmla="*/ 60 w 121"/>
                <a:gd name="T19" fmla="*/ 0 h 386"/>
                <a:gd name="T20" fmla="*/ 51 w 121"/>
                <a:gd name="T21" fmla="*/ 165 h 386"/>
                <a:gd name="T22" fmla="*/ 0 w 121"/>
                <a:gd name="T23" fmla="*/ 75 h 386"/>
                <a:gd name="T24" fmla="*/ 46 w 121"/>
                <a:gd name="T25" fmla="*/ 176 h 386"/>
                <a:gd name="T26" fmla="*/ 2 w 121"/>
                <a:gd name="T27" fmla="*/ 192 h 386"/>
                <a:gd name="T28" fmla="*/ 46 w 121"/>
                <a:gd name="T29" fmla="*/ 208 h 386"/>
                <a:gd name="T30" fmla="*/ 0 w 121"/>
                <a:gd name="T31" fmla="*/ 310 h 386"/>
                <a:gd name="T32" fmla="*/ 51 w 121"/>
                <a:gd name="T33" fmla="*/ 22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386">
                  <a:moveTo>
                    <a:pt x="51" y="220"/>
                  </a:moveTo>
                  <a:lnTo>
                    <a:pt x="60" y="386"/>
                  </a:lnTo>
                  <a:lnTo>
                    <a:pt x="70" y="220"/>
                  </a:lnTo>
                  <a:lnTo>
                    <a:pt x="121" y="310"/>
                  </a:lnTo>
                  <a:lnTo>
                    <a:pt x="73" y="208"/>
                  </a:lnTo>
                  <a:lnTo>
                    <a:pt x="118" y="192"/>
                  </a:lnTo>
                  <a:lnTo>
                    <a:pt x="73" y="176"/>
                  </a:lnTo>
                  <a:lnTo>
                    <a:pt x="121" y="75"/>
                  </a:lnTo>
                  <a:lnTo>
                    <a:pt x="70" y="165"/>
                  </a:lnTo>
                  <a:lnTo>
                    <a:pt x="60" y="0"/>
                  </a:lnTo>
                  <a:lnTo>
                    <a:pt x="51" y="165"/>
                  </a:lnTo>
                  <a:lnTo>
                    <a:pt x="0" y="75"/>
                  </a:lnTo>
                  <a:lnTo>
                    <a:pt x="46" y="176"/>
                  </a:lnTo>
                  <a:lnTo>
                    <a:pt x="2" y="192"/>
                  </a:lnTo>
                  <a:lnTo>
                    <a:pt x="46" y="208"/>
                  </a:lnTo>
                  <a:lnTo>
                    <a:pt x="0" y="310"/>
                  </a:lnTo>
                  <a:lnTo>
                    <a:pt x="51" y="2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5097" y="3363"/>
              <a:ext cx="62" cy="192"/>
            </a:xfrm>
            <a:custGeom>
              <a:avLst/>
              <a:gdLst>
                <a:gd name="T0" fmla="*/ 52 w 122"/>
                <a:gd name="T1" fmla="*/ 219 h 385"/>
                <a:gd name="T2" fmla="*/ 61 w 122"/>
                <a:gd name="T3" fmla="*/ 385 h 385"/>
                <a:gd name="T4" fmla="*/ 70 w 122"/>
                <a:gd name="T5" fmla="*/ 219 h 385"/>
                <a:gd name="T6" fmla="*/ 122 w 122"/>
                <a:gd name="T7" fmla="*/ 310 h 385"/>
                <a:gd name="T8" fmla="*/ 74 w 122"/>
                <a:gd name="T9" fmla="*/ 208 h 385"/>
                <a:gd name="T10" fmla="*/ 119 w 122"/>
                <a:gd name="T11" fmla="*/ 191 h 385"/>
                <a:gd name="T12" fmla="*/ 74 w 122"/>
                <a:gd name="T13" fmla="*/ 175 h 385"/>
                <a:gd name="T14" fmla="*/ 122 w 122"/>
                <a:gd name="T15" fmla="*/ 74 h 385"/>
                <a:gd name="T16" fmla="*/ 70 w 122"/>
                <a:gd name="T17" fmla="*/ 163 h 385"/>
                <a:gd name="T18" fmla="*/ 61 w 122"/>
                <a:gd name="T19" fmla="*/ 0 h 385"/>
                <a:gd name="T20" fmla="*/ 52 w 122"/>
                <a:gd name="T21" fmla="*/ 163 h 385"/>
                <a:gd name="T22" fmla="*/ 0 w 122"/>
                <a:gd name="T23" fmla="*/ 74 h 385"/>
                <a:gd name="T24" fmla="*/ 47 w 122"/>
                <a:gd name="T25" fmla="*/ 175 h 385"/>
                <a:gd name="T26" fmla="*/ 3 w 122"/>
                <a:gd name="T27" fmla="*/ 191 h 385"/>
                <a:gd name="T28" fmla="*/ 47 w 122"/>
                <a:gd name="T29" fmla="*/ 208 h 385"/>
                <a:gd name="T30" fmla="*/ 0 w 122"/>
                <a:gd name="T31" fmla="*/ 310 h 385"/>
                <a:gd name="T32" fmla="*/ 52 w 122"/>
                <a:gd name="T33" fmla="*/ 21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385">
                  <a:moveTo>
                    <a:pt x="52" y="219"/>
                  </a:moveTo>
                  <a:lnTo>
                    <a:pt x="61" y="385"/>
                  </a:lnTo>
                  <a:lnTo>
                    <a:pt x="70" y="219"/>
                  </a:lnTo>
                  <a:lnTo>
                    <a:pt x="122" y="310"/>
                  </a:lnTo>
                  <a:lnTo>
                    <a:pt x="74" y="208"/>
                  </a:lnTo>
                  <a:lnTo>
                    <a:pt x="119" y="191"/>
                  </a:lnTo>
                  <a:lnTo>
                    <a:pt x="74" y="175"/>
                  </a:lnTo>
                  <a:lnTo>
                    <a:pt x="122" y="74"/>
                  </a:lnTo>
                  <a:lnTo>
                    <a:pt x="70" y="163"/>
                  </a:lnTo>
                  <a:lnTo>
                    <a:pt x="61" y="0"/>
                  </a:lnTo>
                  <a:lnTo>
                    <a:pt x="52" y="163"/>
                  </a:lnTo>
                  <a:lnTo>
                    <a:pt x="0" y="74"/>
                  </a:lnTo>
                  <a:lnTo>
                    <a:pt x="47" y="175"/>
                  </a:lnTo>
                  <a:lnTo>
                    <a:pt x="3" y="191"/>
                  </a:lnTo>
                  <a:lnTo>
                    <a:pt x="47" y="208"/>
                  </a:lnTo>
                  <a:lnTo>
                    <a:pt x="0" y="310"/>
                  </a:lnTo>
                  <a:lnTo>
                    <a:pt x="52" y="2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4469" y="3120"/>
              <a:ext cx="92" cy="607"/>
            </a:xfrm>
            <a:custGeom>
              <a:avLst/>
              <a:gdLst>
                <a:gd name="T0" fmla="*/ 105 w 183"/>
                <a:gd name="T1" fmla="*/ 11 h 1214"/>
                <a:gd name="T2" fmla="*/ 0 w 183"/>
                <a:gd name="T3" fmla="*/ 1182 h 1214"/>
                <a:gd name="T4" fmla="*/ 0 w 183"/>
                <a:gd name="T5" fmla="*/ 1186 h 1214"/>
                <a:gd name="T6" fmla="*/ 2 w 183"/>
                <a:gd name="T7" fmla="*/ 1190 h 1214"/>
                <a:gd name="T8" fmla="*/ 6 w 183"/>
                <a:gd name="T9" fmla="*/ 1193 h 1214"/>
                <a:gd name="T10" fmla="*/ 9 w 183"/>
                <a:gd name="T11" fmla="*/ 1196 h 1214"/>
                <a:gd name="T12" fmla="*/ 89 w 183"/>
                <a:gd name="T13" fmla="*/ 1214 h 1214"/>
                <a:gd name="T14" fmla="*/ 95 w 183"/>
                <a:gd name="T15" fmla="*/ 1214 h 1214"/>
                <a:gd name="T16" fmla="*/ 99 w 183"/>
                <a:gd name="T17" fmla="*/ 1212 h 1214"/>
                <a:gd name="T18" fmla="*/ 103 w 183"/>
                <a:gd name="T19" fmla="*/ 1207 h 1214"/>
                <a:gd name="T20" fmla="*/ 105 w 183"/>
                <a:gd name="T21" fmla="*/ 1202 h 1214"/>
                <a:gd name="T22" fmla="*/ 183 w 183"/>
                <a:gd name="T23" fmla="*/ 19 h 1214"/>
                <a:gd name="T24" fmla="*/ 182 w 183"/>
                <a:gd name="T25" fmla="*/ 15 h 1214"/>
                <a:gd name="T26" fmla="*/ 180 w 183"/>
                <a:gd name="T27" fmla="*/ 10 h 1214"/>
                <a:gd name="T28" fmla="*/ 176 w 183"/>
                <a:gd name="T29" fmla="*/ 8 h 1214"/>
                <a:gd name="T30" fmla="*/ 172 w 183"/>
                <a:gd name="T31" fmla="*/ 7 h 1214"/>
                <a:gd name="T32" fmla="*/ 120 w 183"/>
                <a:gd name="T33" fmla="*/ 0 h 1214"/>
                <a:gd name="T34" fmla="*/ 115 w 183"/>
                <a:gd name="T35" fmla="*/ 0 h 1214"/>
                <a:gd name="T36" fmla="*/ 111 w 183"/>
                <a:gd name="T37" fmla="*/ 2 h 1214"/>
                <a:gd name="T38" fmla="*/ 107 w 183"/>
                <a:gd name="T39" fmla="*/ 7 h 1214"/>
                <a:gd name="T40" fmla="*/ 105 w 183"/>
                <a:gd name="T41" fmla="*/ 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1214">
                  <a:moveTo>
                    <a:pt x="105" y="11"/>
                  </a:moveTo>
                  <a:lnTo>
                    <a:pt x="0" y="1182"/>
                  </a:lnTo>
                  <a:lnTo>
                    <a:pt x="0" y="1186"/>
                  </a:lnTo>
                  <a:lnTo>
                    <a:pt x="2" y="1190"/>
                  </a:lnTo>
                  <a:lnTo>
                    <a:pt x="6" y="1193"/>
                  </a:lnTo>
                  <a:lnTo>
                    <a:pt x="9" y="1196"/>
                  </a:lnTo>
                  <a:lnTo>
                    <a:pt x="89" y="1214"/>
                  </a:lnTo>
                  <a:lnTo>
                    <a:pt x="95" y="1214"/>
                  </a:lnTo>
                  <a:lnTo>
                    <a:pt x="99" y="1212"/>
                  </a:lnTo>
                  <a:lnTo>
                    <a:pt x="103" y="1207"/>
                  </a:lnTo>
                  <a:lnTo>
                    <a:pt x="105" y="1202"/>
                  </a:lnTo>
                  <a:lnTo>
                    <a:pt x="183" y="19"/>
                  </a:lnTo>
                  <a:lnTo>
                    <a:pt x="182" y="15"/>
                  </a:lnTo>
                  <a:lnTo>
                    <a:pt x="180" y="10"/>
                  </a:lnTo>
                  <a:lnTo>
                    <a:pt x="176" y="8"/>
                  </a:lnTo>
                  <a:lnTo>
                    <a:pt x="172" y="7"/>
                  </a:lnTo>
                  <a:lnTo>
                    <a:pt x="120" y="0"/>
                  </a:lnTo>
                  <a:lnTo>
                    <a:pt x="115" y="0"/>
                  </a:lnTo>
                  <a:lnTo>
                    <a:pt x="111" y="2"/>
                  </a:lnTo>
                  <a:lnTo>
                    <a:pt x="107" y="7"/>
                  </a:lnTo>
                  <a:lnTo>
                    <a:pt x="10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4482" y="3134"/>
              <a:ext cx="65" cy="579"/>
            </a:xfrm>
            <a:custGeom>
              <a:avLst/>
              <a:gdLst>
                <a:gd name="T0" fmla="*/ 102 w 130"/>
                <a:gd name="T1" fmla="*/ 0 h 1158"/>
                <a:gd name="T2" fmla="*/ 109 w 130"/>
                <a:gd name="T3" fmla="*/ 1 h 1158"/>
                <a:gd name="T4" fmla="*/ 116 w 130"/>
                <a:gd name="T5" fmla="*/ 1 h 1158"/>
                <a:gd name="T6" fmla="*/ 123 w 130"/>
                <a:gd name="T7" fmla="*/ 1 h 1158"/>
                <a:gd name="T8" fmla="*/ 130 w 130"/>
                <a:gd name="T9" fmla="*/ 3 h 1158"/>
                <a:gd name="T10" fmla="*/ 126 w 130"/>
                <a:gd name="T11" fmla="*/ 58 h 1158"/>
                <a:gd name="T12" fmla="*/ 117 w 130"/>
                <a:gd name="T13" fmla="*/ 189 h 1158"/>
                <a:gd name="T14" fmla="*/ 106 w 130"/>
                <a:gd name="T15" fmla="*/ 371 h 1158"/>
                <a:gd name="T16" fmla="*/ 92 w 130"/>
                <a:gd name="T17" fmla="*/ 579 h 1158"/>
                <a:gd name="T18" fmla="*/ 78 w 130"/>
                <a:gd name="T19" fmla="*/ 786 h 1158"/>
                <a:gd name="T20" fmla="*/ 65 w 130"/>
                <a:gd name="T21" fmla="*/ 969 h 1158"/>
                <a:gd name="T22" fmla="*/ 56 w 130"/>
                <a:gd name="T23" fmla="*/ 1102 h 1158"/>
                <a:gd name="T24" fmla="*/ 53 w 130"/>
                <a:gd name="T25" fmla="*/ 1158 h 1158"/>
                <a:gd name="T26" fmla="*/ 46 w 130"/>
                <a:gd name="T27" fmla="*/ 1157 h 1158"/>
                <a:gd name="T28" fmla="*/ 39 w 130"/>
                <a:gd name="T29" fmla="*/ 1155 h 1158"/>
                <a:gd name="T30" fmla="*/ 32 w 130"/>
                <a:gd name="T31" fmla="*/ 1154 h 1158"/>
                <a:gd name="T32" fmla="*/ 25 w 130"/>
                <a:gd name="T33" fmla="*/ 1151 h 1158"/>
                <a:gd name="T34" fmla="*/ 18 w 130"/>
                <a:gd name="T35" fmla="*/ 1150 h 1158"/>
                <a:gd name="T36" fmla="*/ 11 w 130"/>
                <a:gd name="T37" fmla="*/ 1149 h 1158"/>
                <a:gd name="T38" fmla="*/ 5 w 130"/>
                <a:gd name="T39" fmla="*/ 1147 h 1158"/>
                <a:gd name="T40" fmla="*/ 0 w 130"/>
                <a:gd name="T41" fmla="*/ 1146 h 1158"/>
                <a:gd name="T42" fmla="*/ 4 w 130"/>
                <a:gd name="T43" fmla="*/ 1091 h 1158"/>
                <a:gd name="T44" fmla="*/ 16 w 130"/>
                <a:gd name="T45" fmla="*/ 961 h 1158"/>
                <a:gd name="T46" fmla="*/ 33 w 130"/>
                <a:gd name="T47" fmla="*/ 780 h 1158"/>
                <a:gd name="T48" fmla="*/ 51 w 130"/>
                <a:gd name="T49" fmla="*/ 574 h 1158"/>
                <a:gd name="T50" fmla="*/ 69 w 130"/>
                <a:gd name="T51" fmla="*/ 368 h 1158"/>
                <a:gd name="T52" fmla="*/ 86 w 130"/>
                <a:gd name="T53" fmla="*/ 187 h 1158"/>
                <a:gd name="T54" fmla="*/ 97 w 130"/>
                <a:gd name="T55" fmla="*/ 56 h 1158"/>
                <a:gd name="T56" fmla="*/ 102 w 130"/>
                <a:gd name="T57"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1158">
                  <a:moveTo>
                    <a:pt x="102" y="0"/>
                  </a:moveTo>
                  <a:lnTo>
                    <a:pt x="109" y="1"/>
                  </a:lnTo>
                  <a:lnTo>
                    <a:pt x="116" y="1"/>
                  </a:lnTo>
                  <a:lnTo>
                    <a:pt x="123" y="1"/>
                  </a:lnTo>
                  <a:lnTo>
                    <a:pt x="130" y="3"/>
                  </a:lnTo>
                  <a:lnTo>
                    <a:pt x="126" y="58"/>
                  </a:lnTo>
                  <a:lnTo>
                    <a:pt x="117" y="189"/>
                  </a:lnTo>
                  <a:lnTo>
                    <a:pt x="106" y="371"/>
                  </a:lnTo>
                  <a:lnTo>
                    <a:pt x="92" y="579"/>
                  </a:lnTo>
                  <a:lnTo>
                    <a:pt x="78" y="786"/>
                  </a:lnTo>
                  <a:lnTo>
                    <a:pt x="65" y="969"/>
                  </a:lnTo>
                  <a:lnTo>
                    <a:pt x="56" y="1102"/>
                  </a:lnTo>
                  <a:lnTo>
                    <a:pt x="53" y="1158"/>
                  </a:lnTo>
                  <a:lnTo>
                    <a:pt x="46" y="1157"/>
                  </a:lnTo>
                  <a:lnTo>
                    <a:pt x="39" y="1155"/>
                  </a:lnTo>
                  <a:lnTo>
                    <a:pt x="32" y="1154"/>
                  </a:lnTo>
                  <a:lnTo>
                    <a:pt x="25" y="1151"/>
                  </a:lnTo>
                  <a:lnTo>
                    <a:pt x="18" y="1150"/>
                  </a:lnTo>
                  <a:lnTo>
                    <a:pt x="11" y="1149"/>
                  </a:lnTo>
                  <a:lnTo>
                    <a:pt x="5" y="1147"/>
                  </a:lnTo>
                  <a:lnTo>
                    <a:pt x="0" y="1146"/>
                  </a:lnTo>
                  <a:lnTo>
                    <a:pt x="4" y="1091"/>
                  </a:lnTo>
                  <a:lnTo>
                    <a:pt x="16" y="961"/>
                  </a:lnTo>
                  <a:lnTo>
                    <a:pt x="33" y="780"/>
                  </a:lnTo>
                  <a:lnTo>
                    <a:pt x="51" y="574"/>
                  </a:lnTo>
                  <a:lnTo>
                    <a:pt x="69" y="368"/>
                  </a:lnTo>
                  <a:lnTo>
                    <a:pt x="86" y="187"/>
                  </a:lnTo>
                  <a:lnTo>
                    <a:pt x="97" y="56"/>
                  </a:lnTo>
                  <a:lnTo>
                    <a:pt x="10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4752" y="3145"/>
              <a:ext cx="71" cy="653"/>
            </a:xfrm>
            <a:custGeom>
              <a:avLst/>
              <a:gdLst>
                <a:gd name="T0" fmla="*/ 4 w 140"/>
                <a:gd name="T1" fmla="*/ 3 h 1307"/>
                <a:gd name="T2" fmla="*/ 2 w 140"/>
                <a:gd name="T3" fmla="*/ 5 h 1307"/>
                <a:gd name="T4" fmla="*/ 1 w 140"/>
                <a:gd name="T5" fmla="*/ 7 h 1307"/>
                <a:gd name="T6" fmla="*/ 0 w 140"/>
                <a:gd name="T7" fmla="*/ 10 h 1307"/>
                <a:gd name="T8" fmla="*/ 0 w 140"/>
                <a:gd name="T9" fmla="*/ 13 h 1307"/>
                <a:gd name="T10" fmla="*/ 21 w 140"/>
                <a:gd name="T11" fmla="*/ 1252 h 1307"/>
                <a:gd name="T12" fmla="*/ 21 w 140"/>
                <a:gd name="T13" fmla="*/ 1255 h 1307"/>
                <a:gd name="T14" fmla="*/ 23 w 140"/>
                <a:gd name="T15" fmla="*/ 1258 h 1307"/>
                <a:gd name="T16" fmla="*/ 24 w 140"/>
                <a:gd name="T17" fmla="*/ 1261 h 1307"/>
                <a:gd name="T18" fmla="*/ 27 w 140"/>
                <a:gd name="T19" fmla="*/ 1263 h 1307"/>
                <a:gd name="T20" fmla="*/ 122 w 140"/>
                <a:gd name="T21" fmla="*/ 1306 h 1307"/>
                <a:gd name="T22" fmla="*/ 125 w 140"/>
                <a:gd name="T23" fmla="*/ 1307 h 1307"/>
                <a:gd name="T24" fmla="*/ 129 w 140"/>
                <a:gd name="T25" fmla="*/ 1307 h 1307"/>
                <a:gd name="T26" fmla="*/ 132 w 140"/>
                <a:gd name="T27" fmla="*/ 1307 h 1307"/>
                <a:gd name="T28" fmla="*/ 135 w 140"/>
                <a:gd name="T29" fmla="*/ 1306 h 1307"/>
                <a:gd name="T30" fmla="*/ 137 w 140"/>
                <a:gd name="T31" fmla="*/ 1303 h 1307"/>
                <a:gd name="T32" fmla="*/ 139 w 140"/>
                <a:gd name="T33" fmla="*/ 1300 h 1307"/>
                <a:gd name="T34" fmla="*/ 140 w 140"/>
                <a:gd name="T35" fmla="*/ 1298 h 1307"/>
                <a:gd name="T36" fmla="*/ 140 w 140"/>
                <a:gd name="T37" fmla="*/ 1294 h 1307"/>
                <a:gd name="T38" fmla="*/ 72 w 140"/>
                <a:gd name="T39" fmla="*/ 25 h 1307"/>
                <a:gd name="T40" fmla="*/ 71 w 140"/>
                <a:gd name="T41" fmla="*/ 20 h 1307"/>
                <a:gd name="T42" fmla="*/ 70 w 140"/>
                <a:gd name="T43" fmla="*/ 16 h 1307"/>
                <a:gd name="T44" fmla="*/ 67 w 140"/>
                <a:gd name="T45" fmla="*/ 14 h 1307"/>
                <a:gd name="T46" fmla="*/ 63 w 140"/>
                <a:gd name="T47" fmla="*/ 13 h 1307"/>
                <a:gd name="T48" fmla="*/ 15 w 140"/>
                <a:gd name="T49" fmla="*/ 0 h 1307"/>
                <a:gd name="T50" fmla="*/ 13 w 140"/>
                <a:gd name="T51" fmla="*/ 0 h 1307"/>
                <a:gd name="T52" fmla="*/ 10 w 140"/>
                <a:gd name="T53" fmla="*/ 0 h 1307"/>
                <a:gd name="T54" fmla="*/ 7 w 140"/>
                <a:gd name="T55" fmla="*/ 1 h 1307"/>
                <a:gd name="T56" fmla="*/ 4 w 140"/>
                <a:gd name="T57" fmla="*/ 3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307">
                  <a:moveTo>
                    <a:pt x="4" y="3"/>
                  </a:moveTo>
                  <a:lnTo>
                    <a:pt x="2" y="5"/>
                  </a:lnTo>
                  <a:lnTo>
                    <a:pt x="1" y="7"/>
                  </a:lnTo>
                  <a:lnTo>
                    <a:pt x="0" y="10"/>
                  </a:lnTo>
                  <a:lnTo>
                    <a:pt x="0" y="13"/>
                  </a:lnTo>
                  <a:lnTo>
                    <a:pt x="21" y="1252"/>
                  </a:lnTo>
                  <a:lnTo>
                    <a:pt x="21" y="1255"/>
                  </a:lnTo>
                  <a:lnTo>
                    <a:pt x="23" y="1258"/>
                  </a:lnTo>
                  <a:lnTo>
                    <a:pt x="24" y="1261"/>
                  </a:lnTo>
                  <a:lnTo>
                    <a:pt x="27" y="1263"/>
                  </a:lnTo>
                  <a:lnTo>
                    <a:pt x="122" y="1306"/>
                  </a:lnTo>
                  <a:lnTo>
                    <a:pt x="125" y="1307"/>
                  </a:lnTo>
                  <a:lnTo>
                    <a:pt x="129" y="1307"/>
                  </a:lnTo>
                  <a:lnTo>
                    <a:pt x="132" y="1307"/>
                  </a:lnTo>
                  <a:lnTo>
                    <a:pt x="135" y="1306"/>
                  </a:lnTo>
                  <a:lnTo>
                    <a:pt x="137" y="1303"/>
                  </a:lnTo>
                  <a:lnTo>
                    <a:pt x="139" y="1300"/>
                  </a:lnTo>
                  <a:lnTo>
                    <a:pt x="140" y="1298"/>
                  </a:lnTo>
                  <a:lnTo>
                    <a:pt x="140" y="1294"/>
                  </a:lnTo>
                  <a:lnTo>
                    <a:pt x="72" y="25"/>
                  </a:lnTo>
                  <a:lnTo>
                    <a:pt x="71" y="20"/>
                  </a:lnTo>
                  <a:lnTo>
                    <a:pt x="70" y="16"/>
                  </a:lnTo>
                  <a:lnTo>
                    <a:pt x="67" y="14"/>
                  </a:lnTo>
                  <a:lnTo>
                    <a:pt x="63" y="13"/>
                  </a:lnTo>
                  <a:lnTo>
                    <a:pt x="15" y="0"/>
                  </a:lnTo>
                  <a:lnTo>
                    <a:pt x="13" y="0"/>
                  </a:lnTo>
                  <a:lnTo>
                    <a:pt x="10" y="0"/>
                  </a:lnTo>
                  <a:lnTo>
                    <a:pt x="7" y="1"/>
                  </a:lnTo>
                  <a:lnTo>
                    <a:pt x="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4765" y="3160"/>
              <a:ext cx="44" cy="622"/>
            </a:xfrm>
            <a:custGeom>
              <a:avLst/>
              <a:gdLst>
                <a:gd name="T0" fmla="*/ 0 w 89"/>
                <a:gd name="T1" fmla="*/ 0 h 1244"/>
                <a:gd name="T2" fmla="*/ 7 w 89"/>
                <a:gd name="T3" fmla="*/ 1 h 1244"/>
                <a:gd name="T4" fmla="*/ 13 w 89"/>
                <a:gd name="T5" fmla="*/ 2 h 1244"/>
                <a:gd name="T6" fmla="*/ 17 w 89"/>
                <a:gd name="T7" fmla="*/ 5 h 1244"/>
                <a:gd name="T8" fmla="*/ 22 w 89"/>
                <a:gd name="T9" fmla="*/ 6 h 1244"/>
                <a:gd name="T10" fmla="*/ 26 w 89"/>
                <a:gd name="T11" fmla="*/ 62 h 1244"/>
                <a:gd name="T12" fmla="*/ 32 w 89"/>
                <a:gd name="T13" fmla="*/ 202 h 1244"/>
                <a:gd name="T14" fmla="*/ 43 w 89"/>
                <a:gd name="T15" fmla="*/ 395 h 1244"/>
                <a:gd name="T16" fmla="*/ 55 w 89"/>
                <a:gd name="T17" fmla="*/ 617 h 1244"/>
                <a:gd name="T18" fmla="*/ 67 w 89"/>
                <a:gd name="T19" fmla="*/ 840 h 1244"/>
                <a:gd name="T20" fmla="*/ 77 w 89"/>
                <a:gd name="T21" fmla="*/ 1037 h 1244"/>
                <a:gd name="T22" fmla="*/ 85 w 89"/>
                <a:gd name="T23" fmla="*/ 1180 h 1244"/>
                <a:gd name="T24" fmla="*/ 89 w 89"/>
                <a:gd name="T25" fmla="*/ 1244 h 1244"/>
                <a:gd name="T26" fmla="*/ 80 w 89"/>
                <a:gd name="T27" fmla="*/ 1241 h 1244"/>
                <a:gd name="T28" fmla="*/ 70 w 89"/>
                <a:gd name="T29" fmla="*/ 1236 h 1244"/>
                <a:gd name="T30" fmla="*/ 60 w 89"/>
                <a:gd name="T31" fmla="*/ 1232 h 1244"/>
                <a:gd name="T32" fmla="*/ 50 w 89"/>
                <a:gd name="T33" fmla="*/ 1227 h 1244"/>
                <a:gd name="T34" fmla="*/ 41 w 89"/>
                <a:gd name="T35" fmla="*/ 1223 h 1244"/>
                <a:gd name="T36" fmla="*/ 32 w 89"/>
                <a:gd name="T37" fmla="*/ 1219 h 1244"/>
                <a:gd name="T38" fmla="*/ 26 w 89"/>
                <a:gd name="T39" fmla="*/ 1216 h 1244"/>
                <a:gd name="T40" fmla="*/ 21 w 89"/>
                <a:gd name="T41" fmla="*/ 1213 h 1244"/>
                <a:gd name="T42" fmla="*/ 17 w 89"/>
                <a:gd name="T43" fmla="*/ 1022 h 1244"/>
                <a:gd name="T44" fmla="*/ 11 w 89"/>
                <a:gd name="T45" fmla="*/ 613 h 1244"/>
                <a:gd name="T46" fmla="*/ 4 w 89"/>
                <a:gd name="T47" fmla="*/ 202 h 1244"/>
                <a:gd name="T48" fmla="*/ 0 w 89"/>
                <a:gd name="T49"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244">
                  <a:moveTo>
                    <a:pt x="0" y="0"/>
                  </a:moveTo>
                  <a:lnTo>
                    <a:pt x="7" y="1"/>
                  </a:lnTo>
                  <a:lnTo>
                    <a:pt x="13" y="2"/>
                  </a:lnTo>
                  <a:lnTo>
                    <a:pt x="17" y="5"/>
                  </a:lnTo>
                  <a:lnTo>
                    <a:pt x="22" y="6"/>
                  </a:lnTo>
                  <a:lnTo>
                    <a:pt x="26" y="62"/>
                  </a:lnTo>
                  <a:lnTo>
                    <a:pt x="32" y="202"/>
                  </a:lnTo>
                  <a:lnTo>
                    <a:pt x="43" y="395"/>
                  </a:lnTo>
                  <a:lnTo>
                    <a:pt x="55" y="617"/>
                  </a:lnTo>
                  <a:lnTo>
                    <a:pt x="67" y="840"/>
                  </a:lnTo>
                  <a:lnTo>
                    <a:pt x="77" y="1037"/>
                  </a:lnTo>
                  <a:lnTo>
                    <a:pt x="85" y="1180"/>
                  </a:lnTo>
                  <a:lnTo>
                    <a:pt x="89" y="1244"/>
                  </a:lnTo>
                  <a:lnTo>
                    <a:pt x="80" y="1241"/>
                  </a:lnTo>
                  <a:lnTo>
                    <a:pt x="70" y="1236"/>
                  </a:lnTo>
                  <a:lnTo>
                    <a:pt x="60" y="1232"/>
                  </a:lnTo>
                  <a:lnTo>
                    <a:pt x="50" y="1227"/>
                  </a:lnTo>
                  <a:lnTo>
                    <a:pt x="41" y="1223"/>
                  </a:lnTo>
                  <a:lnTo>
                    <a:pt x="32" y="1219"/>
                  </a:lnTo>
                  <a:lnTo>
                    <a:pt x="26" y="1216"/>
                  </a:lnTo>
                  <a:lnTo>
                    <a:pt x="21" y="1213"/>
                  </a:lnTo>
                  <a:lnTo>
                    <a:pt x="17" y="1022"/>
                  </a:lnTo>
                  <a:lnTo>
                    <a:pt x="11" y="613"/>
                  </a:lnTo>
                  <a:lnTo>
                    <a:pt x="4" y="2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4826" y="3160"/>
              <a:ext cx="167" cy="567"/>
            </a:xfrm>
            <a:custGeom>
              <a:avLst/>
              <a:gdLst>
                <a:gd name="T0" fmla="*/ 13 w 335"/>
                <a:gd name="T1" fmla="*/ 0 h 1134"/>
                <a:gd name="T2" fmla="*/ 11 w 335"/>
                <a:gd name="T3" fmla="*/ 0 h 1134"/>
                <a:gd name="T4" fmla="*/ 8 w 335"/>
                <a:gd name="T5" fmla="*/ 1 h 1134"/>
                <a:gd name="T6" fmla="*/ 6 w 335"/>
                <a:gd name="T7" fmla="*/ 4 h 1134"/>
                <a:gd name="T8" fmla="*/ 4 w 335"/>
                <a:gd name="T9" fmla="*/ 5 h 1134"/>
                <a:gd name="T10" fmla="*/ 2 w 335"/>
                <a:gd name="T11" fmla="*/ 7 h 1134"/>
                <a:gd name="T12" fmla="*/ 1 w 335"/>
                <a:gd name="T13" fmla="*/ 11 h 1134"/>
                <a:gd name="T14" fmla="*/ 0 w 335"/>
                <a:gd name="T15" fmla="*/ 13 h 1134"/>
                <a:gd name="T16" fmla="*/ 0 w 335"/>
                <a:gd name="T17" fmla="*/ 16 h 1134"/>
                <a:gd name="T18" fmla="*/ 211 w 335"/>
                <a:gd name="T19" fmla="*/ 1124 h 1134"/>
                <a:gd name="T20" fmla="*/ 213 w 335"/>
                <a:gd name="T21" fmla="*/ 1128 h 1134"/>
                <a:gd name="T22" fmla="*/ 217 w 335"/>
                <a:gd name="T23" fmla="*/ 1132 h 1134"/>
                <a:gd name="T24" fmla="*/ 221 w 335"/>
                <a:gd name="T25" fmla="*/ 1134 h 1134"/>
                <a:gd name="T26" fmla="*/ 226 w 335"/>
                <a:gd name="T27" fmla="*/ 1134 h 1134"/>
                <a:gd name="T28" fmla="*/ 326 w 335"/>
                <a:gd name="T29" fmla="*/ 1116 h 1134"/>
                <a:gd name="T30" fmla="*/ 331 w 335"/>
                <a:gd name="T31" fmla="*/ 1113 h 1134"/>
                <a:gd name="T32" fmla="*/ 334 w 335"/>
                <a:gd name="T33" fmla="*/ 1110 h 1134"/>
                <a:gd name="T34" fmla="*/ 335 w 335"/>
                <a:gd name="T35" fmla="*/ 1105 h 1134"/>
                <a:gd name="T36" fmla="*/ 335 w 335"/>
                <a:gd name="T37" fmla="*/ 1099 h 1134"/>
                <a:gd name="T38" fmla="*/ 89 w 335"/>
                <a:gd name="T39" fmla="*/ 11 h 1134"/>
                <a:gd name="T40" fmla="*/ 88 w 335"/>
                <a:gd name="T41" fmla="*/ 6 h 1134"/>
                <a:gd name="T42" fmla="*/ 84 w 335"/>
                <a:gd name="T43" fmla="*/ 4 h 1134"/>
                <a:gd name="T44" fmla="*/ 81 w 335"/>
                <a:gd name="T45" fmla="*/ 1 h 1134"/>
                <a:gd name="T46" fmla="*/ 76 w 335"/>
                <a:gd name="T47" fmla="*/ 0 h 1134"/>
                <a:gd name="T48" fmla="*/ 13 w 335"/>
                <a:gd name="T49"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5" h="1134">
                  <a:moveTo>
                    <a:pt x="13" y="0"/>
                  </a:moveTo>
                  <a:lnTo>
                    <a:pt x="11" y="0"/>
                  </a:lnTo>
                  <a:lnTo>
                    <a:pt x="8" y="1"/>
                  </a:lnTo>
                  <a:lnTo>
                    <a:pt x="6" y="4"/>
                  </a:lnTo>
                  <a:lnTo>
                    <a:pt x="4" y="5"/>
                  </a:lnTo>
                  <a:lnTo>
                    <a:pt x="2" y="7"/>
                  </a:lnTo>
                  <a:lnTo>
                    <a:pt x="1" y="11"/>
                  </a:lnTo>
                  <a:lnTo>
                    <a:pt x="0" y="13"/>
                  </a:lnTo>
                  <a:lnTo>
                    <a:pt x="0" y="16"/>
                  </a:lnTo>
                  <a:lnTo>
                    <a:pt x="211" y="1124"/>
                  </a:lnTo>
                  <a:lnTo>
                    <a:pt x="213" y="1128"/>
                  </a:lnTo>
                  <a:lnTo>
                    <a:pt x="217" y="1132"/>
                  </a:lnTo>
                  <a:lnTo>
                    <a:pt x="221" y="1134"/>
                  </a:lnTo>
                  <a:lnTo>
                    <a:pt x="226" y="1134"/>
                  </a:lnTo>
                  <a:lnTo>
                    <a:pt x="326" y="1116"/>
                  </a:lnTo>
                  <a:lnTo>
                    <a:pt x="331" y="1113"/>
                  </a:lnTo>
                  <a:lnTo>
                    <a:pt x="334" y="1110"/>
                  </a:lnTo>
                  <a:lnTo>
                    <a:pt x="335" y="1105"/>
                  </a:lnTo>
                  <a:lnTo>
                    <a:pt x="335" y="1099"/>
                  </a:lnTo>
                  <a:lnTo>
                    <a:pt x="89" y="11"/>
                  </a:lnTo>
                  <a:lnTo>
                    <a:pt x="88" y="6"/>
                  </a:lnTo>
                  <a:lnTo>
                    <a:pt x="84" y="4"/>
                  </a:lnTo>
                  <a:lnTo>
                    <a:pt x="81" y="1"/>
                  </a:lnTo>
                  <a:lnTo>
                    <a:pt x="76"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4840" y="3173"/>
              <a:ext cx="139" cy="540"/>
            </a:xfrm>
            <a:custGeom>
              <a:avLst/>
              <a:gdLst>
                <a:gd name="T0" fmla="*/ 37 w 279"/>
                <a:gd name="T1" fmla="*/ 0 h 1079"/>
                <a:gd name="T2" fmla="*/ 40 w 279"/>
                <a:gd name="T3" fmla="*/ 15 h 1079"/>
                <a:gd name="T4" fmla="*/ 48 w 279"/>
                <a:gd name="T5" fmla="*/ 49 h 1079"/>
                <a:gd name="T6" fmla="*/ 60 w 279"/>
                <a:gd name="T7" fmla="*/ 102 h 1079"/>
                <a:gd name="T8" fmla="*/ 76 w 279"/>
                <a:gd name="T9" fmla="*/ 170 h 1079"/>
                <a:gd name="T10" fmla="*/ 93 w 279"/>
                <a:gd name="T11" fmla="*/ 250 h 1079"/>
                <a:gd name="T12" fmla="*/ 114 w 279"/>
                <a:gd name="T13" fmla="*/ 338 h 1079"/>
                <a:gd name="T14" fmla="*/ 135 w 279"/>
                <a:gd name="T15" fmla="*/ 433 h 1079"/>
                <a:gd name="T16" fmla="*/ 158 w 279"/>
                <a:gd name="T17" fmla="*/ 530 h 1079"/>
                <a:gd name="T18" fmla="*/ 180 w 279"/>
                <a:gd name="T19" fmla="*/ 628 h 1079"/>
                <a:gd name="T20" fmla="*/ 200 w 279"/>
                <a:gd name="T21" fmla="*/ 722 h 1079"/>
                <a:gd name="T22" fmla="*/ 221 w 279"/>
                <a:gd name="T23" fmla="*/ 811 h 1079"/>
                <a:gd name="T24" fmla="*/ 240 w 279"/>
                <a:gd name="T25" fmla="*/ 890 h 1079"/>
                <a:gd name="T26" fmla="*/ 255 w 279"/>
                <a:gd name="T27" fmla="*/ 960 h 1079"/>
                <a:gd name="T28" fmla="*/ 267 w 279"/>
                <a:gd name="T29" fmla="*/ 1014 h 1079"/>
                <a:gd name="T30" fmla="*/ 275 w 279"/>
                <a:gd name="T31" fmla="*/ 1049 h 1079"/>
                <a:gd name="T32" fmla="*/ 279 w 279"/>
                <a:gd name="T33" fmla="*/ 1066 h 1079"/>
                <a:gd name="T34" fmla="*/ 272 w 279"/>
                <a:gd name="T35" fmla="*/ 1067 h 1079"/>
                <a:gd name="T36" fmla="*/ 263 w 279"/>
                <a:gd name="T37" fmla="*/ 1069 h 1079"/>
                <a:gd name="T38" fmla="*/ 252 w 279"/>
                <a:gd name="T39" fmla="*/ 1070 h 1079"/>
                <a:gd name="T40" fmla="*/ 242 w 279"/>
                <a:gd name="T41" fmla="*/ 1072 h 1079"/>
                <a:gd name="T42" fmla="*/ 230 w 279"/>
                <a:gd name="T43" fmla="*/ 1075 h 1079"/>
                <a:gd name="T44" fmla="*/ 221 w 279"/>
                <a:gd name="T45" fmla="*/ 1076 h 1079"/>
                <a:gd name="T46" fmla="*/ 212 w 279"/>
                <a:gd name="T47" fmla="*/ 1078 h 1079"/>
                <a:gd name="T48" fmla="*/ 205 w 279"/>
                <a:gd name="T49" fmla="*/ 1079 h 1079"/>
                <a:gd name="T50" fmla="*/ 202 w 279"/>
                <a:gd name="T51" fmla="*/ 1063 h 1079"/>
                <a:gd name="T52" fmla="*/ 195 w 279"/>
                <a:gd name="T53" fmla="*/ 1027 h 1079"/>
                <a:gd name="T54" fmla="*/ 185 w 279"/>
                <a:gd name="T55" fmla="*/ 973 h 1079"/>
                <a:gd name="T56" fmla="*/ 172 w 279"/>
                <a:gd name="T57" fmla="*/ 904 h 1079"/>
                <a:gd name="T58" fmla="*/ 157 w 279"/>
                <a:gd name="T59" fmla="*/ 824 h 1079"/>
                <a:gd name="T60" fmla="*/ 139 w 279"/>
                <a:gd name="T61" fmla="*/ 735 h 1079"/>
                <a:gd name="T62" fmla="*/ 122 w 279"/>
                <a:gd name="T63" fmla="*/ 639 h 1079"/>
                <a:gd name="T64" fmla="*/ 102 w 279"/>
                <a:gd name="T65" fmla="*/ 541 h 1079"/>
                <a:gd name="T66" fmla="*/ 84 w 279"/>
                <a:gd name="T67" fmla="*/ 442 h 1079"/>
                <a:gd name="T68" fmla="*/ 66 w 279"/>
                <a:gd name="T69" fmla="*/ 347 h 1079"/>
                <a:gd name="T70" fmla="*/ 49 w 279"/>
                <a:gd name="T71" fmla="*/ 258 h 1079"/>
                <a:gd name="T72" fmla="*/ 33 w 279"/>
                <a:gd name="T73" fmla="*/ 177 h 1079"/>
                <a:gd name="T74" fmla="*/ 21 w 279"/>
                <a:gd name="T75" fmla="*/ 108 h 1079"/>
                <a:gd name="T76" fmla="*/ 10 w 279"/>
                <a:gd name="T77" fmla="*/ 53 h 1079"/>
                <a:gd name="T78" fmla="*/ 3 w 279"/>
                <a:gd name="T79" fmla="*/ 16 h 1079"/>
                <a:gd name="T80" fmla="*/ 0 w 279"/>
                <a:gd name="T81" fmla="*/ 0 h 1079"/>
                <a:gd name="T82" fmla="*/ 5 w 279"/>
                <a:gd name="T83" fmla="*/ 0 h 1079"/>
                <a:gd name="T84" fmla="*/ 10 w 279"/>
                <a:gd name="T85" fmla="*/ 0 h 1079"/>
                <a:gd name="T86" fmla="*/ 15 w 279"/>
                <a:gd name="T87" fmla="*/ 0 h 1079"/>
                <a:gd name="T88" fmla="*/ 20 w 279"/>
                <a:gd name="T89" fmla="*/ 0 h 1079"/>
                <a:gd name="T90" fmla="*/ 24 w 279"/>
                <a:gd name="T91" fmla="*/ 0 h 1079"/>
                <a:gd name="T92" fmla="*/ 29 w 279"/>
                <a:gd name="T93" fmla="*/ 0 h 1079"/>
                <a:gd name="T94" fmla="*/ 33 w 279"/>
                <a:gd name="T95" fmla="*/ 0 h 1079"/>
                <a:gd name="T96" fmla="*/ 37 w 279"/>
                <a:gd name="T97"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1079">
                  <a:moveTo>
                    <a:pt x="37" y="0"/>
                  </a:moveTo>
                  <a:lnTo>
                    <a:pt x="40" y="15"/>
                  </a:lnTo>
                  <a:lnTo>
                    <a:pt x="48" y="49"/>
                  </a:lnTo>
                  <a:lnTo>
                    <a:pt x="60" y="102"/>
                  </a:lnTo>
                  <a:lnTo>
                    <a:pt x="76" y="170"/>
                  </a:lnTo>
                  <a:lnTo>
                    <a:pt x="93" y="250"/>
                  </a:lnTo>
                  <a:lnTo>
                    <a:pt x="114" y="338"/>
                  </a:lnTo>
                  <a:lnTo>
                    <a:pt x="135" y="433"/>
                  </a:lnTo>
                  <a:lnTo>
                    <a:pt x="158" y="530"/>
                  </a:lnTo>
                  <a:lnTo>
                    <a:pt x="180" y="628"/>
                  </a:lnTo>
                  <a:lnTo>
                    <a:pt x="200" y="722"/>
                  </a:lnTo>
                  <a:lnTo>
                    <a:pt x="221" y="811"/>
                  </a:lnTo>
                  <a:lnTo>
                    <a:pt x="240" y="890"/>
                  </a:lnTo>
                  <a:lnTo>
                    <a:pt x="255" y="960"/>
                  </a:lnTo>
                  <a:lnTo>
                    <a:pt x="267" y="1014"/>
                  </a:lnTo>
                  <a:lnTo>
                    <a:pt x="275" y="1049"/>
                  </a:lnTo>
                  <a:lnTo>
                    <a:pt x="279" y="1066"/>
                  </a:lnTo>
                  <a:lnTo>
                    <a:pt x="272" y="1067"/>
                  </a:lnTo>
                  <a:lnTo>
                    <a:pt x="263" y="1069"/>
                  </a:lnTo>
                  <a:lnTo>
                    <a:pt x="252" y="1070"/>
                  </a:lnTo>
                  <a:lnTo>
                    <a:pt x="242" y="1072"/>
                  </a:lnTo>
                  <a:lnTo>
                    <a:pt x="230" y="1075"/>
                  </a:lnTo>
                  <a:lnTo>
                    <a:pt x="221" y="1076"/>
                  </a:lnTo>
                  <a:lnTo>
                    <a:pt x="212" y="1078"/>
                  </a:lnTo>
                  <a:lnTo>
                    <a:pt x="205" y="1079"/>
                  </a:lnTo>
                  <a:lnTo>
                    <a:pt x="202" y="1063"/>
                  </a:lnTo>
                  <a:lnTo>
                    <a:pt x="195" y="1027"/>
                  </a:lnTo>
                  <a:lnTo>
                    <a:pt x="185" y="973"/>
                  </a:lnTo>
                  <a:lnTo>
                    <a:pt x="172" y="904"/>
                  </a:lnTo>
                  <a:lnTo>
                    <a:pt x="157" y="824"/>
                  </a:lnTo>
                  <a:lnTo>
                    <a:pt x="139" y="735"/>
                  </a:lnTo>
                  <a:lnTo>
                    <a:pt x="122" y="639"/>
                  </a:lnTo>
                  <a:lnTo>
                    <a:pt x="102" y="541"/>
                  </a:lnTo>
                  <a:lnTo>
                    <a:pt x="84" y="442"/>
                  </a:lnTo>
                  <a:lnTo>
                    <a:pt x="66" y="347"/>
                  </a:lnTo>
                  <a:lnTo>
                    <a:pt x="49" y="258"/>
                  </a:lnTo>
                  <a:lnTo>
                    <a:pt x="33" y="177"/>
                  </a:lnTo>
                  <a:lnTo>
                    <a:pt x="21" y="108"/>
                  </a:lnTo>
                  <a:lnTo>
                    <a:pt x="10" y="53"/>
                  </a:lnTo>
                  <a:lnTo>
                    <a:pt x="3" y="16"/>
                  </a:lnTo>
                  <a:lnTo>
                    <a:pt x="0" y="0"/>
                  </a:lnTo>
                  <a:lnTo>
                    <a:pt x="5" y="0"/>
                  </a:lnTo>
                  <a:lnTo>
                    <a:pt x="10" y="0"/>
                  </a:lnTo>
                  <a:lnTo>
                    <a:pt x="15" y="0"/>
                  </a:lnTo>
                  <a:lnTo>
                    <a:pt x="20" y="0"/>
                  </a:lnTo>
                  <a:lnTo>
                    <a:pt x="24" y="0"/>
                  </a:lnTo>
                  <a:lnTo>
                    <a:pt x="29" y="0"/>
                  </a:lnTo>
                  <a:lnTo>
                    <a:pt x="33" y="0"/>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4597" y="3135"/>
              <a:ext cx="74" cy="489"/>
            </a:xfrm>
            <a:custGeom>
              <a:avLst/>
              <a:gdLst>
                <a:gd name="T0" fmla="*/ 17 w 146"/>
                <a:gd name="T1" fmla="*/ 7 h 977"/>
                <a:gd name="T2" fmla="*/ 17 w 146"/>
                <a:gd name="T3" fmla="*/ 7 h 977"/>
                <a:gd name="T4" fmla="*/ 17 w 146"/>
                <a:gd name="T5" fmla="*/ 7 h 977"/>
                <a:gd name="T6" fmla="*/ 15 w 146"/>
                <a:gd name="T7" fmla="*/ 7 h 977"/>
                <a:gd name="T8" fmla="*/ 10 w 146"/>
                <a:gd name="T9" fmla="*/ 7 h 977"/>
                <a:gd name="T10" fmla="*/ 2 w 146"/>
                <a:gd name="T11" fmla="*/ 12 h 977"/>
                <a:gd name="T12" fmla="*/ 0 w 146"/>
                <a:gd name="T13" fmla="*/ 18 h 977"/>
                <a:gd name="T14" fmla="*/ 0 w 146"/>
                <a:gd name="T15" fmla="*/ 18 h 977"/>
                <a:gd name="T16" fmla="*/ 1 w 146"/>
                <a:gd name="T17" fmla="*/ 24 h 977"/>
                <a:gd name="T18" fmla="*/ 7 w 146"/>
                <a:gd name="T19" fmla="*/ 31 h 977"/>
                <a:gd name="T20" fmla="*/ 11 w 146"/>
                <a:gd name="T21" fmla="*/ 32 h 977"/>
                <a:gd name="T22" fmla="*/ 15 w 146"/>
                <a:gd name="T23" fmla="*/ 32 h 977"/>
                <a:gd name="T24" fmla="*/ 15 w 146"/>
                <a:gd name="T25" fmla="*/ 38 h 977"/>
                <a:gd name="T26" fmla="*/ 15 w 146"/>
                <a:gd name="T27" fmla="*/ 53 h 977"/>
                <a:gd name="T28" fmla="*/ 18 w 146"/>
                <a:gd name="T29" fmla="*/ 212 h 977"/>
                <a:gd name="T30" fmla="*/ 36 w 146"/>
                <a:gd name="T31" fmla="*/ 688 h 977"/>
                <a:gd name="T32" fmla="*/ 48 w 146"/>
                <a:gd name="T33" fmla="*/ 957 h 977"/>
                <a:gd name="T34" fmla="*/ 54 w 146"/>
                <a:gd name="T35" fmla="*/ 964 h 977"/>
                <a:gd name="T36" fmla="*/ 131 w 146"/>
                <a:gd name="T37" fmla="*/ 977 h 977"/>
                <a:gd name="T38" fmla="*/ 137 w 146"/>
                <a:gd name="T39" fmla="*/ 977 h 977"/>
                <a:gd name="T40" fmla="*/ 142 w 146"/>
                <a:gd name="T41" fmla="*/ 974 h 977"/>
                <a:gd name="T42" fmla="*/ 145 w 146"/>
                <a:gd name="T43" fmla="*/ 970 h 977"/>
                <a:gd name="T44" fmla="*/ 146 w 146"/>
                <a:gd name="T45" fmla="*/ 965 h 977"/>
                <a:gd name="T46" fmla="*/ 146 w 146"/>
                <a:gd name="T47" fmla="*/ 964 h 977"/>
                <a:gd name="T48" fmla="*/ 146 w 146"/>
                <a:gd name="T49" fmla="*/ 964 h 977"/>
                <a:gd name="T50" fmla="*/ 83 w 146"/>
                <a:gd name="T51" fmla="*/ 19 h 977"/>
                <a:gd name="T52" fmla="*/ 77 w 146"/>
                <a:gd name="T53" fmla="*/ 14 h 977"/>
                <a:gd name="T54" fmla="*/ 70 w 146"/>
                <a:gd name="T55" fmla="*/ 12 h 977"/>
                <a:gd name="T56" fmla="*/ 52 w 146"/>
                <a:gd name="T57" fmla="*/ 10 h 977"/>
                <a:gd name="T58" fmla="*/ 39 w 146"/>
                <a:gd name="T59" fmla="*/ 7 h 977"/>
                <a:gd name="T60" fmla="*/ 36 w 146"/>
                <a:gd name="T61" fmla="*/ 2 h 977"/>
                <a:gd name="T62" fmla="*/ 29 w 146"/>
                <a:gd name="T63" fmla="*/ 0 h 977"/>
                <a:gd name="T64" fmla="*/ 21 w 146"/>
                <a:gd name="T65" fmla="*/ 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977">
                  <a:moveTo>
                    <a:pt x="17" y="7"/>
                  </a:moveTo>
                  <a:lnTo>
                    <a:pt x="17" y="7"/>
                  </a:lnTo>
                  <a:lnTo>
                    <a:pt x="17" y="7"/>
                  </a:lnTo>
                  <a:lnTo>
                    <a:pt x="17" y="7"/>
                  </a:lnTo>
                  <a:lnTo>
                    <a:pt x="17" y="7"/>
                  </a:lnTo>
                  <a:lnTo>
                    <a:pt x="17" y="7"/>
                  </a:lnTo>
                  <a:lnTo>
                    <a:pt x="16" y="7"/>
                  </a:lnTo>
                  <a:lnTo>
                    <a:pt x="15" y="7"/>
                  </a:lnTo>
                  <a:lnTo>
                    <a:pt x="15" y="7"/>
                  </a:lnTo>
                  <a:lnTo>
                    <a:pt x="10" y="7"/>
                  </a:lnTo>
                  <a:lnTo>
                    <a:pt x="6" y="9"/>
                  </a:lnTo>
                  <a:lnTo>
                    <a:pt x="2" y="12"/>
                  </a:lnTo>
                  <a:lnTo>
                    <a:pt x="0" y="17"/>
                  </a:lnTo>
                  <a:lnTo>
                    <a:pt x="0" y="18"/>
                  </a:lnTo>
                  <a:lnTo>
                    <a:pt x="0" y="18"/>
                  </a:lnTo>
                  <a:lnTo>
                    <a:pt x="0" y="18"/>
                  </a:lnTo>
                  <a:lnTo>
                    <a:pt x="0" y="19"/>
                  </a:lnTo>
                  <a:lnTo>
                    <a:pt x="1" y="24"/>
                  </a:lnTo>
                  <a:lnTo>
                    <a:pt x="3" y="27"/>
                  </a:lnTo>
                  <a:lnTo>
                    <a:pt x="7" y="31"/>
                  </a:lnTo>
                  <a:lnTo>
                    <a:pt x="11" y="32"/>
                  </a:lnTo>
                  <a:lnTo>
                    <a:pt x="11" y="32"/>
                  </a:lnTo>
                  <a:lnTo>
                    <a:pt x="14" y="32"/>
                  </a:lnTo>
                  <a:lnTo>
                    <a:pt x="15" y="32"/>
                  </a:lnTo>
                  <a:lnTo>
                    <a:pt x="16" y="32"/>
                  </a:lnTo>
                  <a:lnTo>
                    <a:pt x="15" y="38"/>
                  </a:lnTo>
                  <a:lnTo>
                    <a:pt x="15" y="45"/>
                  </a:lnTo>
                  <a:lnTo>
                    <a:pt x="15" y="53"/>
                  </a:lnTo>
                  <a:lnTo>
                    <a:pt x="15" y="61"/>
                  </a:lnTo>
                  <a:lnTo>
                    <a:pt x="18" y="212"/>
                  </a:lnTo>
                  <a:lnTo>
                    <a:pt x="25" y="431"/>
                  </a:lnTo>
                  <a:lnTo>
                    <a:pt x="36" y="688"/>
                  </a:lnTo>
                  <a:lnTo>
                    <a:pt x="47" y="953"/>
                  </a:lnTo>
                  <a:lnTo>
                    <a:pt x="48" y="957"/>
                  </a:lnTo>
                  <a:lnTo>
                    <a:pt x="52" y="961"/>
                  </a:lnTo>
                  <a:lnTo>
                    <a:pt x="54" y="964"/>
                  </a:lnTo>
                  <a:lnTo>
                    <a:pt x="59" y="965"/>
                  </a:lnTo>
                  <a:lnTo>
                    <a:pt x="131" y="977"/>
                  </a:lnTo>
                  <a:lnTo>
                    <a:pt x="134" y="977"/>
                  </a:lnTo>
                  <a:lnTo>
                    <a:pt x="137" y="977"/>
                  </a:lnTo>
                  <a:lnTo>
                    <a:pt x="139" y="976"/>
                  </a:lnTo>
                  <a:lnTo>
                    <a:pt x="142" y="974"/>
                  </a:lnTo>
                  <a:lnTo>
                    <a:pt x="143" y="972"/>
                  </a:lnTo>
                  <a:lnTo>
                    <a:pt x="145" y="970"/>
                  </a:lnTo>
                  <a:lnTo>
                    <a:pt x="146" y="968"/>
                  </a:lnTo>
                  <a:lnTo>
                    <a:pt x="146" y="965"/>
                  </a:lnTo>
                  <a:lnTo>
                    <a:pt x="146" y="964"/>
                  </a:lnTo>
                  <a:lnTo>
                    <a:pt x="146" y="964"/>
                  </a:lnTo>
                  <a:lnTo>
                    <a:pt x="146" y="964"/>
                  </a:lnTo>
                  <a:lnTo>
                    <a:pt x="146" y="964"/>
                  </a:lnTo>
                  <a:lnTo>
                    <a:pt x="84" y="24"/>
                  </a:lnTo>
                  <a:lnTo>
                    <a:pt x="83" y="19"/>
                  </a:lnTo>
                  <a:lnTo>
                    <a:pt x="81" y="16"/>
                  </a:lnTo>
                  <a:lnTo>
                    <a:pt x="77" y="14"/>
                  </a:lnTo>
                  <a:lnTo>
                    <a:pt x="73" y="12"/>
                  </a:lnTo>
                  <a:lnTo>
                    <a:pt x="70" y="12"/>
                  </a:lnTo>
                  <a:lnTo>
                    <a:pt x="62" y="11"/>
                  </a:lnTo>
                  <a:lnTo>
                    <a:pt x="52" y="10"/>
                  </a:lnTo>
                  <a:lnTo>
                    <a:pt x="40" y="9"/>
                  </a:lnTo>
                  <a:lnTo>
                    <a:pt x="39" y="7"/>
                  </a:lnTo>
                  <a:lnTo>
                    <a:pt x="38" y="4"/>
                  </a:lnTo>
                  <a:lnTo>
                    <a:pt x="36" y="2"/>
                  </a:lnTo>
                  <a:lnTo>
                    <a:pt x="33" y="1"/>
                  </a:lnTo>
                  <a:lnTo>
                    <a:pt x="29" y="0"/>
                  </a:lnTo>
                  <a:lnTo>
                    <a:pt x="24" y="1"/>
                  </a:lnTo>
                  <a:lnTo>
                    <a:pt x="21" y="3"/>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4618" y="3153"/>
              <a:ext cx="39" cy="457"/>
            </a:xfrm>
            <a:custGeom>
              <a:avLst/>
              <a:gdLst>
                <a:gd name="T0" fmla="*/ 0 w 79"/>
                <a:gd name="T1" fmla="*/ 14 h 915"/>
                <a:gd name="T2" fmla="*/ 0 w 79"/>
                <a:gd name="T3" fmla="*/ 11 h 915"/>
                <a:gd name="T4" fmla="*/ 0 w 79"/>
                <a:gd name="T5" fmla="*/ 7 h 915"/>
                <a:gd name="T6" fmla="*/ 0 w 79"/>
                <a:gd name="T7" fmla="*/ 4 h 915"/>
                <a:gd name="T8" fmla="*/ 0 w 79"/>
                <a:gd name="T9" fmla="*/ 0 h 915"/>
                <a:gd name="T10" fmla="*/ 6 w 79"/>
                <a:gd name="T11" fmla="*/ 1 h 915"/>
                <a:gd name="T12" fmla="*/ 11 w 79"/>
                <a:gd name="T13" fmla="*/ 1 h 915"/>
                <a:gd name="T14" fmla="*/ 15 w 79"/>
                <a:gd name="T15" fmla="*/ 3 h 915"/>
                <a:gd name="T16" fmla="*/ 19 w 79"/>
                <a:gd name="T17" fmla="*/ 3 h 915"/>
                <a:gd name="T18" fmla="*/ 21 w 79"/>
                <a:gd name="T19" fmla="*/ 46 h 915"/>
                <a:gd name="T20" fmla="*/ 28 w 79"/>
                <a:gd name="T21" fmla="*/ 150 h 915"/>
                <a:gd name="T22" fmla="*/ 38 w 79"/>
                <a:gd name="T23" fmla="*/ 292 h 915"/>
                <a:gd name="T24" fmla="*/ 49 w 79"/>
                <a:gd name="T25" fmla="*/ 455 h 915"/>
                <a:gd name="T26" fmla="*/ 59 w 79"/>
                <a:gd name="T27" fmla="*/ 618 h 915"/>
                <a:gd name="T28" fmla="*/ 69 w 79"/>
                <a:gd name="T29" fmla="*/ 762 h 915"/>
                <a:gd name="T30" fmla="*/ 76 w 79"/>
                <a:gd name="T31" fmla="*/ 868 h 915"/>
                <a:gd name="T32" fmla="*/ 79 w 79"/>
                <a:gd name="T33" fmla="*/ 915 h 915"/>
                <a:gd name="T34" fmla="*/ 73 w 79"/>
                <a:gd name="T35" fmla="*/ 914 h 915"/>
                <a:gd name="T36" fmla="*/ 66 w 79"/>
                <a:gd name="T37" fmla="*/ 913 h 915"/>
                <a:gd name="T38" fmla="*/ 60 w 79"/>
                <a:gd name="T39" fmla="*/ 912 h 915"/>
                <a:gd name="T40" fmla="*/ 54 w 79"/>
                <a:gd name="T41" fmla="*/ 910 h 915"/>
                <a:gd name="T42" fmla="*/ 47 w 79"/>
                <a:gd name="T43" fmla="*/ 910 h 915"/>
                <a:gd name="T44" fmla="*/ 43 w 79"/>
                <a:gd name="T45" fmla="*/ 909 h 915"/>
                <a:gd name="T46" fmla="*/ 37 w 79"/>
                <a:gd name="T47" fmla="*/ 908 h 915"/>
                <a:gd name="T48" fmla="*/ 33 w 79"/>
                <a:gd name="T49" fmla="*/ 907 h 915"/>
                <a:gd name="T50" fmla="*/ 22 w 79"/>
                <a:gd name="T51" fmla="*/ 651 h 915"/>
                <a:gd name="T52" fmla="*/ 12 w 79"/>
                <a:gd name="T53" fmla="*/ 389 h 915"/>
                <a:gd name="T54" fmla="*/ 4 w 79"/>
                <a:gd name="T55" fmla="*/ 162 h 915"/>
                <a:gd name="T56" fmla="*/ 0 w 79"/>
                <a:gd name="T57" fmla="*/ 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915">
                  <a:moveTo>
                    <a:pt x="0" y="14"/>
                  </a:moveTo>
                  <a:lnTo>
                    <a:pt x="0" y="11"/>
                  </a:lnTo>
                  <a:lnTo>
                    <a:pt x="0" y="7"/>
                  </a:lnTo>
                  <a:lnTo>
                    <a:pt x="0" y="4"/>
                  </a:lnTo>
                  <a:lnTo>
                    <a:pt x="0" y="0"/>
                  </a:lnTo>
                  <a:lnTo>
                    <a:pt x="6" y="1"/>
                  </a:lnTo>
                  <a:lnTo>
                    <a:pt x="11" y="1"/>
                  </a:lnTo>
                  <a:lnTo>
                    <a:pt x="15" y="3"/>
                  </a:lnTo>
                  <a:lnTo>
                    <a:pt x="19" y="3"/>
                  </a:lnTo>
                  <a:lnTo>
                    <a:pt x="21" y="46"/>
                  </a:lnTo>
                  <a:lnTo>
                    <a:pt x="28" y="150"/>
                  </a:lnTo>
                  <a:lnTo>
                    <a:pt x="38" y="292"/>
                  </a:lnTo>
                  <a:lnTo>
                    <a:pt x="49" y="455"/>
                  </a:lnTo>
                  <a:lnTo>
                    <a:pt x="59" y="618"/>
                  </a:lnTo>
                  <a:lnTo>
                    <a:pt x="69" y="762"/>
                  </a:lnTo>
                  <a:lnTo>
                    <a:pt x="76" y="868"/>
                  </a:lnTo>
                  <a:lnTo>
                    <a:pt x="79" y="915"/>
                  </a:lnTo>
                  <a:lnTo>
                    <a:pt x="73" y="914"/>
                  </a:lnTo>
                  <a:lnTo>
                    <a:pt x="66" y="913"/>
                  </a:lnTo>
                  <a:lnTo>
                    <a:pt x="60" y="912"/>
                  </a:lnTo>
                  <a:lnTo>
                    <a:pt x="54" y="910"/>
                  </a:lnTo>
                  <a:lnTo>
                    <a:pt x="47" y="910"/>
                  </a:lnTo>
                  <a:lnTo>
                    <a:pt x="43" y="909"/>
                  </a:lnTo>
                  <a:lnTo>
                    <a:pt x="37" y="908"/>
                  </a:lnTo>
                  <a:lnTo>
                    <a:pt x="33" y="907"/>
                  </a:lnTo>
                  <a:lnTo>
                    <a:pt x="22" y="651"/>
                  </a:lnTo>
                  <a:lnTo>
                    <a:pt x="12" y="389"/>
                  </a:lnTo>
                  <a:lnTo>
                    <a:pt x="4" y="162"/>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4440" y="2765"/>
              <a:ext cx="537" cy="544"/>
            </a:xfrm>
            <a:custGeom>
              <a:avLst/>
              <a:gdLst>
                <a:gd name="T0" fmla="*/ 158 w 1074"/>
                <a:gd name="T1" fmla="*/ 47 h 1088"/>
                <a:gd name="T2" fmla="*/ 0 w 1074"/>
                <a:gd name="T3" fmla="*/ 911 h 1088"/>
                <a:gd name="T4" fmla="*/ 1074 w 1074"/>
                <a:gd name="T5" fmla="*/ 1088 h 1088"/>
                <a:gd name="T6" fmla="*/ 1040 w 1074"/>
                <a:gd name="T7" fmla="*/ 0 h 1088"/>
                <a:gd name="T8" fmla="*/ 158 w 1074"/>
                <a:gd name="T9" fmla="*/ 47 h 1088"/>
              </a:gdLst>
              <a:ahLst/>
              <a:cxnLst>
                <a:cxn ang="0">
                  <a:pos x="T0" y="T1"/>
                </a:cxn>
                <a:cxn ang="0">
                  <a:pos x="T2" y="T3"/>
                </a:cxn>
                <a:cxn ang="0">
                  <a:pos x="T4" y="T5"/>
                </a:cxn>
                <a:cxn ang="0">
                  <a:pos x="T6" y="T7"/>
                </a:cxn>
                <a:cxn ang="0">
                  <a:pos x="T8" y="T9"/>
                </a:cxn>
              </a:cxnLst>
              <a:rect l="0" t="0" r="r" b="b"/>
              <a:pathLst>
                <a:path w="1074" h="1088">
                  <a:moveTo>
                    <a:pt x="158" y="47"/>
                  </a:moveTo>
                  <a:lnTo>
                    <a:pt x="0" y="911"/>
                  </a:lnTo>
                  <a:lnTo>
                    <a:pt x="1074" y="1088"/>
                  </a:lnTo>
                  <a:lnTo>
                    <a:pt x="1040" y="0"/>
                  </a:lnTo>
                  <a:lnTo>
                    <a:pt x="1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4462" y="2787"/>
              <a:ext cx="493" cy="495"/>
            </a:xfrm>
            <a:custGeom>
              <a:avLst/>
              <a:gdLst>
                <a:gd name="T0" fmla="*/ 962 w 987"/>
                <a:gd name="T1" fmla="*/ 164 h 989"/>
                <a:gd name="T2" fmla="*/ 983 w 987"/>
                <a:gd name="T3" fmla="*/ 820 h 989"/>
                <a:gd name="T4" fmla="*/ 980 w 987"/>
                <a:gd name="T5" fmla="*/ 988 h 989"/>
                <a:gd name="T6" fmla="*/ 954 w 987"/>
                <a:gd name="T7" fmla="*/ 984 h 989"/>
                <a:gd name="T8" fmla="*/ 910 w 987"/>
                <a:gd name="T9" fmla="*/ 977 h 989"/>
                <a:gd name="T10" fmla="*/ 853 w 987"/>
                <a:gd name="T11" fmla="*/ 967 h 989"/>
                <a:gd name="T12" fmla="*/ 783 w 987"/>
                <a:gd name="T13" fmla="*/ 957 h 989"/>
                <a:gd name="T14" fmla="*/ 706 w 987"/>
                <a:gd name="T15" fmla="*/ 944 h 989"/>
                <a:gd name="T16" fmla="*/ 622 w 987"/>
                <a:gd name="T17" fmla="*/ 931 h 989"/>
                <a:gd name="T18" fmla="*/ 535 w 987"/>
                <a:gd name="T19" fmla="*/ 917 h 989"/>
                <a:gd name="T20" fmla="*/ 446 w 987"/>
                <a:gd name="T21" fmla="*/ 903 h 989"/>
                <a:gd name="T22" fmla="*/ 359 w 987"/>
                <a:gd name="T23" fmla="*/ 889 h 989"/>
                <a:gd name="T24" fmla="*/ 275 w 987"/>
                <a:gd name="T25" fmla="*/ 875 h 989"/>
                <a:gd name="T26" fmla="*/ 198 w 987"/>
                <a:gd name="T27" fmla="*/ 864 h 989"/>
                <a:gd name="T28" fmla="*/ 130 w 987"/>
                <a:gd name="T29" fmla="*/ 852 h 989"/>
                <a:gd name="T30" fmla="*/ 74 w 987"/>
                <a:gd name="T31" fmla="*/ 843 h 989"/>
                <a:gd name="T32" fmla="*/ 31 w 987"/>
                <a:gd name="T33" fmla="*/ 836 h 989"/>
                <a:gd name="T34" fmla="*/ 6 w 987"/>
                <a:gd name="T35" fmla="*/ 833 h 989"/>
                <a:gd name="T36" fmla="*/ 8 w 987"/>
                <a:gd name="T37" fmla="*/ 788 h 989"/>
                <a:gd name="T38" fmla="*/ 47 w 987"/>
                <a:gd name="T39" fmla="*/ 572 h 989"/>
                <a:gd name="T40" fmla="*/ 98 w 987"/>
                <a:gd name="T41" fmla="*/ 293 h 989"/>
                <a:gd name="T42" fmla="*/ 136 w 987"/>
                <a:gd name="T43" fmla="*/ 81 h 989"/>
                <a:gd name="T44" fmla="*/ 148 w 987"/>
                <a:gd name="T45" fmla="*/ 41 h 989"/>
                <a:gd name="T46" fmla="*/ 168 w 987"/>
                <a:gd name="T47" fmla="*/ 40 h 989"/>
                <a:gd name="T48" fmla="*/ 203 w 987"/>
                <a:gd name="T49" fmla="*/ 38 h 989"/>
                <a:gd name="T50" fmla="*/ 250 w 987"/>
                <a:gd name="T51" fmla="*/ 35 h 989"/>
                <a:gd name="T52" fmla="*/ 305 w 987"/>
                <a:gd name="T53" fmla="*/ 33 h 989"/>
                <a:gd name="T54" fmla="*/ 369 w 987"/>
                <a:gd name="T55" fmla="*/ 30 h 989"/>
                <a:gd name="T56" fmla="*/ 438 w 987"/>
                <a:gd name="T57" fmla="*/ 26 h 989"/>
                <a:gd name="T58" fmla="*/ 509 w 987"/>
                <a:gd name="T59" fmla="*/ 23 h 989"/>
                <a:gd name="T60" fmla="*/ 583 w 987"/>
                <a:gd name="T61" fmla="*/ 18 h 989"/>
                <a:gd name="T62" fmla="*/ 656 w 987"/>
                <a:gd name="T63" fmla="*/ 15 h 989"/>
                <a:gd name="T64" fmla="*/ 725 w 987"/>
                <a:gd name="T65" fmla="*/ 11 h 989"/>
                <a:gd name="T66" fmla="*/ 788 w 987"/>
                <a:gd name="T67" fmla="*/ 8 h 989"/>
                <a:gd name="T68" fmla="*/ 846 w 987"/>
                <a:gd name="T69" fmla="*/ 5 h 989"/>
                <a:gd name="T70" fmla="*/ 893 w 987"/>
                <a:gd name="T71" fmla="*/ 3 h 989"/>
                <a:gd name="T72" fmla="*/ 929 w 987"/>
                <a:gd name="T73" fmla="*/ 1 h 989"/>
                <a:gd name="T74" fmla="*/ 952 w 987"/>
                <a:gd name="T75"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7" h="989">
                  <a:moveTo>
                    <a:pt x="957" y="0"/>
                  </a:moveTo>
                  <a:lnTo>
                    <a:pt x="962" y="164"/>
                  </a:lnTo>
                  <a:lnTo>
                    <a:pt x="972" y="492"/>
                  </a:lnTo>
                  <a:lnTo>
                    <a:pt x="983" y="820"/>
                  </a:lnTo>
                  <a:lnTo>
                    <a:pt x="987" y="989"/>
                  </a:lnTo>
                  <a:lnTo>
                    <a:pt x="980" y="988"/>
                  </a:lnTo>
                  <a:lnTo>
                    <a:pt x="969" y="987"/>
                  </a:lnTo>
                  <a:lnTo>
                    <a:pt x="954" y="984"/>
                  </a:lnTo>
                  <a:lnTo>
                    <a:pt x="934" y="981"/>
                  </a:lnTo>
                  <a:lnTo>
                    <a:pt x="910" y="977"/>
                  </a:lnTo>
                  <a:lnTo>
                    <a:pt x="883" y="973"/>
                  </a:lnTo>
                  <a:lnTo>
                    <a:pt x="853" y="967"/>
                  </a:lnTo>
                  <a:lnTo>
                    <a:pt x="819" y="963"/>
                  </a:lnTo>
                  <a:lnTo>
                    <a:pt x="783" y="957"/>
                  </a:lnTo>
                  <a:lnTo>
                    <a:pt x="747" y="951"/>
                  </a:lnTo>
                  <a:lnTo>
                    <a:pt x="706" y="944"/>
                  </a:lnTo>
                  <a:lnTo>
                    <a:pt x="665" y="938"/>
                  </a:lnTo>
                  <a:lnTo>
                    <a:pt x="622" y="931"/>
                  </a:lnTo>
                  <a:lnTo>
                    <a:pt x="580" y="924"/>
                  </a:lnTo>
                  <a:lnTo>
                    <a:pt x="535" y="917"/>
                  </a:lnTo>
                  <a:lnTo>
                    <a:pt x="491" y="910"/>
                  </a:lnTo>
                  <a:lnTo>
                    <a:pt x="446" y="903"/>
                  </a:lnTo>
                  <a:lnTo>
                    <a:pt x="402" y="896"/>
                  </a:lnTo>
                  <a:lnTo>
                    <a:pt x="359" y="889"/>
                  </a:lnTo>
                  <a:lnTo>
                    <a:pt x="317" y="882"/>
                  </a:lnTo>
                  <a:lnTo>
                    <a:pt x="275" y="875"/>
                  </a:lnTo>
                  <a:lnTo>
                    <a:pt x="236" y="870"/>
                  </a:lnTo>
                  <a:lnTo>
                    <a:pt x="198" y="864"/>
                  </a:lnTo>
                  <a:lnTo>
                    <a:pt x="164" y="858"/>
                  </a:lnTo>
                  <a:lnTo>
                    <a:pt x="130" y="852"/>
                  </a:lnTo>
                  <a:lnTo>
                    <a:pt x="100" y="848"/>
                  </a:lnTo>
                  <a:lnTo>
                    <a:pt x="74" y="843"/>
                  </a:lnTo>
                  <a:lnTo>
                    <a:pt x="51" y="840"/>
                  </a:lnTo>
                  <a:lnTo>
                    <a:pt x="31" y="836"/>
                  </a:lnTo>
                  <a:lnTo>
                    <a:pt x="16" y="834"/>
                  </a:lnTo>
                  <a:lnTo>
                    <a:pt x="6" y="833"/>
                  </a:lnTo>
                  <a:lnTo>
                    <a:pt x="0" y="832"/>
                  </a:lnTo>
                  <a:lnTo>
                    <a:pt x="8" y="788"/>
                  </a:lnTo>
                  <a:lnTo>
                    <a:pt x="24" y="696"/>
                  </a:lnTo>
                  <a:lnTo>
                    <a:pt x="47" y="572"/>
                  </a:lnTo>
                  <a:lnTo>
                    <a:pt x="73" y="433"/>
                  </a:lnTo>
                  <a:lnTo>
                    <a:pt x="98" y="293"/>
                  </a:lnTo>
                  <a:lnTo>
                    <a:pt x="120" y="171"/>
                  </a:lnTo>
                  <a:lnTo>
                    <a:pt x="136" y="81"/>
                  </a:lnTo>
                  <a:lnTo>
                    <a:pt x="143" y="41"/>
                  </a:lnTo>
                  <a:lnTo>
                    <a:pt x="148" y="41"/>
                  </a:lnTo>
                  <a:lnTo>
                    <a:pt x="157" y="40"/>
                  </a:lnTo>
                  <a:lnTo>
                    <a:pt x="168" y="40"/>
                  </a:lnTo>
                  <a:lnTo>
                    <a:pt x="184" y="39"/>
                  </a:lnTo>
                  <a:lnTo>
                    <a:pt x="203" y="38"/>
                  </a:lnTo>
                  <a:lnTo>
                    <a:pt x="225" y="37"/>
                  </a:lnTo>
                  <a:lnTo>
                    <a:pt x="250" y="35"/>
                  </a:lnTo>
                  <a:lnTo>
                    <a:pt x="277" y="34"/>
                  </a:lnTo>
                  <a:lnTo>
                    <a:pt x="305" y="33"/>
                  </a:lnTo>
                  <a:lnTo>
                    <a:pt x="336" y="31"/>
                  </a:lnTo>
                  <a:lnTo>
                    <a:pt x="369" y="30"/>
                  </a:lnTo>
                  <a:lnTo>
                    <a:pt x="403" y="27"/>
                  </a:lnTo>
                  <a:lnTo>
                    <a:pt x="438" y="26"/>
                  </a:lnTo>
                  <a:lnTo>
                    <a:pt x="474" y="24"/>
                  </a:lnTo>
                  <a:lnTo>
                    <a:pt x="509" y="23"/>
                  </a:lnTo>
                  <a:lnTo>
                    <a:pt x="546" y="20"/>
                  </a:lnTo>
                  <a:lnTo>
                    <a:pt x="583" y="18"/>
                  </a:lnTo>
                  <a:lnTo>
                    <a:pt x="619" y="17"/>
                  </a:lnTo>
                  <a:lnTo>
                    <a:pt x="656" y="15"/>
                  </a:lnTo>
                  <a:lnTo>
                    <a:pt x="690" y="13"/>
                  </a:lnTo>
                  <a:lnTo>
                    <a:pt x="725" y="11"/>
                  </a:lnTo>
                  <a:lnTo>
                    <a:pt x="757" y="10"/>
                  </a:lnTo>
                  <a:lnTo>
                    <a:pt x="788" y="8"/>
                  </a:lnTo>
                  <a:lnTo>
                    <a:pt x="818" y="7"/>
                  </a:lnTo>
                  <a:lnTo>
                    <a:pt x="846" y="5"/>
                  </a:lnTo>
                  <a:lnTo>
                    <a:pt x="871" y="4"/>
                  </a:lnTo>
                  <a:lnTo>
                    <a:pt x="893" y="3"/>
                  </a:lnTo>
                  <a:lnTo>
                    <a:pt x="912" y="2"/>
                  </a:lnTo>
                  <a:lnTo>
                    <a:pt x="929" y="1"/>
                  </a:lnTo>
                  <a:lnTo>
                    <a:pt x="942" y="1"/>
                  </a:lnTo>
                  <a:lnTo>
                    <a:pt x="952" y="0"/>
                  </a:lnTo>
                  <a:lnTo>
                    <a:pt x="9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4767" y="2848"/>
              <a:ext cx="135" cy="506"/>
            </a:xfrm>
            <a:custGeom>
              <a:avLst/>
              <a:gdLst>
                <a:gd name="T0" fmla="*/ 18 w 269"/>
                <a:gd name="T1" fmla="*/ 0 h 1011"/>
                <a:gd name="T2" fmla="*/ 0 w 269"/>
                <a:gd name="T3" fmla="*/ 992 h 1011"/>
                <a:gd name="T4" fmla="*/ 261 w 269"/>
                <a:gd name="T5" fmla="*/ 1011 h 1011"/>
                <a:gd name="T6" fmla="*/ 269 w 269"/>
                <a:gd name="T7" fmla="*/ 1 h 1011"/>
                <a:gd name="T8" fmla="*/ 18 w 269"/>
                <a:gd name="T9" fmla="*/ 0 h 1011"/>
              </a:gdLst>
              <a:ahLst/>
              <a:cxnLst>
                <a:cxn ang="0">
                  <a:pos x="T0" y="T1"/>
                </a:cxn>
                <a:cxn ang="0">
                  <a:pos x="T2" y="T3"/>
                </a:cxn>
                <a:cxn ang="0">
                  <a:pos x="T4" y="T5"/>
                </a:cxn>
                <a:cxn ang="0">
                  <a:pos x="T6" y="T7"/>
                </a:cxn>
                <a:cxn ang="0">
                  <a:pos x="T8" y="T9"/>
                </a:cxn>
              </a:cxnLst>
              <a:rect l="0" t="0" r="r" b="b"/>
              <a:pathLst>
                <a:path w="269" h="1011">
                  <a:moveTo>
                    <a:pt x="18" y="0"/>
                  </a:moveTo>
                  <a:lnTo>
                    <a:pt x="0" y="992"/>
                  </a:lnTo>
                  <a:lnTo>
                    <a:pt x="261" y="1011"/>
                  </a:lnTo>
                  <a:lnTo>
                    <a:pt x="269"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4784" y="2862"/>
              <a:ext cx="102" cy="475"/>
            </a:xfrm>
            <a:custGeom>
              <a:avLst/>
              <a:gdLst>
                <a:gd name="T0" fmla="*/ 204 w 204"/>
                <a:gd name="T1" fmla="*/ 3 h 951"/>
                <a:gd name="T2" fmla="*/ 203 w 204"/>
                <a:gd name="T3" fmla="*/ 158 h 951"/>
                <a:gd name="T4" fmla="*/ 201 w 204"/>
                <a:gd name="T5" fmla="*/ 476 h 951"/>
                <a:gd name="T6" fmla="*/ 197 w 204"/>
                <a:gd name="T7" fmla="*/ 794 h 951"/>
                <a:gd name="T8" fmla="*/ 196 w 204"/>
                <a:gd name="T9" fmla="*/ 951 h 951"/>
                <a:gd name="T10" fmla="*/ 190 w 204"/>
                <a:gd name="T11" fmla="*/ 951 h 951"/>
                <a:gd name="T12" fmla="*/ 181 w 204"/>
                <a:gd name="T13" fmla="*/ 950 h 951"/>
                <a:gd name="T14" fmla="*/ 171 w 204"/>
                <a:gd name="T15" fmla="*/ 949 h 951"/>
                <a:gd name="T16" fmla="*/ 158 w 204"/>
                <a:gd name="T17" fmla="*/ 948 h 951"/>
                <a:gd name="T18" fmla="*/ 144 w 204"/>
                <a:gd name="T19" fmla="*/ 948 h 951"/>
                <a:gd name="T20" fmla="*/ 129 w 204"/>
                <a:gd name="T21" fmla="*/ 946 h 951"/>
                <a:gd name="T22" fmla="*/ 113 w 204"/>
                <a:gd name="T23" fmla="*/ 945 h 951"/>
                <a:gd name="T24" fmla="*/ 98 w 204"/>
                <a:gd name="T25" fmla="*/ 944 h 951"/>
                <a:gd name="T26" fmla="*/ 82 w 204"/>
                <a:gd name="T27" fmla="*/ 943 h 951"/>
                <a:gd name="T28" fmla="*/ 66 w 204"/>
                <a:gd name="T29" fmla="*/ 942 h 951"/>
                <a:gd name="T30" fmla="*/ 52 w 204"/>
                <a:gd name="T31" fmla="*/ 941 h 951"/>
                <a:gd name="T32" fmla="*/ 38 w 204"/>
                <a:gd name="T33" fmla="*/ 939 h 951"/>
                <a:gd name="T34" fmla="*/ 26 w 204"/>
                <a:gd name="T35" fmla="*/ 938 h 951"/>
                <a:gd name="T36" fmla="*/ 15 w 204"/>
                <a:gd name="T37" fmla="*/ 938 h 951"/>
                <a:gd name="T38" fmla="*/ 6 w 204"/>
                <a:gd name="T39" fmla="*/ 937 h 951"/>
                <a:gd name="T40" fmla="*/ 0 w 204"/>
                <a:gd name="T41" fmla="*/ 937 h 951"/>
                <a:gd name="T42" fmla="*/ 3 w 204"/>
                <a:gd name="T43" fmla="*/ 783 h 951"/>
                <a:gd name="T44" fmla="*/ 8 w 204"/>
                <a:gd name="T45" fmla="*/ 468 h 951"/>
                <a:gd name="T46" fmla="*/ 13 w 204"/>
                <a:gd name="T47" fmla="*/ 155 h 951"/>
                <a:gd name="T48" fmla="*/ 15 w 204"/>
                <a:gd name="T49" fmla="*/ 0 h 951"/>
                <a:gd name="T50" fmla="*/ 21 w 204"/>
                <a:gd name="T51" fmla="*/ 0 h 951"/>
                <a:gd name="T52" fmla="*/ 29 w 204"/>
                <a:gd name="T53" fmla="*/ 0 h 951"/>
                <a:gd name="T54" fmla="*/ 39 w 204"/>
                <a:gd name="T55" fmla="*/ 0 h 951"/>
                <a:gd name="T56" fmla="*/ 52 w 204"/>
                <a:gd name="T57" fmla="*/ 2 h 951"/>
                <a:gd name="T58" fmla="*/ 65 w 204"/>
                <a:gd name="T59" fmla="*/ 2 h 951"/>
                <a:gd name="T60" fmla="*/ 80 w 204"/>
                <a:gd name="T61" fmla="*/ 2 h 951"/>
                <a:gd name="T62" fmla="*/ 95 w 204"/>
                <a:gd name="T63" fmla="*/ 2 h 951"/>
                <a:gd name="T64" fmla="*/ 110 w 204"/>
                <a:gd name="T65" fmla="*/ 2 h 951"/>
                <a:gd name="T66" fmla="*/ 125 w 204"/>
                <a:gd name="T67" fmla="*/ 2 h 951"/>
                <a:gd name="T68" fmla="*/ 140 w 204"/>
                <a:gd name="T69" fmla="*/ 2 h 951"/>
                <a:gd name="T70" fmla="*/ 155 w 204"/>
                <a:gd name="T71" fmla="*/ 2 h 951"/>
                <a:gd name="T72" fmla="*/ 167 w 204"/>
                <a:gd name="T73" fmla="*/ 2 h 951"/>
                <a:gd name="T74" fmla="*/ 180 w 204"/>
                <a:gd name="T75" fmla="*/ 3 h 951"/>
                <a:gd name="T76" fmla="*/ 190 w 204"/>
                <a:gd name="T77" fmla="*/ 3 h 951"/>
                <a:gd name="T78" fmla="*/ 198 w 204"/>
                <a:gd name="T79" fmla="*/ 3 h 951"/>
                <a:gd name="T80" fmla="*/ 204 w 204"/>
                <a:gd name="T81" fmla="*/ 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 h="951">
                  <a:moveTo>
                    <a:pt x="204" y="3"/>
                  </a:moveTo>
                  <a:lnTo>
                    <a:pt x="203" y="158"/>
                  </a:lnTo>
                  <a:lnTo>
                    <a:pt x="201" y="476"/>
                  </a:lnTo>
                  <a:lnTo>
                    <a:pt x="197" y="794"/>
                  </a:lnTo>
                  <a:lnTo>
                    <a:pt x="196" y="951"/>
                  </a:lnTo>
                  <a:lnTo>
                    <a:pt x="190" y="951"/>
                  </a:lnTo>
                  <a:lnTo>
                    <a:pt x="181" y="950"/>
                  </a:lnTo>
                  <a:lnTo>
                    <a:pt x="171" y="949"/>
                  </a:lnTo>
                  <a:lnTo>
                    <a:pt x="158" y="948"/>
                  </a:lnTo>
                  <a:lnTo>
                    <a:pt x="144" y="948"/>
                  </a:lnTo>
                  <a:lnTo>
                    <a:pt x="129" y="946"/>
                  </a:lnTo>
                  <a:lnTo>
                    <a:pt x="113" y="945"/>
                  </a:lnTo>
                  <a:lnTo>
                    <a:pt x="98" y="944"/>
                  </a:lnTo>
                  <a:lnTo>
                    <a:pt x="82" y="943"/>
                  </a:lnTo>
                  <a:lnTo>
                    <a:pt x="66" y="942"/>
                  </a:lnTo>
                  <a:lnTo>
                    <a:pt x="52" y="941"/>
                  </a:lnTo>
                  <a:lnTo>
                    <a:pt x="38" y="939"/>
                  </a:lnTo>
                  <a:lnTo>
                    <a:pt x="26" y="938"/>
                  </a:lnTo>
                  <a:lnTo>
                    <a:pt x="15" y="938"/>
                  </a:lnTo>
                  <a:lnTo>
                    <a:pt x="6" y="937"/>
                  </a:lnTo>
                  <a:lnTo>
                    <a:pt x="0" y="937"/>
                  </a:lnTo>
                  <a:lnTo>
                    <a:pt x="3" y="783"/>
                  </a:lnTo>
                  <a:lnTo>
                    <a:pt x="8" y="468"/>
                  </a:lnTo>
                  <a:lnTo>
                    <a:pt x="13" y="155"/>
                  </a:lnTo>
                  <a:lnTo>
                    <a:pt x="15" y="0"/>
                  </a:lnTo>
                  <a:lnTo>
                    <a:pt x="21" y="0"/>
                  </a:lnTo>
                  <a:lnTo>
                    <a:pt x="29" y="0"/>
                  </a:lnTo>
                  <a:lnTo>
                    <a:pt x="39" y="0"/>
                  </a:lnTo>
                  <a:lnTo>
                    <a:pt x="52" y="2"/>
                  </a:lnTo>
                  <a:lnTo>
                    <a:pt x="65" y="2"/>
                  </a:lnTo>
                  <a:lnTo>
                    <a:pt x="80" y="2"/>
                  </a:lnTo>
                  <a:lnTo>
                    <a:pt x="95" y="2"/>
                  </a:lnTo>
                  <a:lnTo>
                    <a:pt x="110" y="2"/>
                  </a:lnTo>
                  <a:lnTo>
                    <a:pt x="125" y="2"/>
                  </a:lnTo>
                  <a:lnTo>
                    <a:pt x="140" y="2"/>
                  </a:lnTo>
                  <a:lnTo>
                    <a:pt x="155" y="2"/>
                  </a:lnTo>
                  <a:lnTo>
                    <a:pt x="167" y="2"/>
                  </a:lnTo>
                  <a:lnTo>
                    <a:pt x="180" y="3"/>
                  </a:lnTo>
                  <a:lnTo>
                    <a:pt x="190" y="3"/>
                  </a:lnTo>
                  <a:lnTo>
                    <a:pt x="198" y="3"/>
                  </a:lnTo>
                  <a:lnTo>
                    <a:pt x="20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4298" y="2846"/>
              <a:ext cx="559" cy="494"/>
            </a:xfrm>
            <a:custGeom>
              <a:avLst/>
              <a:gdLst>
                <a:gd name="T0" fmla="*/ 310 w 1117"/>
                <a:gd name="T1" fmla="*/ 0 h 988"/>
                <a:gd name="T2" fmla="*/ 311 w 1117"/>
                <a:gd name="T3" fmla="*/ 14 h 988"/>
                <a:gd name="T4" fmla="*/ 311 w 1117"/>
                <a:gd name="T5" fmla="*/ 23 h 988"/>
                <a:gd name="T6" fmla="*/ 311 w 1117"/>
                <a:gd name="T7" fmla="*/ 45 h 988"/>
                <a:gd name="T8" fmla="*/ 311 w 1117"/>
                <a:gd name="T9" fmla="*/ 80 h 988"/>
                <a:gd name="T10" fmla="*/ 310 w 1117"/>
                <a:gd name="T11" fmla="*/ 124 h 988"/>
                <a:gd name="T12" fmla="*/ 307 w 1117"/>
                <a:gd name="T13" fmla="*/ 177 h 988"/>
                <a:gd name="T14" fmla="*/ 302 w 1117"/>
                <a:gd name="T15" fmla="*/ 235 h 988"/>
                <a:gd name="T16" fmla="*/ 294 w 1117"/>
                <a:gd name="T17" fmla="*/ 300 h 988"/>
                <a:gd name="T18" fmla="*/ 283 w 1117"/>
                <a:gd name="T19" fmla="*/ 366 h 988"/>
                <a:gd name="T20" fmla="*/ 267 w 1117"/>
                <a:gd name="T21" fmla="*/ 434 h 988"/>
                <a:gd name="T22" fmla="*/ 248 w 1117"/>
                <a:gd name="T23" fmla="*/ 499 h 988"/>
                <a:gd name="T24" fmla="*/ 222 w 1117"/>
                <a:gd name="T25" fmla="*/ 564 h 988"/>
                <a:gd name="T26" fmla="*/ 192 w 1117"/>
                <a:gd name="T27" fmla="*/ 623 h 988"/>
                <a:gd name="T28" fmla="*/ 154 w 1117"/>
                <a:gd name="T29" fmla="*/ 676 h 988"/>
                <a:gd name="T30" fmla="*/ 110 w 1117"/>
                <a:gd name="T31" fmla="*/ 720 h 988"/>
                <a:gd name="T32" fmla="*/ 60 w 1117"/>
                <a:gd name="T33" fmla="*/ 755 h 988"/>
                <a:gd name="T34" fmla="*/ 0 w 1117"/>
                <a:gd name="T35" fmla="*/ 778 h 988"/>
                <a:gd name="T36" fmla="*/ 1 w 1117"/>
                <a:gd name="T37" fmla="*/ 805 h 988"/>
                <a:gd name="T38" fmla="*/ 1014 w 1117"/>
                <a:gd name="T39" fmla="*/ 988 h 988"/>
                <a:gd name="T40" fmla="*/ 1019 w 1117"/>
                <a:gd name="T41" fmla="*/ 977 h 988"/>
                <a:gd name="T42" fmla="*/ 1022 w 1117"/>
                <a:gd name="T43" fmla="*/ 972 h 988"/>
                <a:gd name="T44" fmla="*/ 1028 w 1117"/>
                <a:gd name="T45" fmla="*/ 958 h 988"/>
                <a:gd name="T46" fmla="*/ 1037 w 1117"/>
                <a:gd name="T47" fmla="*/ 935 h 988"/>
                <a:gd name="T48" fmla="*/ 1048 w 1117"/>
                <a:gd name="T49" fmla="*/ 904 h 988"/>
                <a:gd name="T50" fmla="*/ 1061 w 1117"/>
                <a:gd name="T51" fmla="*/ 864 h 988"/>
                <a:gd name="T52" fmla="*/ 1074 w 1117"/>
                <a:gd name="T53" fmla="*/ 818 h 988"/>
                <a:gd name="T54" fmla="*/ 1086 w 1117"/>
                <a:gd name="T55" fmla="*/ 764 h 988"/>
                <a:gd name="T56" fmla="*/ 1099 w 1117"/>
                <a:gd name="T57" fmla="*/ 704 h 988"/>
                <a:gd name="T58" fmla="*/ 1108 w 1117"/>
                <a:gd name="T59" fmla="*/ 636 h 988"/>
                <a:gd name="T60" fmla="*/ 1115 w 1117"/>
                <a:gd name="T61" fmla="*/ 564 h 988"/>
                <a:gd name="T62" fmla="*/ 1117 w 1117"/>
                <a:gd name="T63" fmla="*/ 484 h 988"/>
                <a:gd name="T64" fmla="*/ 1116 w 1117"/>
                <a:gd name="T65" fmla="*/ 400 h 988"/>
                <a:gd name="T66" fmla="*/ 1109 w 1117"/>
                <a:gd name="T67" fmla="*/ 310 h 988"/>
                <a:gd name="T68" fmla="*/ 1097 w 1117"/>
                <a:gd name="T69" fmla="*/ 216 h 988"/>
                <a:gd name="T70" fmla="*/ 1077 w 1117"/>
                <a:gd name="T71" fmla="*/ 117 h 988"/>
                <a:gd name="T72" fmla="*/ 1049 w 1117"/>
                <a:gd name="T73" fmla="*/ 14 h 988"/>
                <a:gd name="T74" fmla="*/ 1046 w 1117"/>
                <a:gd name="T75" fmla="*/ 4 h 988"/>
                <a:gd name="T76" fmla="*/ 310 w 1117"/>
                <a:gd name="T77"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17" h="988">
                  <a:moveTo>
                    <a:pt x="310" y="0"/>
                  </a:moveTo>
                  <a:lnTo>
                    <a:pt x="311" y="14"/>
                  </a:lnTo>
                  <a:lnTo>
                    <a:pt x="311" y="23"/>
                  </a:lnTo>
                  <a:lnTo>
                    <a:pt x="311" y="45"/>
                  </a:lnTo>
                  <a:lnTo>
                    <a:pt x="311" y="80"/>
                  </a:lnTo>
                  <a:lnTo>
                    <a:pt x="310" y="124"/>
                  </a:lnTo>
                  <a:lnTo>
                    <a:pt x="307" y="177"/>
                  </a:lnTo>
                  <a:lnTo>
                    <a:pt x="302" y="235"/>
                  </a:lnTo>
                  <a:lnTo>
                    <a:pt x="294" y="300"/>
                  </a:lnTo>
                  <a:lnTo>
                    <a:pt x="283" y="366"/>
                  </a:lnTo>
                  <a:lnTo>
                    <a:pt x="267" y="434"/>
                  </a:lnTo>
                  <a:lnTo>
                    <a:pt x="248" y="499"/>
                  </a:lnTo>
                  <a:lnTo>
                    <a:pt x="222" y="564"/>
                  </a:lnTo>
                  <a:lnTo>
                    <a:pt x="192" y="623"/>
                  </a:lnTo>
                  <a:lnTo>
                    <a:pt x="154" y="676"/>
                  </a:lnTo>
                  <a:lnTo>
                    <a:pt x="110" y="720"/>
                  </a:lnTo>
                  <a:lnTo>
                    <a:pt x="60" y="755"/>
                  </a:lnTo>
                  <a:lnTo>
                    <a:pt x="0" y="778"/>
                  </a:lnTo>
                  <a:lnTo>
                    <a:pt x="1" y="805"/>
                  </a:lnTo>
                  <a:lnTo>
                    <a:pt x="1014" y="988"/>
                  </a:lnTo>
                  <a:lnTo>
                    <a:pt x="1019" y="977"/>
                  </a:lnTo>
                  <a:lnTo>
                    <a:pt x="1022" y="972"/>
                  </a:lnTo>
                  <a:lnTo>
                    <a:pt x="1028" y="958"/>
                  </a:lnTo>
                  <a:lnTo>
                    <a:pt x="1037" y="935"/>
                  </a:lnTo>
                  <a:lnTo>
                    <a:pt x="1048" y="904"/>
                  </a:lnTo>
                  <a:lnTo>
                    <a:pt x="1061" y="864"/>
                  </a:lnTo>
                  <a:lnTo>
                    <a:pt x="1074" y="818"/>
                  </a:lnTo>
                  <a:lnTo>
                    <a:pt x="1086" y="764"/>
                  </a:lnTo>
                  <a:lnTo>
                    <a:pt x="1099" y="704"/>
                  </a:lnTo>
                  <a:lnTo>
                    <a:pt x="1108" y="636"/>
                  </a:lnTo>
                  <a:lnTo>
                    <a:pt x="1115" y="564"/>
                  </a:lnTo>
                  <a:lnTo>
                    <a:pt x="1117" y="484"/>
                  </a:lnTo>
                  <a:lnTo>
                    <a:pt x="1116" y="400"/>
                  </a:lnTo>
                  <a:lnTo>
                    <a:pt x="1109" y="310"/>
                  </a:lnTo>
                  <a:lnTo>
                    <a:pt x="1097" y="216"/>
                  </a:lnTo>
                  <a:lnTo>
                    <a:pt x="1077" y="117"/>
                  </a:lnTo>
                  <a:lnTo>
                    <a:pt x="1049" y="14"/>
                  </a:lnTo>
                  <a:lnTo>
                    <a:pt x="1046" y="4"/>
                  </a:lnTo>
                  <a:lnTo>
                    <a:pt x="3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27"/>
            <p:cNvSpPr>
              <a:spLocks/>
            </p:cNvSpPr>
            <p:nvPr/>
          </p:nvSpPr>
          <p:spPr bwMode="auto">
            <a:xfrm>
              <a:off x="4327" y="2859"/>
              <a:ext cx="514" cy="464"/>
            </a:xfrm>
            <a:custGeom>
              <a:avLst/>
              <a:gdLst>
                <a:gd name="T0" fmla="*/ 981 w 1028"/>
                <a:gd name="T1" fmla="*/ 67 h 926"/>
                <a:gd name="T2" fmla="*/ 1006 w 1028"/>
                <a:gd name="T3" fmla="*/ 185 h 926"/>
                <a:gd name="T4" fmla="*/ 1021 w 1028"/>
                <a:gd name="T5" fmla="*/ 298 h 926"/>
                <a:gd name="T6" fmla="*/ 1028 w 1028"/>
                <a:gd name="T7" fmla="*/ 403 h 926"/>
                <a:gd name="T8" fmla="*/ 1024 w 1028"/>
                <a:gd name="T9" fmla="*/ 546 h 926"/>
                <a:gd name="T10" fmla="*/ 1003 w 1028"/>
                <a:gd name="T11" fmla="*/ 705 h 926"/>
                <a:gd name="T12" fmla="*/ 973 w 1028"/>
                <a:gd name="T13" fmla="*/ 826 h 926"/>
                <a:gd name="T14" fmla="*/ 946 w 1028"/>
                <a:gd name="T15" fmla="*/ 904 h 926"/>
                <a:gd name="T16" fmla="*/ 932 w 1028"/>
                <a:gd name="T17" fmla="*/ 925 h 926"/>
                <a:gd name="T18" fmla="*/ 911 w 1028"/>
                <a:gd name="T19" fmla="*/ 922 h 926"/>
                <a:gd name="T20" fmla="*/ 874 w 1028"/>
                <a:gd name="T21" fmla="*/ 915 h 926"/>
                <a:gd name="T22" fmla="*/ 824 w 1028"/>
                <a:gd name="T23" fmla="*/ 905 h 926"/>
                <a:gd name="T24" fmla="*/ 763 w 1028"/>
                <a:gd name="T25" fmla="*/ 895 h 926"/>
                <a:gd name="T26" fmla="*/ 693 w 1028"/>
                <a:gd name="T27" fmla="*/ 882 h 926"/>
                <a:gd name="T28" fmla="*/ 617 w 1028"/>
                <a:gd name="T29" fmla="*/ 869 h 926"/>
                <a:gd name="T30" fmla="*/ 536 w 1028"/>
                <a:gd name="T31" fmla="*/ 855 h 926"/>
                <a:gd name="T32" fmla="*/ 454 w 1028"/>
                <a:gd name="T33" fmla="*/ 840 h 926"/>
                <a:gd name="T34" fmla="*/ 371 w 1028"/>
                <a:gd name="T35" fmla="*/ 826 h 926"/>
                <a:gd name="T36" fmla="*/ 292 w 1028"/>
                <a:gd name="T37" fmla="*/ 812 h 926"/>
                <a:gd name="T38" fmla="*/ 217 w 1028"/>
                <a:gd name="T39" fmla="*/ 798 h 926"/>
                <a:gd name="T40" fmla="*/ 150 w 1028"/>
                <a:gd name="T41" fmla="*/ 787 h 926"/>
                <a:gd name="T42" fmla="*/ 91 w 1028"/>
                <a:gd name="T43" fmla="*/ 776 h 926"/>
                <a:gd name="T44" fmla="*/ 44 w 1028"/>
                <a:gd name="T45" fmla="*/ 768 h 926"/>
                <a:gd name="T46" fmla="*/ 11 w 1028"/>
                <a:gd name="T47" fmla="*/ 763 h 926"/>
                <a:gd name="T48" fmla="*/ 41 w 1028"/>
                <a:gd name="T49" fmla="*/ 738 h 926"/>
                <a:gd name="T50" fmla="*/ 109 w 1028"/>
                <a:gd name="T51" fmla="*/ 678 h 926"/>
                <a:gd name="T52" fmla="*/ 163 w 1028"/>
                <a:gd name="T53" fmla="*/ 602 h 926"/>
                <a:gd name="T54" fmla="*/ 204 w 1028"/>
                <a:gd name="T55" fmla="*/ 516 h 926"/>
                <a:gd name="T56" fmla="*/ 235 w 1028"/>
                <a:gd name="T57" fmla="*/ 422 h 926"/>
                <a:gd name="T58" fmla="*/ 257 w 1028"/>
                <a:gd name="T59" fmla="*/ 327 h 926"/>
                <a:gd name="T60" fmla="*/ 271 w 1028"/>
                <a:gd name="T61" fmla="*/ 235 h 926"/>
                <a:gd name="T62" fmla="*/ 278 w 1028"/>
                <a:gd name="T63" fmla="*/ 151 h 926"/>
                <a:gd name="T64" fmla="*/ 283 w 1028"/>
                <a:gd name="T65" fmla="*/ 76 h 926"/>
                <a:gd name="T66" fmla="*/ 283 w 1028"/>
                <a:gd name="T67" fmla="*/ 19 h 926"/>
                <a:gd name="T68" fmla="*/ 294 w 1028"/>
                <a:gd name="T69" fmla="*/ 0 h 926"/>
                <a:gd name="T70" fmla="*/ 353 w 1028"/>
                <a:gd name="T71" fmla="*/ 0 h 926"/>
                <a:gd name="T72" fmla="*/ 449 w 1028"/>
                <a:gd name="T73" fmla="*/ 1 h 926"/>
                <a:gd name="T74" fmla="*/ 564 w 1028"/>
                <a:gd name="T75" fmla="*/ 2 h 926"/>
                <a:gd name="T76" fmla="*/ 687 w 1028"/>
                <a:gd name="T77" fmla="*/ 3 h 926"/>
                <a:gd name="T78" fmla="*/ 802 w 1028"/>
                <a:gd name="T79" fmla="*/ 3 h 926"/>
                <a:gd name="T80" fmla="*/ 896 w 1028"/>
                <a:gd name="T81" fmla="*/ 4 h 926"/>
                <a:gd name="T82" fmla="*/ 953 w 1028"/>
                <a:gd name="T83" fmla="*/ 6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8" h="926">
                  <a:moveTo>
                    <a:pt x="965" y="6"/>
                  </a:moveTo>
                  <a:lnTo>
                    <a:pt x="981" y="67"/>
                  </a:lnTo>
                  <a:lnTo>
                    <a:pt x="995" y="127"/>
                  </a:lnTo>
                  <a:lnTo>
                    <a:pt x="1006" y="185"/>
                  </a:lnTo>
                  <a:lnTo>
                    <a:pt x="1015" y="242"/>
                  </a:lnTo>
                  <a:lnTo>
                    <a:pt x="1021" y="298"/>
                  </a:lnTo>
                  <a:lnTo>
                    <a:pt x="1026" y="351"/>
                  </a:lnTo>
                  <a:lnTo>
                    <a:pt x="1028" y="403"/>
                  </a:lnTo>
                  <a:lnTo>
                    <a:pt x="1028" y="454"/>
                  </a:lnTo>
                  <a:lnTo>
                    <a:pt x="1024" y="546"/>
                  </a:lnTo>
                  <a:lnTo>
                    <a:pt x="1015" y="630"/>
                  </a:lnTo>
                  <a:lnTo>
                    <a:pt x="1003" y="705"/>
                  </a:lnTo>
                  <a:lnTo>
                    <a:pt x="988" y="771"/>
                  </a:lnTo>
                  <a:lnTo>
                    <a:pt x="973" y="826"/>
                  </a:lnTo>
                  <a:lnTo>
                    <a:pt x="959" y="871"/>
                  </a:lnTo>
                  <a:lnTo>
                    <a:pt x="946" y="904"/>
                  </a:lnTo>
                  <a:lnTo>
                    <a:pt x="937" y="926"/>
                  </a:lnTo>
                  <a:lnTo>
                    <a:pt x="932" y="925"/>
                  </a:lnTo>
                  <a:lnTo>
                    <a:pt x="924" y="924"/>
                  </a:lnTo>
                  <a:lnTo>
                    <a:pt x="911" y="922"/>
                  </a:lnTo>
                  <a:lnTo>
                    <a:pt x="894" y="918"/>
                  </a:lnTo>
                  <a:lnTo>
                    <a:pt x="874" y="915"/>
                  </a:lnTo>
                  <a:lnTo>
                    <a:pt x="851" y="910"/>
                  </a:lnTo>
                  <a:lnTo>
                    <a:pt x="824" y="905"/>
                  </a:lnTo>
                  <a:lnTo>
                    <a:pt x="794" y="901"/>
                  </a:lnTo>
                  <a:lnTo>
                    <a:pt x="763" y="895"/>
                  </a:lnTo>
                  <a:lnTo>
                    <a:pt x="729" y="889"/>
                  </a:lnTo>
                  <a:lnTo>
                    <a:pt x="693" y="882"/>
                  </a:lnTo>
                  <a:lnTo>
                    <a:pt x="656" y="875"/>
                  </a:lnTo>
                  <a:lnTo>
                    <a:pt x="617" y="869"/>
                  </a:lnTo>
                  <a:lnTo>
                    <a:pt x="577" y="862"/>
                  </a:lnTo>
                  <a:lnTo>
                    <a:pt x="536" y="855"/>
                  </a:lnTo>
                  <a:lnTo>
                    <a:pt x="495" y="848"/>
                  </a:lnTo>
                  <a:lnTo>
                    <a:pt x="454" y="840"/>
                  </a:lnTo>
                  <a:lnTo>
                    <a:pt x="413" y="833"/>
                  </a:lnTo>
                  <a:lnTo>
                    <a:pt x="371" y="826"/>
                  </a:lnTo>
                  <a:lnTo>
                    <a:pt x="331" y="819"/>
                  </a:lnTo>
                  <a:lnTo>
                    <a:pt x="292" y="812"/>
                  </a:lnTo>
                  <a:lnTo>
                    <a:pt x="254" y="805"/>
                  </a:lnTo>
                  <a:lnTo>
                    <a:pt x="217" y="798"/>
                  </a:lnTo>
                  <a:lnTo>
                    <a:pt x="182" y="793"/>
                  </a:lnTo>
                  <a:lnTo>
                    <a:pt x="150" y="787"/>
                  </a:lnTo>
                  <a:lnTo>
                    <a:pt x="119" y="781"/>
                  </a:lnTo>
                  <a:lnTo>
                    <a:pt x="91" y="776"/>
                  </a:lnTo>
                  <a:lnTo>
                    <a:pt x="66" y="772"/>
                  </a:lnTo>
                  <a:lnTo>
                    <a:pt x="44" y="768"/>
                  </a:lnTo>
                  <a:lnTo>
                    <a:pt x="26" y="765"/>
                  </a:lnTo>
                  <a:lnTo>
                    <a:pt x="11" y="763"/>
                  </a:lnTo>
                  <a:lnTo>
                    <a:pt x="0" y="760"/>
                  </a:lnTo>
                  <a:lnTo>
                    <a:pt x="41" y="738"/>
                  </a:lnTo>
                  <a:lnTo>
                    <a:pt x="77" y="711"/>
                  </a:lnTo>
                  <a:lnTo>
                    <a:pt x="109" y="678"/>
                  </a:lnTo>
                  <a:lnTo>
                    <a:pt x="138" y="643"/>
                  </a:lnTo>
                  <a:lnTo>
                    <a:pt x="163" y="602"/>
                  </a:lnTo>
                  <a:lnTo>
                    <a:pt x="185" y="560"/>
                  </a:lnTo>
                  <a:lnTo>
                    <a:pt x="204" y="516"/>
                  </a:lnTo>
                  <a:lnTo>
                    <a:pt x="222" y="469"/>
                  </a:lnTo>
                  <a:lnTo>
                    <a:pt x="235" y="422"/>
                  </a:lnTo>
                  <a:lnTo>
                    <a:pt x="247" y="374"/>
                  </a:lnTo>
                  <a:lnTo>
                    <a:pt x="257" y="327"/>
                  </a:lnTo>
                  <a:lnTo>
                    <a:pt x="264" y="280"/>
                  </a:lnTo>
                  <a:lnTo>
                    <a:pt x="271" y="235"/>
                  </a:lnTo>
                  <a:lnTo>
                    <a:pt x="276" y="191"/>
                  </a:lnTo>
                  <a:lnTo>
                    <a:pt x="278" y="151"/>
                  </a:lnTo>
                  <a:lnTo>
                    <a:pt x="280" y="113"/>
                  </a:lnTo>
                  <a:lnTo>
                    <a:pt x="283" y="76"/>
                  </a:lnTo>
                  <a:lnTo>
                    <a:pt x="283" y="45"/>
                  </a:lnTo>
                  <a:lnTo>
                    <a:pt x="283" y="19"/>
                  </a:lnTo>
                  <a:lnTo>
                    <a:pt x="282" y="0"/>
                  </a:lnTo>
                  <a:lnTo>
                    <a:pt x="294" y="0"/>
                  </a:lnTo>
                  <a:lnTo>
                    <a:pt x="318" y="0"/>
                  </a:lnTo>
                  <a:lnTo>
                    <a:pt x="353" y="0"/>
                  </a:lnTo>
                  <a:lnTo>
                    <a:pt x="397" y="1"/>
                  </a:lnTo>
                  <a:lnTo>
                    <a:pt x="449" y="1"/>
                  </a:lnTo>
                  <a:lnTo>
                    <a:pt x="504" y="1"/>
                  </a:lnTo>
                  <a:lnTo>
                    <a:pt x="564" y="2"/>
                  </a:lnTo>
                  <a:lnTo>
                    <a:pt x="625" y="2"/>
                  </a:lnTo>
                  <a:lnTo>
                    <a:pt x="687" y="3"/>
                  </a:lnTo>
                  <a:lnTo>
                    <a:pt x="746" y="3"/>
                  </a:lnTo>
                  <a:lnTo>
                    <a:pt x="802" y="3"/>
                  </a:lnTo>
                  <a:lnTo>
                    <a:pt x="852" y="4"/>
                  </a:lnTo>
                  <a:lnTo>
                    <a:pt x="896" y="4"/>
                  </a:lnTo>
                  <a:lnTo>
                    <a:pt x="930" y="4"/>
                  </a:lnTo>
                  <a:lnTo>
                    <a:pt x="953" y="6"/>
                  </a:lnTo>
                  <a:lnTo>
                    <a:pt x="96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Freeform 28"/>
            <p:cNvSpPr>
              <a:spLocks/>
            </p:cNvSpPr>
            <p:nvPr/>
          </p:nvSpPr>
          <p:spPr bwMode="auto">
            <a:xfrm>
              <a:off x="4472" y="2884"/>
              <a:ext cx="83" cy="348"/>
            </a:xfrm>
            <a:custGeom>
              <a:avLst/>
              <a:gdLst>
                <a:gd name="T0" fmla="*/ 0 w 167"/>
                <a:gd name="T1" fmla="*/ 665 h 696"/>
                <a:gd name="T2" fmla="*/ 120 w 167"/>
                <a:gd name="T3" fmla="*/ 0 h 696"/>
                <a:gd name="T4" fmla="*/ 167 w 167"/>
                <a:gd name="T5" fmla="*/ 8 h 696"/>
                <a:gd name="T6" fmla="*/ 99 w 167"/>
                <a:gd name="T7" fmla="*/ 696 h 696"/>
                <a:gd name="T8" fmla="*/ 0 w 167"/>
                <a:gd name="T9" fmla="*/ 665 h 696"/>
              </a:gdLst>
              <a:ahLst/>
              <a:cxnLst>
                <a:cxn ang="0">
                  <a:pos x="T0" y="T1"/>
                </a:cxn>
                <a:cxn ang="0">
                  <a:pos x="T2" y="T3"/>
                </a:cxn>
                <a:cxn ang="0">
                  <a:pos x="T4" y="T5"/>
                </a:cxn>
                <a:cxn ang="0">
                  <a:pos x="T6" y="T7"/>
                </a:cxn>
                <a:cxn ang="0">
                  <a:pos x="T8" y="T9"/>
                </a:cxn>
              </a:cxnLst>
              <a:rect l="0" t="0" r="r" b="b"/>
              <a:pathLst>
                <a:path w="167" h="696">
                  <a:moveTo>
                    <a:pt x="0" y="665"/>
                  </a:moveTo>
                  <a:lnTo>
                    <a:pt x="120" y="0"/>
                  </a:lnTo>
                  <a:lnTo>
                    <a:pt x="167" y="8"/>
                  </a:lnTo>
                  <a:lnTo>
                    <a:pt x="99" y="696"/>
                  </a:lnTo>
                  <a:lnTo>
                    <a:pt x="0" y="66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29"/>
            <p:cNvSpPr>
              <a:spLocks/>
            </p:cNvSpPr>
            <p:nvPr/>
          </p:nvSpPr>
          <p:spPr bwMode="auto">
            <a:xfrm>
              <a:off x="4556" y="3004"/>
              <a:ext cx="70" cy="237"/>
            </a:xfrm>
            <a:custGeom>
              <a:avLst/>
              <a:gdLst>
                <a:gd name="T0" fmla="*/ 0 w 139"/>
                <a:gd name="T1" fmla="*/ 446 h 475"/>
                <a:gd name="T2" fmla="*/ 7 w 139"/>
                <a:gd name="T3" fmla="*/ 0 h 475"/>
                <a:gd name="T4" fmla="*/ 139 w 139"/>
                <a:gd name="T5" fmla="*/ 44 h 475"/>
                <a:gd name="T6" fmla="*/ 60 w 139"/>
                <a:gd name="T7" fmla="*/ 475 h 475"/>
                <a:gd name="T8" fmla="*/ 0 w 139"/>
                <a:gd name="T9" fmla="*/ 446 h 475"/>
              </a:gdLst>
              <a:ahLst/>
              <a:cxnLst>
                <a:cxn ang="0">
                  <a:pos x="T0" y="T1"/>
                </a:cxn>
                <a:cxn ang="0">
                  <a:pos x="T2" y="T3"/>
                </a:cxn>
                <a:cxn ang="0">
                  <a:pos x="T4" y="T5"/>
                </a:cxn>
                <a:cxn ang="0">
                  <a:pos x="T6" y="T7"/>
                </a:cxn>
                <a:cxn ang="0">
                  <a:pos x="T8" y="T9"/>
                </a:cxn>
              </a:cxnLst>
              <a:rect l="0" t="0" r="r" b="b"/>
              <a:pathLst>
                <a:path w="139" h="475">
                  <a:moveTo>
                    <a:pt x="0" y="446"/>
                  </a:moveTo>
                  <a:lnTo>
                    <a:pt x="7" y="0"/>
                  </a:lnTo>
                  <a:lnTo>
                    <a:pt x="139" y="44"/>
                  </a:lnTo>
                  <a:lnTo>
                    <a:pt x="60" y="475"/>
                  </a:lnTo>
                  <a:lnTo>
                    <a:pt x="0" y="44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Freeform 30"/>
            <p:cNvSpPr>
              <a:spLocks/>
            </p:cNvSpPr>
            <p:nvPr/>
          </p:nvSpPr>
          <p:spPr bwMode="auto">
            <a:xfrm>
              <a:off x="4634" y="3074"/>
              <a:ext cx="59" cy="185"/>
            </a:xfrm>
            <a:custGeom>
              <a:avLst/>
              <a:gdLst>
                <a:gd name="T0" fmla="*/ 0 w 117"/>
                <a:gd name="T1" fmla="*/ 354 h 370"/>
                <a:gd name="T2" fmla="*/ 32 w 117"/>
                <a:gd name="T3" fmla="*/ 29 h 370"/>
                <a:gd name="T4" fmla="*/ 117 w 117"/>
                <a:gd name="T5" fmla="*/ 0 h 370"/>
                <a:gd name="T6" fmla="*/ 69 w 117"/>
                <a:gd name="T7" fmla="*/ 370 h 370"/>
                <a:gd name="T8" fmla="*/ 0 w 117"/>
                <a:gd name="T9" fmla="*/ 354 h 370"/>
              </a:gdLst>
              <a:ahLst/>
              <a:cxnLst>
                <a:cxn ang="0">
                  <a:pos x="T0" y="T1"/>
                </a:cxn>
                <a:cxn ang="0">
                  <a:pos x="T2" y="T3"/>
                </a:cxn>
                <a:cxn ang="0">
                  <a:pos x="T4" y="T5"/>
                </a:cxn>
                <a:cxn ang="0">
                  <a:pos x="T6" y="T7"/>
                </a:cxn>
                <a:cxn ang="0">
                  <a:pos x="T8" y="T9"/>
                </a:cxn>
              </a:cxnLst>
              <a:rect l="0" t="0" r="r" b="b"/>
              <a:pathLst>
                <a:path w="117" h="370">
                  <a:moveTo>
                    <a:pt x="0" y="354"/>
                  </a:moveTo>
                  <a:lnTo>
                    <a:pt x="32" y="29"/>
                  </a:lnTo>
                  <a:lnTo>
                    <a:pt x="117" y="0"/>
                  </a:lnTo>
                  <a:lnTo>
                    <a:pt x="69" y="370"/>
                  </a:lnTo>
                  <a:lnTo>
                    <a:pt x="0" y="354"/>
                  </a:lnTo>
                  <a:close/>
                </a:path>
              </a:pathLst>
            </a:custGeom>
            <a:solidFill>
              <a:srgbClr val="33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31"/>
            <p:cNvSpPr>
              <a:spLocks/>
            </p:cNvSpPr>
            <p:nvPr/>
          </p:nvSpPr>
          <p:spPr bwMode="auto">
            <a:xfrm>
              <a:off x="4720" y="2919"/>
              <a:ext cx="53" cy="341"/>
            </a:xfrm>
            <a:custGeom>
              <a:avLst/>
              <a:gdLst>
                <a:gd name="T0" fmla="*/ 0 w 107"/>
                <a:gd name="T1" fmla="*/ 681 h 681"/>
                <a:gd name="T2" fmla="*/ 2 w 107"/>
                <a:gd name="T3" fmla="*/ 38 h 681"/>
                <a:gd name="T4" fmla="*/ 107 w 107"/>
                <a:gd name="T5" fmla="*/ 0 h 681"/>
                <a:gd name="T6" fmla="*/ 42 w 107"/>
                <a:gd name="T7" fmla="*/ 675 h 681"/>
                <a:gd name="T8" fmla="*/ 0 w 107"/>
                <a:gd name="T9" fmla="*/ 681 h 681"/>
              </a:gdLst>
              <a:ahLst/>
              <a:cxnLst>
                <a:cxn ang="0">
                  <a:pos x="T0" y="T1"/>
                </a:cxn>
                <a:cxn ang="0">
                  <a:pos x="T2" y="T3"/>
                </a:cxn>
                <a:cxn ang="0">
                  <a:pos x="T4" y="T5"/>
                </a:cxn>
                <a:cxn ang="0">
                  <a:pos x="T6" y="T7"/>
                </a:cxn>
                <a:cxn ang="0">
                  <a:pos x="T8" y="T9"/>
                </a:cxn>
              </a:cxnLst>
              <a:rect l="0" t="0" r="r" b="b"/>
              <a:pathLst>
                <a:path w="107" h="681">
                  <a:moveTo>
                    <a:pt x="0" y="681"/>
                  </a:moveTo>
                  <a:lnTo>
                    <a:pt x="2" y="38"/>
                  </a:lnTo>
                  <a:lnTo>
                    <a:pt x="107" y="0"/>
                  </a:lnTo>
                  <a:lnTo>
                    <a:pt x="42" y="675"/>
                  </a:lnTo>
                  <a:lnTo>
                    <a:pt x="0" y="6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32"/>
            <p:cNvSpPr>
              <a:spLocks/>
            </p:cNvSpPr>
            <p:nvPr/>
          </p:nvSpPr>
          <p:spPr bwMode="auto">
            <a:xfrm>
              <a:off x="4829" y="2877"/>
              <a:ext cx="51" cy="451"/>
            </a:xfrm>
            <a:custGeom>
              <a:avLst/>
              <a:gdLst>
                <a:gd name="T0" fmla="*/ 28 w 103"/>
                <a:gd name="T1" fmla="*/ 0 h 904"/>
                <a:gd name="T2" fmla="*/ 25 w 103"/>
                <a:gd name="T3" fmla="*/ 4 h 904"/>
                <a:gd name="T4" fmla="*/ 30 w 103"/>
                <a:gd name="T5" fmla="*/ 37 h 904"/>
                <a:gd name="T6" fmla="*/ 52 w 103"/>
                <a:gd name="T7" fmla="*/ 230 h 904"/>
                <a:gd name="T8" fmla="*/ 65 w 103"/>
                <a:gd name="T9" fmla="*/ 513 h 904"/>
                <a:gd name="T10" fmla="*/ 38 w 103"/>
                <a:gd name="T11" fmla="*/ 784 h 904"/>
                <a:gd name="T12" fmla="*/ 0 w 103"/>
                <a:gd name="T13" fmla="*/ 885 h 904"/>
                <a:gd name="T14" fmla="*/ 2 w 103"/>
                <a:gd name="T15" fmla="*/ 891 h 904"/>
                <a:gd name="T16" fmla="*/ 48 w 103"/>
                <a:gd name="T17" fmla="*/ 904 h 904"/>
                <a:gd name="T18" fmla="*/ 53 w 103"/>
                <a:gd name="T19" fmla="*/ 904 h 904"/>
                <a:gd name="T20" fmla="*/ 55 w 103"/>
                <a:gd name="T21" fmla="*/ 901 h 904"/>
                <a:gd name="T22" fmla="*/ 70 w 103"/>
                <a:gd name="T23" fmla="*/ 856 h 904"/>
                <a:gd name="T24" fmla="*/ 93 w 103"/>
                <a:gd name="T25" fmla="*/ 714 h 904"/>
                <a:gd name="T26" fmla="*/ 103 w 103"/>
                <a:gd name="T27" fmla="*/ 443 h 904"/>
                <a:gd name="T28" fmla="*/ 75 w 103"/>
                <a:gd name="T29" fmla="*/ 18 h 904"/>
                <a:gd name="T30" fmla="*/ 73 w 103"/>
                <a:gd name="T31" fmla="*/ 14 h 904"/>
                <a:gd name="T32" fmla="*/ 68 w 103"/>
                <a:gd name="T33" fmla="*/ 13 h 904"/>
                <a:gd name="T34" fmla="*/ 65 w 103"/>
                <a:gd name="T35" fmla="*/ 14 h 904"/>
                <a:gd name="T36" fmla="*/ 63 w 103"/>
                <a:gd name="T37" fmla="*/ 19 h 904"/>
                <a:gd name="T38" fmla="*/ 63 w 103"/>
                <a:gd name="T39" fmla="*/ 19 h 904"/>
                <a:gd name="T40" fmla="*/ 63 w 103"/>
                <a:gd name="T41" fmla="*/ 19 h 904"/>
                <a:gd name="T42" fmla="*/ 85 w 103"/>
                <a:gd name="T43" fmla="*/ 297 h 904"/>
                <a:gd name="T44" fmla="*/ 90 w 103"/>
                <a:gd name="T45" fmla="*/ 515 h 904"/>
                <a:gd name="T46" fmla="*/ 83 w 103"/>
                <a:gd name="T47" fmla="*/ 678 h 904"/>
                <a:gd name="T48" fmla="*/ 70 w 103"/>
                <a:gd name="T49" fmla="*/ 790 h 904"/>
                <a:gd name="T50" fmla="*/ 57 w 103"/>
                <a:gd name="T51" fmla="*/ 860 h 904"/>
                <a:gd name="T52" fmla="*/ 46 w 103"/>
                <a:gd name="T53" fmla="*/ 892 h 904"/>
                <a:gd name="T54" fmla="*/ 31 w 103"/>
                <a:gd name="T55" fmla="*/ 888 h 904"/>
                <a:gd name="T56" fmla="*/ 15 w 103"/>
                <a:gd name="T57" fmla="*/ 883 h 904"/>
                <a:gd name="T58" fmla="*/ 44 w 103"/>
                <a:gd name="T59" fmla="*/ 812 h 904"/>
                <a:gd name="T60" fmla="*/ 62 w 103"/>
                <a:gd name="T61" fmla="*/ 725 h 904"/>
                <a:gd name="T62" fmla="*/ 74 w 103"/>
                <a:gd name="T63" fmla="*/ 627 h 904"/>
                <a:gd name="T64" fmla="*/ 77 w 103"/>
                <a:gd name="T65" fmla="*/ 522 h 904"/>
                <a:gd name="T66" fmla="*/ 73 w 103"/>
                <a:gd name="T67" fmla="*/ 340 h 904"/>
                <a:gd name="T68" fmla="*/ 59 w 103"/>
                <a:gd name="T69" fmla="*/ 178 h 904"/>
                <a:gd name="T70" fmla="*/ 45 w 103"/>
                <a:gd name="T71" fmla="*/ 58 h 904"/>
                <a:gd name="T72" fmla="*/ 37 w 103"/>
                <a:gd name="T73" fmla="*/ 5 h 904"/>
                <a:gd name="T74" fmla="*/ 35 w 103"/>
                <a:gd name="T75" fmla="*/ 2 h 904"/>
                <a:gd name="T76" fmla="*/ 30 w 103"/>
                <a:gd name="T77"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3" h="904">
                  <a:moveTo>
                    <a:pt x="30" y="0"/>
                  </a:moveTo>
                  <a:lnTo>
                    <a:pt x="28" y="0"/>
                  </a:lnTo>
                  <a:lnTo>
                    <a:pt x="27" y="3"/>
                  </a:lnTo>
                  <a:lnTo>
                    <a:pt x="25" y="4"/>
                  </a:lnTo>
                  <a:lnTo>
                    <a:pt x="25" y="6"/>
                  </a:lnTo>
                  <a:lnTo>
                    <a:pt x="30" y="37"/>
                  </a:lnTo>
                  <a:lnTo>
                    <a:pt x="40" y="116"/>
                  </a:lnTo>
                  <a:lnTo>
                    <a:pt x="52" y="230"/>
                  </a:lnTo>
                  <a:lnTo>
                    <a:pt x="61" y="367"/>
                  </a:lnTo>
                  <a:lnTo>
                    <a:pt x="65" y="513"/>
                  </a:lnTo>
                  <a:lnTo>
                    <a:pt x="58" y="656"/>
                  </a:lnTo>
                  <a:lnTo>
                    <a:pt x="38" y="784"/>
                  </a:lnTo>
                  <a:lnTo>
                    <a:pt x="0" y="883"/>
                  </a:lnTo>
                  <a:lnTo>
                    <a:pt x="0" y="885"/>
                  </a:lnTo>
                  <a:lnTo>
                    <a:pt x="1" y="889"/>
                  </a:lnTo>
                  <a:lnTo>
                    <a:pt x="2" y="891"/>
                  </a:lnTo>
                  <a:lnTo>
                    <a:pt x="5" y="892"/>
                  </a:lnTo>
                  <a:lnTo>
                    <a:pt x="48" y="904"/>
                  </a:lnTo>
                  <a:lnTo>
                    <a:pt x="51" y="904"/>
                  </a:lnTo>
                  <a:lnTo>
                    <a:pt x="53" y="904"/>
                  </a:lnTo>
                  <a:lnTo>
                    <a:pt x="54" y="903"/>
                  </a:lnTo>
                  <a:lnTo>
                    <a:pt x="55" y="901"/>
                  </a:lnTo>
                  <a:lnTo>
                    <a:pt x="60" y="889"/>
                  </a:lnTo>
                  <a:lnTo>
                    <a:pt x="70" y="856"/>
                  </a:lnTo>
                  <a:lnTo>
                    <a:pt x="82" y="799"/>
                  </a:lnTo>
                  <a:lnTo>
                    <a:pt x="93" y="714"/>
                  </a:lnTo>
                  <a:lnTo>
                    <a:pt x="101" y="596"/>
                  </a:lnTo>
                  <a:lnTo>
                    <a:pt x="103" y="443"/>
                  </a:lnTo>
                  <a:lnTo>
                    <a:pt x="95" y="252"/>
                  </a:lnTo>
                  <a:lnTo>
                    <a:pt x="75" y="18"/>
                  </a:lnTo>
                  <a:lnTo>
                    <a:pt x="74" y="17"/>
                  </a:lnTo>
                  <a:lnTo>
                    <a:pt x="73" y="14"/>
                  </a:lnTo>
                  <a:lnTo>
                    <a:pt x="70" y="13"/>
                  </a:lnTo>
                  <a:lnTo>
                    <a:pt x="68" y="13"/>
                  </a:lnTo>
                  <a:lnTo>
                    <a:pt x="67" y="13"/>
                  </a:lnTo>
                  <a:lnTo>
                    <a:pt x="65" y="14"/>
                  </a:lnTo>
                  <a:lnTo>
                    <a:pt x="63" y="17"/>
                  </a:lnTo>
                  <a:lnTo>
                    <a:pt x="63" y="19"/>
                  </a:lnTo>
                  <a:lnTo>
                    <a:pt x="63" y="19"/>
                  </a:lnTo>
                  <a:lnTo>
                    <a:pt x="63" y="19"/>
                  </a:lnTo>
                  <a:lnTo>
                    <a:pt x="63" y="19"/>
                  </a:lnTo>
                  <a:lnTo>
                    <a:pt x="63" y="19"/>
                  </a:lnTo>
                  <a:lnTo>
                    <a:pt x="76" y="165"/>
                  </a:lnTo>
                  <a:lnTo>
                    <a:pt x="85" y="297"/>
                  </a:lnTo>
                  <a:lnTo>
                    <a:pt x="89" y="413"/>
                  </a:lnTo>
                  <a:lnTo>
                    <a:pt x="90" y="515"/>
                  </a:lnTo>
                  <a:lnTo>
                    <a:pt x="88" y="603"/>
                  </a:lnTo>
                  <a:lnTo>
                    <a:pt x="83" y="678"/>
                  </a:lnTo>
                  <a:lnTo>
                    <a:pt x="77" y="740"/>
                  </a:lnTo>
                  <a:lnTo>
                    <a:pt x="70" y="790"/>
                  </a:lnTo>
                  <a:lnTo>
                    <a:pt x="63" y="830"/>
                  </a:lnTo>
                  <a:lnTo>
                    <a:pt x="57" y="860"/>
                  </a:lnTo>
                  <a:lnTo>
                    <a:pt x="51" y="879"/>
                  </a:lnTo>
                  <a:lnTo>
                    <a:pt x="46" y="892"/>
                  </a:lnTo>
                  <a:lnTo>
                    <a:pt x="39" y="890"/>
                  </a:lnTo>
                  <a:lnTo>
                    <a:pt x="31" y="888"/>
                  </a:lnTo>
                  <a:lnTo>
                    <a:pt x="22" y="885"/>
                  </a:lnTo>
                  <a:lnTo>
                    <a:pt x="15" y="883"/>
                  </a:lnTo>
                  <a:lnTo>
                    <a:pt x="30" y="850"/>
                  </a:lnTo>
                  <a:lnTo>
                    <a:pt x="44" y="812"/>
                  </a:lnTo>
                  <a:lnTo>
                    <a:pt x="54" y="770"/>
                  </a:lnTo>
                  <a:lnTo>
                    <a:pt x="62" y="725"/>
                  </a:lnTo>
                  <a:lnTo>
                    <a:pt x="69" y="677"/>
                  </a:lnTo>
                  <a:lnTo>
                    <a:pt x="74" y="627"/>
                  </a:lnTo>
                  <a:lnTo>
                    <a:pt x="76" y="575"/>
                  </a:lnTo>
                  <a:lnTo>
                    <a:pt x="77" y="522"/>
                  </a:lnTo>
                  <a:lnTo>
                    <a:pt x="76" y="430"/>
                  </a:lnTo>
                  <a:lnTo>
                    <a:pt x="73" y="340"/>
                  </a:lnTo>
                  <a:lnTo>
                    <a:pt x="66" y="255"/>
                  </a:lnTo>
                  <a:lnTo>
                    <a:pt x="59" y="178"/>
                  </a:lnTo>
                  <a:lnTo>
                    <a:pt x="51" y="111"/>
                  </a:lnTo>
                  <a:lnTo>
                    <a:pt x="45" y="58"/>
                  </a:lnTo>
                  <a:lnTo>
                    <a:pt x="39" y="22"/>
                  </a:lnTo>
                  <a:lnTo>
                    <a:pt x="37" y="5"/>
                  </a:lnTo>
                  <a:lnTo>
                    <a:pt x="36" y="3"/>
                  </a:lnTo>
                  <a:lnTo>
                    <a:pt x="35" y="2"/>
                  </a:lnTo>
                  <a:lnTo>
                    <a:pt x="32"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33"/>
            <p:cNvSpPr>
              <a:spLocks/>
            </p:cNvSpPr>
            <p:nvPr/>
          </p:nvSpPr>
          <p:spPr bwMode="auto">
            <a:xfrm>
              <a:off x="4509" y="2901"/>
              <a:ext cx="292" cy="9"/>
            </a:xfrm>
            <a:custGeom>
              <a:avLst/>
              <a:gdLst>
                <a:gd name="T0" fmla="*/ 5 w 585"/>
                <a:gd name="T1" fmla="*/ 0 h 18"/>
                <a:gd name="T2" fmla="*/ 3 w 585"/>
                <a:gd name="T3" fmla="*/ 0 h 18"/>
                <a:gd name="T4" fmla="*/ 1 w 585"/>
                <a:gd name="T5" fmla="*/ 1 h 18"/>
                <a:gd name="T6" fmla="*/ 0 w 585"/>
                <a:gd name="T7" fmla="*/ 3 h 18"/>
                <a:gd name="T8" fmla="*/ 0 w 585"/>
                <a:gd name="T9" fmla="*/ 6 h 18"/>
                <a:gd name="T10" fmla="*/ 0 w 585"/>
                <a:gd name="T11" fmla="*/ 7 h 18"/>
                <a:gd name="T12" fmla="*/ 1 w 585"/>
                <a:gd name="T13" fmla="*/ 9 h 18"/>
                <a:gd name="T14" fmla="*/ 3 w 585"/>
                <a:gd name="T15" fmla="*/ 10 h 18"/>
                <a:gd name="T16" fmla="*/ 4 w 585"/>
                <a:gd name="T17" fmla="*/ 10 h 18"/>
                <a:gd name="T18" fmla="*/ 579 w 585"/>
                <a:gd name="T19" fmla="*/ 18 h 18"/>
                <a:gd name="T20" fmla="*/ 581 w 585"/>
                <a:gd name="T21" fmla="*/ 18 h 18"/>
                <a:gd name="T22" fmla="*/ 584 w 585"/>
                <a:gd name="T23" fmla="*/ 17 h 18"/>
                <a:gd name="T24" fmla="*/ 585 w 585"/>
                <a:gd name="T25" fmla="*/ 15 h 18"/>
                <a:gd name="T26" fmla="*/ 585 w 585"/>
                <a:gd name="T27" fmla="*/ 14 h 18"/>
                <a:gd name="T28" fmla="*/ 585 w 585"/>
                <a:gd name="T29" fmla="*/ 11 h 18"/>
                <a:gd name="T30" fmla="*/ 584 w 585"/>
                <a:gd name="T31" fmla="*/ 9 h 18"/>
                <a:gd name="T32" fmla="*/ 582 w 585"/>
                <a:gd name="T33" fmla="*/ 8 h 18"/>
                <a:gd name="T34" fmla="*/ 580 w 585"/>
                <a:gd name="T35" fmla="*/ 8 h 18"/>
                <a:gd name="T36" fmla="*/ 5 w 585"/>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5" h="18">
                  <a:moveTo>
                    <a:pt x="5" y="0"/>
                  </a:moveTo>
                  <a:lnTo>
                    <a:pt x="3" y="0"/>
                  </a:lnTo>
                  <a:lnTo>
                    <a:pt x="1" y="1"/>
                  </a:lnTo>
                  <a:lnTo>
                    <a:pt x="0" y="3"/>
                  </a:lnTo>
                  <a:lnTo>
                    <a:pt x="0" y="6"/>
                  </a:lnTo>
                  <a:lnTo>
                    <a:pt x="0" y="7"/>
                  </a:lnTo>
                  <a:lnTo>
                    <a:pt x="1" y="9"/>
                  </a:lnTo>
                  <a:lnTo>
                    <a:pt x="3" y="10"/>
                  </a:lnTo>
                  <a:lnTo>
                    <a:pt x="4" y="10"/>
                  </a:lnTo>
                  <a:lnTo>
                    <a:pt x="579" y="18"/>
                  </a:lnTo>
                  <a:lnTo>
                    <a:pt x="581" y="18"/>
                  </a:lnTo>
                  <a:lnTo>
                    <a:pt x="584" y="17"/>
                  </a:lnTo>
                  <a:lnTo>
                    <a:pt x="585" y="15"/>
                  </a:lnTo>
                  <a:lnTo>
                    <a:pt x="585" y="14"/>
                  </a:lnTo>
                  <a:lnTo>
                    <a:pt x="585" y="11"/>
                  </a:lnTo>
                  <a:lnTo>
                    <a:pt x="584" y="9"/>
                  </a:lnTo>
                  <a:lnTo>
                    <a:pt x="582" y="8"/>
                  </a:lnTo>
                  <a:lnTo>
                    <a:pt x="580" y="8"/>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34"/>
            <p:cNvSpPr>
              <a:spLocks/>
            </p:cNvSpPr>
            <p:nvPr/>
          </p:nvSpPr>
          <p:spPr bwMode="auto">
            <a:xfrm>
              <a:off x="4498" y="2972"/>
              <a:ext cx="314" cy="13"/>
            </a:xfrm>
            <a:custGeom>
              <a:avLst/>
              <a:gdLst>
                <a:gd name="T0" fmla="*/ 6 w 628"/>
                <a:gd name="T1" fmla="*/ 0 h 25"/>
                <a:gd name="T2" fmla="*/ 3 w 628"/>
                <a:gd name="T3" fmla="*/ 0 h 25"/>
                <a:gd name="T4" fmla="*/ 2 w 628"/>
                <a:gd name="T5" fmla="*/ 1 h 25"/>
                <a:gd name="T6" fmla="*/ 1 w 628"/>
                <a:gd name="T7" fmla="*/ 3 h 25"/>
                <a:gd name="T8" fmla="*/ 0 w 628"/>
                <a:gd name="T9" fmla="*/ 4 h 25"/>
                <a:gd name="T10" fmla="*/ 0 w 628"/>
                <a:gd name="T11" fmla="*/ 7 h 25"/>
                <a:gd name="T12" fmla="*/ 1 w 628"/>
                <a:gd name="T13" fmla="*/ 9 h 25"/>
                <a:gd name="T14" fmla="*/ 3 w 628"/>
                <a:gd name="T15" fmla="*/ 10 h 25"/>
                <a:gd name="T16" fmla="*/ 6 w 628"/>
                <a:gd name="T17" fmla="*/ 10 h 25"/>
                <a:gd name="T18" fmla="*/ 622 w 628"/>
                <a:gd name="T19" fmla="*/ 25 h 25"/>
                <a:gd name="T20" fmla="*/ 624 w 628"/>
                <a:gd name="T21" fmla="*/ 25 h 25"/>
                <a:gd name="T22" fmla="*/ 627 w 628"/>
                <a:gd name="T23" fmla="*/ 24 h 25"/>
                <a:gd name="T24" fmla="*/ 628 w 628"/>
                <a:gd name="T25" fmla="*/ 22 h 25"/>
                <a:gd name="T26" fmla="*/ 628 w 628"/>
                <a:gd name="T27" fmla="*/ 19 h 25"/>
                <a:gd name="T28" fmla="*/ 628 w 628"/>
                <a:gd name="T29" fmla="*/ 18 h 25"/>
                <a:gd name="T30" fmla="*/ 627 w 628"/>
                <a:gd name="T31" fmla="*/ 16 h 25"/>
                <a:gd name="T32" fmla="*/ 624 w 628"/>
                <a:gd name="T33" fmla="*/ 15 h 25"/>
                <a:gd name="T34" fmla="*/ 622 w 628"/>
                <a:gd name="T35" fmla="*/ 15 h 25"/>
                <a:gd name="T36" fmla="*/ 6 w 62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25">
                  <a:moveTo>
                    <a:pt x="6" y="0"/>
                  </a:moveTo>
                  <a:lnTo>
                    <a:pt x="3" y="0"/>
                  </a:lnTo>
                  <a:lnTo>
                    <a:pt x="2" y="1"/>
                  </a:lnTo>
                  <a:lnTo>
                    <a:pt x="1" y="3"/>
                  </a:lnTo>
                  <a:lnTo>
                    <a:pt x="0" y="4"/>
                  </a:lnTo>
                  <a:lnTo>
                    <a:pt x="0" y="7"/>
                  </a:lnTo>
                  <a:lnTo>
                    <a:pt x="1" y="9"/>
                  </a:lnTo>
                  <a:lnTo>
                    <a:pt x="3" y="10"/>
                  </a:lnTo>
                  <a:lnTo>
                    <a:pt x="6" y="10"/>
                  </a:lnTo>
                  <a:lnTo>
                    <a:pt x="622" y="25"/>
                  </a:lnTo>
                  <a:lnTo>
                    <a:pt x="624" y="25"/>
                  </a:lnTo>
                  <a:lnTo>
                    <a:pt x="627" y="24"/>
                  </a:lnTo>
                  <a:lnTo>
                    <a:pt x="628" y="22"/>
                  </a:lnTo>
                  <a:lnTo>
                    <a:pt x="628" y="19"/>
                  </a:lnTo>
                  <a:lnTo>
                    <a:pt x="628" y="18"/>
                  </a:lnTo>
                  <a:lnTo>
                    <a:pt x="627" y="16"/>
                  </a:lnTo>
                  <a:lnTo>
                    <a:pt x="624" y="15"/>
                  </a:lnTo>
                  <a:lnTo>
                    <a:pt x="622" y="1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35"/>
            <p:cNvSpPr>
              <a:spLocks/>
            </p:cNvSpPr>
            <p:nvPr/>
          </p:nvSpPr>
          <p:spPr bwMode="auto">
            <a:xfrm>
              <a:off x="4490" y="3048"/>
              <a:ext cx="315" cy="16"/>
            </a:xfrm>
            <a:custGeom>
              <a:avLst/>
              <a:gdLst>
                <a:gd name="T0" fmla="*/ 5 w 631"/>
                <a:gd name="T1" fmla="*/ 0 h 32"/>
                <a:gd name="T2" fmla="*/ 3 w 631"/>
                <a:gd name="T3" fmla="*/ 0 h 32"/>
                <a:gd name="T4" fmla="*/ 2 w 631"/>
                <a:gd name="T5" fmla="*/ 1 h 32"/>
                <a:gd name="T6" fmla="*/ 1 w 631"/>
                <a:gd name="T7" fmla="*/ 3 h 32"/>
                <a:gd name="T8" fmla="*/ 0 w 631"/>
                <a:gd name="T9" fmla="*/ 4 h 32"/>
                <a:gd name="T10" fmla="*/ 0 w 631"/>
                <a:gd name="T11" fmla="*/ 7 h 32"/>
                <a:gd name="T12" fmla="*/ 1 w 631"/>
                <a:gd name="T13" fmla="*/ 8 h 32"/>
                <a:gd name="T14" fmla="*/ 3 w 631"/>
                <a:gd name="T15" fmla="*/ 9 h 32"/>
                <a:gd name="T16" fmla="*/ 5 w 631"/>
                <a:gd name="T17" fmla="*/ 10 h 32"/>
                <a:gd name="T18" fmla="*/ 624 w 631"/>
                <a:gd name="T19" fmla="*/ 32 h 32"/>
                <a:gd name="T20" fmla="*/ 626 w 631"/>
                <a:gd name="T21" fmla="*/ 32 h 32"/>
                <a:gd name="T22" fmla="*/ 629 w 631"/>
                <a:gd name="T23" fmla="*/ 31 h 32"/>
                <a:gd name="T24" fmla="*/ 630 w 631"/>
                <a:gd name="T25" fmla="*/ 28 h 32"/>
                <a:gd name="T26" fmla="*/ 631 w 631"/>
                <a:gd name="T27" fmla="*/ 26 h 32"/>
                <a:gd name="T28" fmla="*/ 631 w 631"/>
                <a:gd name="T29" fmla="*/ 25 h 32"/>
                <a:gd name="T30" fmla="*/ 629 w 631"/>
                <a:gd name="T31" fmla="*/ 23 h 32"/>
                <a:gd name="T32" fmla="*/ 627 w 631"/>
                <a:gd name="T33" fmla="*/ 21 h 32"/>
                <a:gd name="T34" fmla="*/ 625 w 631"/>
                <a:gd name="T35" fmla="*/ 21 h 32"/>
                <a:gd name="T36" fmla="*/ 5 w 631"/>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1" h="32">
                  <a:moveTo>
                    <a:pt x="5" y="0"/>
                  </a:moveTo>
                  <a:lnTo>
                    <a:pt x="3" y="0"/>
                  </a:lnTo>
                  <a:lnTo>
                    <a:pt x="2" y="1"/>
                  </a:lnTo>
                  <a:lnTo>
                    <a:pt x="1" y="3"/>
                  </a:lnTo>
                  <a:lnTo>
                    <a:pt x="0" y="4"/>
                  </a:lnTo>
                  <a:lnTo>
                    <a:pt x="0" y="7"/>
                  </a:lnTo>
                  <a:lnTo>
                    <a:pt x="1" y="8"/>
                  </a:lnTo>
                  <a:lnTo>
                    <a:pt x="3" y="9"/>
                  </a:lnTo>
                  <a:lnTo>
                    <a:pt x="5" y="10"/>
                  </a:lnTo>
                  <a:lnTo>
                    <a:pt x="624" y="32"/>
                  </a:lnTo>
                  <a:lnTo>
                    <a:pt x="626" y="32"/>
                  </a:lnTo>
                  <a:lnTo>
                    <a:pt x="629" y="31"/>
                  </a:lnTo>
                  <a:lnTo>
                    <a:pt x="630" y="28"/>
                  </a:lnTo>
                  <a:lnTo>
                    <a:pt x="631" y="26"/>
                  </a:lnTo>
                  <a:lnTo>
                    <a:pt x="631" y="25"/>
                  </a:lnTo>
                  <a:lnTo>
                    <a:pt x="629" y="23"/>
                  </a:lnTo>
                  <a:lnTo>
                    <a:pt x="627" y="21"/>
                  </a:lnTo>
                  <a:lnTo>
                    <a:pt x="625" y="21"/>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36"/>
            <p:cNvSpPr>
              <a:spLocks/>
            </p:cNvSpPr>
            <p:nvPr/>
          </p:nvSpPr>
          <p:spPr bwMode="auto">
            <a:xfrm>
              <a:off x="4465" y="3127"/>
              <a:ext cx="315" cy="20"/>
            </a:xfrm>
            <a:custGeom>
              <a:avLst/>
              <a:gdLst>
                <a:gd name="T0" fmla="*/ 6 w 630"/>
                <a:gd name="T1" fmla="*/ 0 h 41"/>
                <a:gd name="T2" fmla="*/ 3 w 630"/>
                <a:gd name="T3" fmla="*/ 0 h 41"/>
                <a:gd name="T4" fmla="*/ 1 w 630"/>
                <a:gd name="T5" fmla="*/ 2 h 41"/>
                <a:gd name="T6" fmla="*/ 0 w 630"/>
                <a:gd name="T7" fmla="*/ 4 h 41"/>
                <a:gd name="T8" fmla="*/ 0 w 630"/>
                <a:gd name="T9" fmla="*/ 5 h 41"/>
                <a:gd name="T10" fmla="*/ 0 w 630"/>
                <a:gd name="T11" fmla="*/ 7 h 41"/>
                <a:gd name="T12" fmla="*/ 1 w 630"/>
                <a:gd name="T13" fmla="*/ 10 h 41"/>
                <a:gd name="T14" fmla="*/ 3 w 630"/>
                <a:gd name="T15" fmla="*/ 11 h 41"/>
                <a:gd name="T16" fmla="*/ 5 w 630"/>
                <a:gd name="T17" fmla="*/ 11 h 41"/>
                <a:gd name="T18" fmla="*/ 624 w 630"/>
                <a:gd name="T19" fmla="*/ 41 h 41"/>
                <a:gd name="T20" fmla="*/ 627 w 630"/>
                <a:gd name="T21" fmla="*/ 41 h 41"/>
                <a:gd name="T22" fmla="*/ 629 w 630"/>
                <a:gd name="T23" fmla="*/ 40 h 41"/>
                <a:gd name="T24" fmla="*/ 630 w 630"/>
                <a:gd name="T25" fmla="*/ 37 h 41"/>
                <a:gd name="T26" fmla="*/ 630 w 630"/>
                <a:gd name="T27" fmla="*/ 35 h 41"/>
                <a:gd name="T28" fmla="*/ 630 w 630"/>
                <a:gd name="T29" fmla="*/ 33 h 41"/>
                <a:gd name="T30" fmla="*/ 629 w 630"/>
                <a:gd name="T31" fmla="*/ 30 h 41"/>
                <a:gd name="T32" fmla="*/ 627 w 630"/>
                <a:gd name="T33" fmla="*/ 29 h 41"/>
                <a:gd name="T34" fmla="*/ 624 w 630"/>
                <a:gd name="T35" fmla="*/ 29 h 41"/>
                <a:gd name="T36" fmla="*/ 6 w 630"/>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0" h="41">
                  <a:moveTo>
                    <a:pt x="6" y="0"/>
                  </a:moveTo>
                  <a:lnTo>
                    <a:pt x="3" y="0"/>
                  </a:lnTo>
                  <a:lnTo>
                    <a:pt x="1" y="2"/>
                  </a:lnTo>
                  <a:lnTo>
                    <a:pt x="0" y="4"/>
                  </a:lnTo>
                  <a:lnTo>
                    <a:pt x="0" y="5"/>
                  </a:lnTo>
                  <a:lnTo>
                    <a:pt x="0" y="7"/>
                  </a:lnTo>
                  <a:lnTo>
                    <a:pt x="1" y="10"/>
                  </a:lnTo>
                  <a:lnTo>
                    <a:pt x="3" y="11"/>
                  </a:lnTo>
                  <a:lnTo>
                    <a:pt x="5" y="11"/>
                  </a:lnTo>
                  <a:lnTo>
                    <a:pt x="624" y="41"/>
                  </a:lnTo>
                  <a:lnTo>
                    <a:pt x="627" y="41"/>
                  </a:lnTo>
                  <a:lnTo>
                    <a:pt x="629" y="40"/>
                  </a:lnTo>
                  <a:lnTo>
                    <a:pt x="630" y="37"/>
                  </a:lnTo>
                  <a:lnTo>
                    <a:pt x="630" y="35"/>
                  </a:lnTo>
                  <a:lnTo>
                    <a:pt x="630" y="33"/>
                  </a:lnTo>
                  <a:lnTo>
                    <a:pt x="629" y="30"/>
                  </a:lnTo>
                  <a:lnTo>
                    <a:pt x="627" y="29"/>
                  </a:lnTo>
                  <a:lnTo>
                    <a:pt x="624" y="29"/>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37"/>
            <p:cNvSpPr>
              <a:spLocks/>
            </p:cNvSpPr>
            <p:nvPr/>
          </p:nvSpPr>
          <p:spPr bwMode="auto">
            <a:xfrm>
              <a:off x="4428" y="3187"/>
              <a:ext cx="313" cy="23"/>
            </a:xfrm>
            <a:custGeom>
              <a:avLst/>
              <a:gdLst>
                <a:gd name="T0" fmla="*/ 6 w 628"/>
                <a:gd name="T1" fmla="*/ 0 h 47"/>
                <a:gd name="T2" fmla="*/ 4 w 628"/>
                <a:gd name="T3" fmla="*/ 0 h 47"/>
                <a:gd name="T4" fmla="*/ 2 w 628"/>
                <a:gd name="T5" fmla="*/ 2 h 47"/>
                <a:gd name="T6" fmla="*/ 1 w 628"/>
                <a:gd name="T7" fmla="*/ 4 h 47"/>
                <a:gd name="T8" fmla="*/ 0 w 628"/>
                <a:gd name="T9" fmla="*/ 6 h 47"/>
                <a:gd name="T10" fmla="*/ 0 w 628"/>
                <a:gd name="T11" fmla="*/ 7 h 47"/>
                <a:gd name="T12" fmla="*/ 1 w 628"/>
                <a:gd name="T13" fmla="*/ 10 h 47"/>
                <a:gd name="T14" fmla="*/ 4 w 628"/>
                <a:gd name="T15" fmla="*/ 11 h 47"/>
                <a:gd name="T16" fmla="*/ 6 w 628"/>
                <a:gd name="T17" fmla="*/ 11 h 47"/>
                <a:gd name="T18" fmla="*/ 622 w 628"/>
                <a:gd name="T19" fmla="*/ 47 h 47"/>
                <a:gd name="T20" fmla="*/ 625 w 628"/>
                <a:gd name="T21" fmla="*/ 47 h 47"/>
                <a:gd name="T22" fmla="*/ 626 w 628"/>
                <a:gd name="T23" fmla="*/ 45 h 47"/>
                <a:gd name="T24" fmla="*/ 628 w 628"/>
                <a:gd name="T25" fmla="*/ 43 h 47"/>
                <a:gd name="T26" fmla="*/ 628 w 628"/>
                <a:gd name="T27" fmla="*/ 41 h 47"/>
                <a:gd name="T28" fmla="*/ 628 w 628"/>
                <a:gd name="T29" fmla="*/ 38 h 47"/>
                <a:gd name="T30" fmla="*/ 627 w 628"/>
                <a:gd name="T31" fmla="*/ 37 h 47"/>
                <a:gd name="T32" fmla="*/ 625 w 628"/>
                <a:gd name="T33" fmla="*/ 35 h 47"/>
                <a:gd name="T34" fmla="*/ 622 w 628"/>
                <a:gd name="T35" fmla="*/ 35 h 47"/>
                <a:gd name="T36" fmla="*/ 6 w 628"/>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47">
                  <a:moveTo>
                    <a:pt x="6" y="0"/>
                  </a:moveTo>
                  <a:lnTo>
                    <a:pt x="4" y="0"/>
                  </a:lnTo>
                  <a:lnTo>
                    <a:pt x="2" y="2"/>
                  </a:lnTo>
                  <a:lnTo>
                    <a:pt x="1" y="4"/>
                  </a:lnTo>
                  <a:lnTo>
                    <a:pt x="0" y="6"/>
                  </a:lnTo>
                  <a:lnTo>
                    <a:pt x="0" y="7"/>
                  </a:lnTo>
                  <a:lnTo>
                    <a:pt x="1" y="10"/>
                  </a:lnTo>
                  <a:lnTo>
                    <a:pt x="4" y="11"/>
                  </a:lnTo>
                  <a:lnTo>
                    <a:pt x="6" y="11"/>
                  </a:lnTo>
                  <a:lnTo>
                    <a:pt x="622" y="47"/>
                  </a:lnTo>
                  <a:lnTo>
                    <a:pt x="625" y="47"/>
                  </a:lnTo>
                  <a:lnTo>
                    <a:pt x="626" y="45"/>
                  </a:lnTo>
                  <a:lnTo>
                    <a:pt x="628" y="43"/>
                  </a:lnTo>
                  <a:lnTo>
                    <a:pt x="628" y="41"/>
                  </a:lnTo>
                  <a:lnTo>
                    <a:pt x="628" y="38"/>
                  </a:lnTo>
                  <a:lnTo>
                    <a:pt x="627" y="37"/>
                  </a:lnTo>
                  <a:lnTo>
                    <a:pt x="625" y="35"/>
                  </a:lnTo>
                  <a:lnTo>
                    <a:pt x="622" y="3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38"/>
            <p:cNvSpPr>
              <a:spLocks/>
            </p:cNvSpPr>
            <p:nvPr/>
          </p:nvSpPr>
          <p:spPr bwMode="auto">
            <a:xfrm>
              <a:off x="4425" y="2884"/>
              <a:ext cx="361" cy="391"/>
            </a:xfrm>
            <a:custGeom>
              <a:avLst/>
              <a:gdLst>
                <a:gd name="T0" fmla="*/ 48 w 723"/>
                <a:gd name="T1" fmla="*/ 650 h 782"/>
                <a:gd name="T2" fmla="*/ 74 w 723"/>
                <a:gd name="T3" fmla="*/ 572 h 782"/>
                <a:gd name="T4" fmla="*/ 97 w 723"/>
                <a:gd name="T5" fmla="*/ 476 h 782"/>
                <a:gd name="T6" fmla="*/ 117 w 723"/>
                <a:gd name="T7" fmla="*/ 373 h 782"/>
                <a:gd name="T8" fmla="*/ 134 w 723"/>
                <a:gd name="T9" fmla="*/ 267 h 782"/>
                <a:gd name="T10" fmla="*/ 147 w 723"/>
                <a:gd name="T11" fmla="*/ 169 h 782"/>
                <a:gd name="T12" fmla="*/ 156 w 723"/>
                <a:gd name="T13" fmla="*/ 87 h 782"/>
                <a:gd name="T14" fmla="*/ 162 w 723"/>
                <a:gd name="T15" fmla="*/ 29 h 782"/>
                <a:gd name="T16" fmla="*/ 164 w 723"/>
                <a:gd name="T17" fmla="*/ 3 h 782"/>
                <a:gd name="T18" fmla="*/ 132 w 723"/>
                <a:gd name="T19" fmla="*/ 0 h 782"/>
                <a:gd name="T20" fmla="*/ 129 w 723"/>
                <a:gd name="T21" fmla="*/ 23 h 782"/>
                <a:gd name="T22" fmla="*/ 124 w 723"/>
                <a:gd name="T23" fmla="*/ 82 h 782"/>
                <a:gd name="T24" fmla="*/ 114 w 723"/>
                <a:gd name="T25" fmla="*/ 169 h 782"/>
                <a:gd name="T26" fmla="*/ 101 w 723"/>
                <a:gd name="T27" fmla="*/ 271 h 782"/>
                <a:gd name="T28" fmla="*/ 83 w 723"/>
                <a:gd name="T29" fmla="*/ 381 h 782"/>
                <a:gd name="T30" fmla="*/ 63 w 723"/>
                <a:gd name="T31" fmla="*/ 488 h 782"/>
                <a:gd name="T32" fmla="*/ 38 w 723"/>
                <a:gd name="T33" fmla="*/ 582 h 782"/>
                <a:gd name="T34" fmla="*/ 11 w 723"/>
                <a:gd name="T35" fmla="*/ 655 h 782"/>
                <a:gd name="T36" fmla="*/ 0 w 723"/>
                <a:gd name="T37" fmla="*/ 674 h 782"/>
                <a:gd name="T38" fmla="*/ 22 w 723"/>
                <a:gd name="T39" fmla="*/ 678 h 782"/>
                <a:gd name="T40" fmla="*/ 718 w 723"/>
                <a:gd name="T41" fmla="*/ 782 h 782"/>
                <a:gd name="T42" fmla="*/ 723 w 723"/>
                <a:gd name="T43" fmla="*/ 750 h 782"/>
                <a:gd name="T44" fmla="*/ 48 w 723"/>
                <a:gd name="T45" fmla="*/ 65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 h="782">
                  <a:moveTo>
                    <a:pt x="48" y="650"/>
                  </a:moveTo>
                  <a:lnTo>
                    <a:pt x="74" y="572"/>
                  </a:lnTo>
                  <a:lnTo>
                    <a:pt x="97" y="476"/>
                  </a:lnTo>
                  <a:lnTo>
                    <a:pt x="117" y="373"/>
                  </a:lnTo>
                  <a:lnTo>
                    <a:pt x="134" y="267"/>
                  </a:lnTo>
                  <a:lnTo>
                    <a:pt x="147" y="169"/>
                  </a:lnTo>
                  <a:lnTo>
                    <a:pt x="156" y="87"/>
                  </a:lnTo>
                  <a:lnTo>
                    <a:pt x="162" y="29"/>
                  </a:lnTo>
                  <a:lnTo>
                    <a:pt x="164" y="3"/>
                  </a:lnTo>
                  <a:lnTo>
                    <a:pt x="132" y="0"/>
                  </a:lnTo>
                  <a:lnTo>
                    <a:pt x="129" y="23"/>
                  </a:lnTo>
                  <a:lnTo>
                    <a:pt x="124" y="82"/>
                  </a:lnTo>
                  <a:lnTo>
                    <a:pt x="114" y="169"/>
                  </a:lnTo>
                  <a:lnTo>
                    <a:pt x="101" y="271"/>
                  </a:lnTo>
                  <a:lnTo>
                    <a:pt x="83" y="381"/>
                  </a:lnTo>
                  <a:lnTo>
                    <a:pt x="63" y="488"/>
                  </a:lnTo>
                  <a:lnTo>
                    <a:pt x="38" y="582"/>
                  </a:lnTo>
                  <a:lnTo>
                    <a:pt x="11" y="655"/>
                  </a:lnTo>
                  <a:lnTo>
                    <a:pt x="0" y="674"/>
                  </a:lnTo>
                  <a:lnTo>
                    <a:pt x="22" y="678"/>
                  </a:lnTo>
                  <a:lnTo>
                    <a:pt x="718" y="782"/>
                  </a:lnTo>
                  <a:lnTo>
                    <a:pt x="723" y="750"/>
                  </a:lnTo>
                  <a:lnTo>
                    <a:pt x="48" y="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39"/>
            <p:cNvSpPr>
              <a:spLocks/>
            </p:cNvSpPr>
            <p:nvPr/>
          </p:nvSpPr>
          <p:spPr bwMode="auto">
            <a:xfrm>
              <a:off x="4510" y="3282"/>
              <a:ext cx="30" cy="54"/>
            </a:xfrm>
            <a:custGeom>
              <a:avLst/>
              <a:gdLst>
                <a:gd name="T0" fmla="*/ 61 w 61"/>
                <a:gd name="T1" fmla="*/ 8 h 108"/>
                <a:gd name="T2" fmla="*/ 57 w 61"/>
                <a:gd name="T3" fmla="*/ 108 h 108"/>
                <a:gd name="T4" fmla="*/ 0 w 61"/>
                <a:gd name="T5" fmla="*/ 100 h 108"/>
                <a:gd name="T6" fmla="*/ 8 w 61"/>
                <a:gd name="T7" fmla="*/ 0 h 108"/>
                <a:gd name="T8" fmla="*/ 61 w 61"/>
                <a:gd name="T9" fmla="*/ 8 h 108"/>
              </a:gdLst>
              <a:ahLst/>
              <a:cxnLst>
                <a:cxn ang="0">
                  <a:pos x="T0" y="T1"/>
                </a:cxn>
                <a:cxn ang="0">
                  <a:pos x="T2" y="T3"/>
                </a:cxn>
                <a:cxn ang="0">
                  <a:pos x="T4" y="T5"/>
                </a:cxn>
                <a:cxn ang="0">
                  <a:pos x="T6" y="T7"/>
                </a:cxn>
                <a:cxn ang="0">
                  <a:pos x="T8" y="T9"/>
                </a:cxn>
              </a:cxnLst>
              <a:rect l="0" t="0" r="r" b="b"/>
              <a:pathLst>
                <a:path w="61" h="108">
                  <a:moveTo>
                    <a:pt x="61" y="8"/>
                  </a:moveTo>
                  <a:lnTo>
                    <a:pt x="57" y="108"/>
                  </a:lnTo>
                  <a:lnTo>
                    <a:pt x="0" y="100"/>
                  </a:lnTo>
                  <a:lnTo>
                    <a:pt x="8" y="0"/>
                  </a:lnTo>
                  <a:lnTo>
                    <a:pt x="6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Freeform 40"/>
            <p:cNvSpPr>
              <a:spLocks/>
            </p:cNvSpPr>
            <p:nvPr/>
          </p:nvSpPr>
          <p:spPr bwMode="auto">
            <a:xfrm>
              <a:off x="4614" y="3304"/>
              <a:ext cx="31" cy="42"/>
            </a:xfrm>
            <a:custGeom>
              <a:avLst/>
              <a:gdLst>
                <a:gd name="T0" fmla="*/ 5 w 62"/>
                <a:gd name="T1" fmla="*/ 0 h 85"/>
                <a:gd name="T2" fmla="*/ 0 w 62"/>
                <a:gd name="T3" fmla="*/ 85 h 85"/>
                <a:gd name="T4" fmla="*/ 62 w 62"/>
                <a:gd name="T5" fmla="*/ 85 h 85"/>
                <a:gd name="T6" fmla="*/ 62 w 62"/>
                <a:gd name="T7" fmla="*/ 12 h 85"/>
                <a:gd name="T8" fmla="*/ 5 w 62"/>
                <a:gd name="T9" fmla="*/ 0 h 85"/>
              </a:gdLst>
              <a:ahLst/>
              <a:cxnLst>
                <a:cxn ang="0">
                  <a:pos x="T0" y="T1"/>
                </a:cxn>
                <a:cxn ang="0">
                  <a:pos x="T2" y="T3"/>
                </a:cxn>
                <a:cxn ang="0">
                  <a:pos x="T4" y="T5"/>
                </a:cxn>
                <a:cxn ang="0">
                  <a:pos x="T6" y="T7"/>
                </a:cxn>
                <a:cxn ang="0">
                  <a:pos x="T8" y="T9"/>
                </a:cxn>
              </a:cxnLst>
              <a:rect l="0" t="0" r="r" b="b"/>
              <a:pathLst>
                <a:path w="62" h="85">
                  <a:moveTo>
                    <a:pt x="5" y="0"/>
                  </a:moveTo>
                  <a:lnTo>
                    <a:pt x="0" y="85"/>
                  </a:lnTo>
                  <a:lnTo>
                    <a:pt x="62" y="85"/>
                  </a:lnTo>
                  <a:lnTo>
                    <a:pt x="62" y="12"/>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41"/>
            <p:cNvSpPr>
              <a:spLocks/>
            </p:cNvSpPr>
            <p:nvPr/>
          </p:nvSpPr>
          <p:spPr bwMode="auto">
            <a:xfrm>
              <a:off x="4759" y="3332"/>
              <a:ext cx="37" cy="60"/>
            </a:xfrm>
            <a:custGeom>
              <a:avLst/>
              <a:gdLst>
                <a:gd name="T0" fmla="*/ 16 w 73"/>
                <a:gd name="T1" fmla="*/ 0 h 120"/>
                <a:gd name="T2" fmla="*/ 0 w 73"/>
                <a:gd name="T3" fmla="*/ 112 h 120"/>
                <a:gd name="T4" fmla="*/ 73 w 73"/>
                <a:gd name="T5" fmla="*/ 120 h 120"/>
                <a:gd name="T6" fmla="*/ 69 w 73"/>
                <a:gd name="T7" fmla="*/ 8 h 120"/>
                <a:gd name="T8" fmla="*/ 16 w 73"/>
                <a:gd name="T9" fmla="*/ 0 h 120"/>
              </a:gdLst>
              <a:ahLst/>
              <a:cxnLst>
                <a:cxn ang="0">
                  <a:pos x="T0" y="T1"/>
                </a:cxn>
                <a:cxn ang="0">
                  <a:pos x="T2" y="T3"/>
                </a:cxn>
                <a:cxn ang="0">
                  <a:pos x="T4" y="T5"/>
                </a:cxn>
                <a:cxn ang="0">
                  <a:pos x="T6" y="T7"/>
                </a:cxn>
                <a:cxn ang="0">
                  <a:pos x="T8" y="T9"/>
                </a:cxn>
              </a:cxnLst>
              <a:rect l="0" t="0" r="r" b="b"/>
              <a:pathLst>
                <a:path w="73" h="120">
                  <a:moveTo>
                    <a:pt x="16" y="0"/>
                  </a:moveTo>
                  <a:lnTo>
                    <a:pt x="0" y="112"/>
                  </a:lnTo>
                  <a:lnTo>
                    <a:pt x="73" y="120"/>
                  </a:lnTo>
                  <a:lnTo>
                    <a:pt x="69" y="8"/>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42"/>
            <p:cNvSpPr>
              <a:spLocks/>
            </p:cNvSpPr>
            <p:nvPr/>
          </p:nvSpPr>
          <p:spPr bwMode="auto">
            <a:xfrm>
              <a:off x="4865" y="3332"/>
              <a:ext cx="46" cy="60"/>
            </a:xfrm>
            <a:custGeom>
              <a:avLst/>
              <a:gdLst>
                <a:gd name="T0" fmla="*/ 77 w 92"/>
                <a:gd name="T1" fmla="*/ 0 h 120"/>
                <a:gd name="T2" fmla="*/ 92 w 92"/>
                <a:gd name="T3" fmla="*/ 97 h 120"/>
                <a:gd name="T4" fmla="*/ 19 w 92"/>
                <a:gd name="T5" fmla="*/ 120 h 120"/>
                <a:gd name="T6" fmla="*/ 0 w 92"/>
                <a:gd name="T7" fmla="*/ 34 h 120"/>
                <a:gd name="T8" fmla="*/ 42 w 92"/>
                <a:gd name="T9" fmla="*/ 23 h 120"/>
                <a:gd name="T10" fmla="*/ 77 w 92"/>
                <a:gd name="T11" fmla="*/ 0 h 120"/>
              </a:gdLst>
              <a:ahLst/>
              <a:cxnLst>
                <a:cxn ang="0">
                  <a:pos x="T0" y="T1"/>
                </a:cxn>
                <a:cxn ang="0">
                  <a:pos x="T2" y="T3"/>
                </a:cxn>
                <a:cxn ang="0">
                  <a:pos x="T4" y="T5"/>
                </a:cxn>
                <a:cxn ang="0">
                  <a:pos x="T6" y="T7"/>
                </a:cxn>
                <a:cxn ang="0">
                  <a:pos x="T8" y="T9"/>
                </a:cxn>
                <a:cxn ang="0">
                  <a:pos x="T10" y="T11"/>
                </a:cxn>
              </a:cxnLst>
              <a:rect l="0" t="0" r="r" b="b"/>
              <a:pathLst>
                <a:path w="92" h="120">
                  <a:moveTo>
                    <a:pt x="77" y="0"/>
                  </a:moveTo>
                  <a:lnTo>
                    <a:pt x="92" y="97"/>
                  </a:lnTo>
                  <a:lnTo>
                    <a:pt x="19" y="120"/>
                  </a:lnTo>
                  <a:lnTo>
                    <a:pt x="0" y="34"/>
                  </a:lnTo>
                  <a:lnTo>
                    <a:pt x="42" y="23"/>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29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98634" y="1143000"/>
            <a:ext cx="6432183" cy="4296720"/>
          </a:xfrm>
        </p:spPr>
        <p:txBody>
          <a:bodyPr>
            <a:normAutofit fontScale="92500"/>
          </a:bodyPr>
          <a:lstStyle/>
          <a:p>
            <a:pPr marL="0" indent="0">
              <a:buNone/>
            </a:pPr>
            <a:r>
              <a:rPr lang="en-US" dirty="0" smtClean="0">
                <a:solidFill>
                  <a:srgbClr val="852C7E"/>
                </a:solidFill>
              </a:rPr>
              <a:t>Measure Effectiveness of Current Improvement Strategies </a:t>
            </a:r>
          </a:p>
          <a:p>
            <a:pPr marL="0" indent="0">
              <a:buNone/>
            </a:pPr>
            <a:endParaRPr lang="en-US" sz="2400" dirty="0" smtClean="0"/>
          </a:p>
          <a:p>
            <a:pPr marL="1828800" indent="0">
              <a:buNone/>
            </a:pPr>
            <a:r>
              <a:rPr lang="en-US" sz="2400" dirty="0" smtClean="0"/>
              <a:t>Determine </a:t>
            </a:r>
            <a:r>
              <a:rPr lang="en-US" sz="2400" dirty="0"/>
              <a:t>critical causes of student </a:t>
            </a:r>
            <a:r>
              <a:rPr lang="en-US" sz="2400" dirty="0" smtClean="0"/>
              <a:t>underachievement, as reflected in the data, </a:t>
            </a:r>
            <a:r>
              <a:rPr lang="en-US" sz="2400" dirty="0"/>
              <a:t>with the input of all stakeholders, including advisory </a:t>
            </a:r>
            <a:r>
              <a:rPr lang="en-US" sz="2400" dirty="0" smtClean="0"/>
              <a:t>committees. </a:t>
            </a:r>
          </a:p>
          <a:p>
            <a:pPr marL="0" indent="0">
              <a:buNone/>
            </a:pPr>
            <a:endParaRPr lang="en-US" sz="2400" dirty="0"/>
          </a:p>
          <a:p>
            <a:pPr marL="0" indent="0">
              <a:buNone/>
            </a:pPr>
            <a:r>
              <a:rPr lang="en-US" sz="2400" dirty="0" smtClean="0"/>
              <a:t>Meeting minutes should reflect that stakeholders were included in the process of reviewing the SPSA.</a:t>
            </a:r>
            <a:endParaRPr lang="en-US" sz="2400" dirty="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2</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16</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5122" name="Picture 2" descr="C:\Users\lausd_user\AppData\Local\Microsoft\Windows\Temporary Internet Files\Content.IE5\KSYBAMWJ\MC9002380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30651">
            <a:off x="1444406" y="2063879"/>
            <a:ext cx="2376535" cy="22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783080" y="1143000"/>
            <a:ext cx="6432183" cy="4296720"/>
          </a:xfrm>
        </p:spPr>
        <p:txBody>
          <a:bodyPr>
            <a:normAutofit/>
          </a:bodyPr>
          <a:lstStyle/>
          <a:p>
            <a:pPr marL="0" indent="0">
              <a:buNone/>
            </a:pPr>
            <a:r>
              <a:rPr lang="en-US" dirty="0" smtClean="0">
                <a:solidFill>
                  <a:srgbClr val="852C7E"/>
                </a:solidFill>
              </a:rPr>
              <a:t>Identify Achievement Goals and Key Improvement Strategies </a:t>
            </a:r>
          </a:p>
          <a:p>
            <a:pPr marL="0" indent="0">
              <a:buNone/>
            </a:pPr>
            <a:r>
              <a:rPr lang="en-US" sz="2400" dirty="0" smtClean="0"/>
              <a:t>Align work with the District goals.</a:t>
            </a:r>
          </a:p>
          <a:p>
            <a:pPr marL="0" indent="0">
              <a:buNone/>
            </a:pPr>
            <a:r>
              <a:rPr lang="en-US" sz="2400" dirty="0" smtClean="0"/>
              <a:t>Focus selected goals on the following:</a:t>
            </a:r>
          </a:p>
          <a:p>
            <a:pPr lvl="1"/>
            <a:r>
              <a:rPr lang="en-US" sz="2000" dirty="0"/>
              <a:t>D</a:t>
            </a:r>
            <a:r>
              <a:rPr lang="en-US" sz="2000" dirty="0" smtClean="0"/>
              <a:t>erived from the conclusions of the needs assessment</a:t>
            </a:r>
          </a:p>
          <a:p>
            <a:pPr lvl="1"/>
            <a:r>
              <a:rPr lang="en-US" sz="2000" dirty="0" smtClean="0"/>
              <a:t>Prioritized by student need</a:t>
            </a:r>
          </a:p>
          <a:p>
            <a:pPr lvl="1"/>
            <a:r>
              <a:rPr lang="en-US" sz="2000" dirty="0" smtClean="0"/>
              <a:t>Realistic and attainable</a:t>
            </a:r>
          </a:p>
          <a:p>
            <a:pPr lvl="1"/>
            <a:r>
              <a:rPr lang="en-US" sz="2000" dirty="0" smtClean="0"/>
              <a:t>Specific to the needs of students</a:t>
            </a:r>
          </a:p>
          <a:p>
            <a:pPr lvl="1"/>
            <a:r>
              <a:rPr lang="en-US" sz="2000" dirty="0" smtClean="0"/>
              <a:t>Measureable by frequent formative assessments</a:t>
            </a:r>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3</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17</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3074" name="Picture 2" descr="C:\Users\lausd_user\AppData\Local\Microsoft\Windows\Temporary Internet Files\Content.IE5\KSYBAMWJ\MC90005698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1" y="2521458"/>
            <a:ext cx="1528750" cy="233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5" name="Picture 4"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6" name="Picture 5"/>
          <p:cNvPicPr>
            <a:picLocks noChangeAspect="1"/>
          </p:cNvPicPr>
          <p:nvPr/>
        </p:nvPicPr>
        <p:blipFill>
          <a:blip r:embed="rId4"/>
          <a:stretch>
            <a:fillRect/>
          </a:stretch>
        </p:blipFill>
        <p:spPr>
          <a:xfrm>
            <a:off x="6636668" y="6044817"/>
            <a:ext cx="2309616" cy="639672"/>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2989000266"/>
              </p:ext>
            </p:extLst>
          </p:nvPr>
        </p:nvGraphicFramePr>
        <p:xfrm>
          <a:off x="204952" y="846636"/>
          <a:ext cx="7357241" cy="51981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7270531" y="920621"/>
            <a:ext cx="1707284" cy="5016758"/>
          </a:xfrm>
          <a:prstGeom prst="rect">
            <a:avLst/>
          </a:prstGeom>
        </p:spPr>
        <p:txBody>
          <a:bodyPr wrap="square">
            <a:spAutoFit/>
          </a:bodyPr>
          <a:lstStyle/>
          <a:p>
            <a:pPr algn="ctr"/>
            <a:r>
              <a:rPr lang="en-US" sz="2000" dirty="0">
                <a:solidFill>
                  <a:prstClr val="black"/>
                </a:solidFill>
              </a:rPr>
              <a:t>The SPSA consists of </a:t>
            </a:r>
            <a:r>
              <a:rPr lang="en-US" sz="2000" b="1" dirty="0">
                <a:solidFill>
                  <a:prstClr val="black"/>
                </a:solidFill>
              </a:rPr>
              <a:t>goals</a:t>
            </a:r>
            <a:r>
              <a:rPr lang="en-US" sz="2000" dirty="0">
                <a:solidFill>
                  <a:prstClr val="black"/>
                </a:solidFill>
              </a:rPr>
              <a:t>, </a:t>
            </a:r>
            <a:r>
              <a:rPr lang="en-US" sz="2000" b="1" dirty="0">
                <a:solidFill>
                  <a:prstClr val="black"/>
                </a:solidFill>
              </a:rPr>
              <a:t>strategies</a:t>
            </a:r>
            <a:r>
              <a:rPr lang="en-US" sz="2000" dirty="0">
                <a:solidFill>
                  <a:prstClr val="black"/>
                </a:solidFill>
              </a:rPr>
              <a:t>, </a:t>
            </a:r>
            <a:r>
              <a:rPr lang="en-US" sz="2000" b="1" dirty="0">
                <a:solidFill>
                  <a:prstClr val="black"/>
                </a:solidFill>
              </a:rPr>
              <a:t>action steps</a:t>
            </a:r>
            <a:r>
              <a:rPr lang="en-US" sz="2000" dirty="0">
                <a:solidFill>
                  <a:prstClr val="black"/>
                </a:solidFill>
              </a:rPr>
              <a:t>, and </a:t>
            </a:r>
            <a:r>
              <a:rPr lang="en-US" sz="2000" b="1" dirty="0">
                <a:solidFill>
                  <a:prstClr val="black"/>
                </a:solidFill>
              </a:rPr>
              <a:t>tasks</a:t>
            </a:r>
            <a:r>
              <a:rPr lang="en-US" sz="2000" dirty="0">
                <a:solidFill>
                  <a:prstClr val="black"/>
                </a:solidFill>
              </a:rPr>
              <a:t> that, ultimately, </a:t>
            </a:r>
            <a:r>
              <a:rPr lang="en-US" sz="2000" i="1" dirty="0">
                <a:solidFill>
                  <a:prstClr val="black"/>
                </a:solidFill>
              </a:rPr>
              <a:t>stem from </a:t>
            </a:r>
            <a:r>
              <a:rPr lang="en-US" sz="2000" dirty="0">
                <a:solidFill>
                  <a:prstClr val="black"/>
                </a:solidFill>
              </a:rPr>
              <a:t>and </a:t>
            </a:r>
            <a:r>
              <a:rPr lang="en-US" sz="2000" i="1" dirty="0" smtClean="0">
                <a:solidFill>
                  <a:prstClr val="black"/>
                </a:solidFill>
              </a:rPr>
              <a:t>relate to </a:t>
            </a:r>
            <a:r>
              <a:rPr lang="en-US" sz="2000" dirty="0" smtClean="0">
                <a:solidFill>
                  <a:prstClr val="black"/>
                </a:solidFill>
              </a:rPr>
              <a:t>LAUSD’s </a:t>
            </a:r>
            <a:r>
              <a:rPr lang="en-US" sz="2000" dirty="0">
                <a:solidFill>
                  <a:prstClr val="black"/>
                </a:solidFill>
              </a:rPr>
              <a:t>goal of high academic achievement for all students.</a:t>
            </a:r>
          </a:p>
        </p:txBody>
      </p:sp>
      <p:sp>
        <p:nvSpPr>
          <p:cNvPr id="11" name="Rectangle 10"/>
          <p:cNvSpPr/>
          <p:nvPr/>
        </p:nvSpPr>
        <p:spPr>
          <a:xfrm>
            <a:off x="1295400" y="86972"/>
            <a:ext cx="7848600" cy="523220"/>
          </a:xfrm>
          <a:prstGeom prst="rect">
            <a:avLst/>
          </a:prstGeom>
          <a:noFill/>
        </p:spPr>
        <p:txBody>
          <a:bodyPr wrap="square" lIns="91440" tIns="45720" rIns="91440" bIns="45720">
            <a:spAutoFit/>
          </a:bodyPr>
          <a:lstStyle/>
          <a:p>
            <a:r>
              <a:rPr lang="en-US" sz="2800" b="1" spc="600" dirty="0" smtClean="0">
                <a:ln w="12700">
                  <a:noFill/>
                  <a:prstDash val="solid"/>
                </a:ln>
                <a:solidFill>
                  <a:srgbClr val="008000"/>
                </a:solidFill>
                <a:effectLst>
                  <a:outerShdw blurRad="50800" dist="38100" dir="2700000" algn="tl" rotWithShape="0">
                    <a:prstClr val="black">
                      <a:alpha val="40000"/>
                    </a:prstClr>
                  </a:outerShdw>
                </a:effectLst>
              </a:rPr>
              <a:t>Goals, </a:t>
            </a:r>
            <a:r>
              <a:rPr lang="en-US" sz="2800" b="1" spc="600" dirty="0" smtClean="0">
                <a:ln w="12700">
                  <a:noFill/>
                  <a:prstDash val="solid"/>
                </a:ln>
                <a:solidFill>
                  <a:srgbClr val="008000"/>
                </a:solidFill>
                <a:effectLst>
                  <a:outerShdw blurRad="50800" dist="38100" dir="2700000" algn="tl" rotWithShape="0">
                    <a:prstClr val="black">
                      <a:alpha val="40000"/>
                    </a:prstClr>
                  </a:outerShdw>
                </a:effectLst>
                <a:sym typeface="Wingdings" pitchFamily="2" charset="2"/>
              </a:rPr>
              <a:t>Strategies, Actions &amp; Tasks</a:t>
            </a:r>
            <a:endParaRPr lang="en-US" sz="2800" b="1"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13" name="TextBox 12"/>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prstClr val="white"/>
                </a:solidFill>
              </a:rPr>
              <a:pPr/>
              <a:t>18</a:t>
            </a:fld>
            <a:endParaRPr lang="en-US" b="1" dirty="0">
              <a:solidFill>
                <a:prstClr val="white"/>
              </a:solidFill>
            </a:endParaRPr>
          </a:p>
        </p:txBody>
      </p:sp>
    </p:spTree>
    <p:extLst>
      <p:ext uri="{BB962C8B-B14F-4D97-AF65-F5344CB8AC3E}">
        <p14:creationId xmlns:p14="http://schemas.microsoft.com/office/powerpoint/2010/main" val="3183244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1" name="Rectangle 10"/>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12" name="Picture 11"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47117" y="2429684"/>
            <a:ext cx="6858000" cy="1998633"/>
          </a:xfrm>
          <a:prstGeom prst="rect">
            <a:avLst/>
          </a:prstGeom>
        </p:spPr>
      </p:pic>
      <p:pic>
        <p:nvPicPr>
          <p:cNvPr id="13" name="Picture 12"/>
          <p:cNvPicPr>
            <a:picLocks noChangeAspect="1"/>
          </p:cNvPicPr>
          <p:nvPr/>
        </p:nvPicPr>
        <p:blipFill>
          <a:blip r:embed="rId4"/>
          <a:stretch>
            <a:fillRect/>
          </a:stretch>
        </p:blipFill>
        <p:spPr>
          <a:xfrm>
            <a:off x="6636668" y="6044817"/>
            <a:ext cx="2309616" cy="639672"/>
          </a:xfrm>
          <a:prstGeom prst="rect">
            <a:avLst/>
          </a:prstGeom>
        </p:spPr>
      </p:pic>
      <p:sp>
        <p:nvSpPr>
          <p:cNvPr id="14" name="Rectangle 13"/>
          <p:cNvSpPr/>
          <p:nvPr/>
        </p:nvSpPr>
        <p:spPr>
          <a:xfrm>
            <a:off x="1752600" y="86972"/>
            <a:ext cx="7391400" cy="523220"/>
          </a:xfrm>
          <a:prstGeom prst="rect">
            <a:avLst/>
          </a:prstGeom>
          <a:noFill/>
        </p:spPr>
        <p:txBody>
          <a:bodyPr wrap="square" lIns="91440" tIns="45720" rIns="91440" bIns="45720">
            <a:spAutoFit/>
          </a:bodyPr>
          <a:lstStyle/>
          <a:p>
            <a:r>
              <a:rPr lang="en-US" sz="2800" b="1" spc="600" dirty="0" smtClean="0">
                <a:ln w="12700">
                  <a:noFill/>
                  <a:prstDash val="solid"/>
                </a:ln>
                <a:solidFill>
                  <a:srgbClr val="008000"/>
                </a:solidFill>
                <a:effectLst>
                  <a:outerShdw blurRad="50800" dist="38100" dir="2700000" algn="tl" rotWithShape="0">
                    <a:prstClr val="black">
                      <a:alpha val="40000"/>
                    </a:prstClr>
                  </a:outerShdw>
                </a:effectLst>
              </a:rPr>
              <a:t>Sample SPSA Page</a:t>
            </a:r>
            <a:endParaRPr lang="en-US" sz="2800" b="1"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15" name="TextBox 14"/>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prstClr val="white"/>
                </a:solidFill>
              </a:rPr>
              <a:pPr/>
              <a:t>19</a:t>
            </a:fld>
            <a:endParaRPr lang="en-US" b="1" dirty="0">
              <a:solidFill>
                <a:prstClr val="white"/>
              </a:solidFill>
            </a:endParaRP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931" t="22680" r="5516" b="14844"/>
          <a:stretch/>
        </p:blipFill>
        <p:spPr bwMode="auto">
          <a:xfrm>
            <a:off x="1638967" y="1447800"/>
            <a:ext cx="7315200" cy="429836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733800" y="1828800"/>
            <a:ext cx="3276600" cy="381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Notched Right Arrow 9"/>
          <p:cNvSpPr/>
          <p:nvPr/>
        </p:nvSpPr>
        <p:spPr>
          <a:xfrm>
            <a:off x="838200" y="2200603"/>
            <a:ext cx="800767" cy="228600"/>
          </a:xfrm>
          <a:prstGeom prst="notchedRightArrow">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Notched Right Arrow 18"/>
          <p:cNvSpPr/>
          <p:nvPr/>
        </p:nvSpPr>
        <p:spPr>
          <a:xfrm>
            <a:off x="838200" y="2418693"/>
            <a:ext cx="800767" cy="228600"/>
          </a:xfrm>
          <a:prstGeom prst="notchedRightArrow">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Notched Right Arrow 19"/>
          <p:cNvSpPr/>
          <p:nvPr/>
        </p:nvSpPr>
        <p:spPr>
          <a:xfrm>
            <a:off x="838199" y="3962400"/>
            <a:ext cx="800767" cy="228600"/>
          </a:xfrm>
          <a:prstGeom prst="notched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Notched Right Arrow 20"/>
          <p:cNvSpPr/>
          <p:nvPr/>
        </p:nvSpPr>
        <p:spPr>
          <a:xfrm rot="20026309">
            <a:off x="2466541" y="4432381"/>
            <a:ext cx="800767" cy="228600"/>
          </a:xfrm>
          <a:prstGeom prst="notchedRightArrow">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8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0-#ppt_w/2"/>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4296720"/>
          </a:xfrm>
        </p:spPr>
        <p:txBody>
          <a:bodyPr>
            <a:normAutofit lnSpcReduction="10000"/>
          </a:bodyPr>
          <a:lstStyle/>
          <a:p>
            <a:pPr marL="0" indent="0">
              <a:buNone/>
            </a:pPr>
            <a:r>
              <a:rPr lang="en-US" dirty="0" smtClean="0"/>
              <a:t>This presentation provides:</a:t>
            </a:r>
          </a:p>
          <a:p>
            <a:pPr marL="908050" indent="-514350">
              <a:buFont typeface="+mj-lt"/>
              <a:buAutoNum type="arabicPeriod"/>
            </a:pPr>
            <a:r>
              <a:rPr lang="en-US" dirty="0"/>
              <a:t>School Site Council (SSC) composition requirements</a:t>
            </a:r>
          </a:p>
          <a:p>
            <a:pPr marL="908050" indent="-514350">
              <a:buFont typeface="+mj-lt"/>
              <a:buAutoNum type="arabicPeriod"/>
            </a:pPr>
            <a:r>
              <a:rPr lang="en-US" dirty="0" smtClean="0"/>
              <a:t>roles and responsibilities of the SSC</a:t>
            </a:r>
          </a:p>
          <a:p>
            <a:pPr marL="908050" indent="-514350">
              <a:buFont typeface="+mj-lt"/>
              <a:buAutoNum type="arabicPeriod"/>
            </a:pPr>
            <a:r>
              <a:rPr lang="en-US" dirty="0"/>
              <a:t>g</a:t>
            </a:r>
            <a:r>
              <a:rPr lang="en-US" dirty="0" smtClean="0"/>
              <a:t>uidelines for writing, monitoring, and evaluating the effectiveness of the Single </a:t>
            </a:r>
            <a:r>
              <a:rPr lang="en-US" dirty="0"/>
              <a:t>Plan for Student Achievement (SPSA)</a:t>
            </a:r>
          </a:p>
          <a:p>
            <a:pPr marL="908050" indent="-514350">
              <a:buFont typeface="+mj-lt"/>
              <a:buAutoNum type="arabicPeriod"/>
            </a:pPr>
            <a:r>
              <a:rPr lang="en-US" dirty="0"/>
              <a:t>g</a:t>
            </a:r>
            <a:r>
              <a:rPr lang="en-US" dirty="0" smtClean="0"/>
              <a:t>uidelines for conducting SSC meetings</a:t>
            </a: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Objectives</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a:t>
            </a:fld>
            <a:endParaRPr lang="en-US" b="1" dirty="0">
              <a:solidFill>
                <a:schemeClr val="bg1"/>
              </a:solidFill>
            </a:endParaRPr>
          </a:p>
        </p:txBody>
      </p:sp>
    </p:spTree>
    <p:extLst>
      <p:ext uri="{BB962C8B-B14F-4D97-AF65-F5344CB8AC3E}">
        <p14:creationId xmlns:p14="http://schemas.microsoft.com/office/powerpoint/2010/main" val="1095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98634" y="914400"/>
            <a:ext cx="6432183" cy="5278040"/>
          </a:xfrm>
        </p:spPr>
        <p:txBody>
          <a:bodyPr>
            <a:normAutofit/>
          </a:bodyPr>
          <a:lstStyle/>
          <a:p>
            <a:pPr marL="1143000" indent="0">
              <a:buNone/>
            </a:pPr>
            <a:r>
              <a:rPr lang="en-US" dirty="0" smtClean="0">
                <a:solidFill>
                  <a:srgbClr val="852C7E"/>
                </a:solidFill>
              </a:rPr>
              <a:t>Define Timelines, Personnel Responsible, Proposed Expenditures, and Funding Sources to Implement the Plan</a:t>
            </a:r>
          </a:p>
          <a:p>
            <a:r>
              <a:rPr lang="en-US" sz="2400" dirty="0" smtClean="0"/>
              <a:t>For each Goal, defined Strategies and Action Steps/Tasks must be set as measures of progress.</a:t>
            </a:r>
          </a:p>
          <a:p>
            <a:r>
              <a:rPr lang="en-US" sz="2400" dirty="0" smtClean="0"/>
              <a:t>Be specific about the person(s) responsible and completion deadlines.</a:t>
            </a:r>
          </a:p>
          <a:p>
            <a:r>
              <a:rPr lang="en-US" sz="2400" dirty="0" smtClean="0"/>
              <a:t>Provide supplemental services only—do not allocate funds to pay for what could, </a:t>
            </a:r>
            <a:r>
              <a:rPr lang="en-US" sz="2400" i="1" dirty="0" smtClean="0"/>
              <a:t>or should, </a:t>
            </a:r>
            <a:r>
              <a:rPr lang="en-US" sz="2400" dirty="0" smtClean="0"/>
              <a:t>be provided with general funds.</a:t>
            </a:r>
          </a:p>
          <a:p>
            <a:pPr marL="0" indent="0">
              <a:buNone/>
            </a:pPr>
            <a:endParaRPr lang="en-US" sz="2400" dirty="0" smtClean="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4</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20</a:t>
            </a:fld>
            <a:endParaRPr lang="en-US" b="1" dirty="0">
              <a:solidFill>
                <a:schemeClr val="bg1"/>
              </a:solidFill>
            </a:endParaRPr>
          </a:p>
        </p:txBody>
      </p:sp>
      <p:grpSp>
        <p:nvGrpSpPr>
          <p:cNvPr id="2" name="Group 5"/>
          <p:cNvGrpSpPr>
            <a:grpSpLocks noChangeAspect="1"/>
          </p:cNvGrpSpPr>
          <p:nvPr/>
        </p:nvGrpSpPr>
        <p:grpSpPr bwMode="auto">
          <a:xfrm>
            <a:off x="1500553" y="1022238"/>
            <a:ext cx="1508125" cy="1825625"/>
            <a:chOff x="2405" y="1585"/>
            <a:chExt cx="950" cy="1150"/>
          </a:xfrm>
        </p:grpSpPr>
        <p:sp>
          <p:nvSpPr>
            <p:cNvPr id="3" name="AutoShape 4"/>
            <p:cNvSpPr>
              <a:spLocks noChangeAspect="1" noChangeArrowheads="1" noTextEdit="1"/>
            </p:cNvSpPr>
            <p:nvPr/>
          </p:nvSpPr>
          <p:spPr bwMode="auto">
            <a:xfrm>
              <a:off x="2405" y="1585"/>
              <a:ext cx="950"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2406" y="1585"/>
              <a:ext cx="949" cy="104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494" y="1944"/>
              <a:ext cx="302" cy="586"/>
            </a:xfrm>
            <a:custGeom>
              <a:avLst/>
              <a:gdLst>
                <a:gd name="T0" fmla="*/ 57 w 603"/>
                <a:gd name="T1" fmla="*/ 435 h 1172"/>
                <a:gd name="T2" fmla="*/ 32 w 603"/>
                <a:gd name="T3" fmla="*/ 375 h 1172"/>
                <a:gd name="T4" fmla="*/ 8 w 603"/>
                <a:gd name="T5" fmla="*/ 296 h 1172"/>
                <a:gd name="T6" fmla="*/ 0 w 603"/>
                <a:gd name="T7" fmla="*/ 207 h 1172"/>
                <a:gd name="T8" fmla="*/ 13 w 603"/>
                <a:gd name="T9" fmla="*/ 135 h 1172"/>
                <a:gd name="T10" fmla="*/ 27 w 603"/>
                <a:gd name="T11" fmla="*/ 94 h 1172"/>
                <a:gd name="T12" fmla="*/ 43 w 603"/>
                <a:gd name="T13" fmla="*/ 63 h 1172"/>
                <a:gd name="T14" fmla="*/ 65 w 603"/>
                <a:gd name="T15" fmla="*/ 41 h 1172"/>
                <a:gd name="T16" fmla="*/ 96 w 603"/>
                <a:gd name="T17" fmla="*/ 26 h 1172"/>
                <a:gd name="T18" fmla="*/ 140 w 603"/>
                <a:gd name="T19" fmla="*/ 16 h 1172"/>
                <a:gd name="T20" fmla="*/ 199 w 603"/>
                <a:gd name="T21" fmla="*/ 9 h 1172"/>
                <a:gd name="T22" fmla="*/ 275 w 603"/>
                <a:gd name="T23" fmla="*/ 3 h 1172"/>
                <a:gd name="T24" fmla="*/ 323 w 603"/>
                <a:gd name="T25" fmla="*/ 0 h 1172"/>
                <a:gd name="T26" fmla="*/ 337 w 603"/>
                <a:gd name="T27" fmla="*/ 1 h 1172"/>
                <a:gd name="T28" fmla="*/ 363 w 603"/>
                <a:gd name="T29" fmla="*/ 3 h 1172"/>
                <a:gd name="T30" fmla="*/ 396 w 603"/>
                <a:gd name="T31" fmla="*/ 9 h 1172"/>
                <a:gd name="T32" fmla="*/ 433 w 603"/>
                <a:gd name="T33" fmla="*/ 17 h 1172"/>
                <a:gd name="T34" fmla="*/ 471 w 603"/>
                <a:gd name="T35" fmla="*/ 28 h 1172"/>
                <a:gd name="T36" fmla="*/ 507 w 603"/>
                <a:gd name="T37" fmla="*/ 46 h 1172"/>
                <a:gd name="T38" fmla="*/ 535 w 603"/>
                <a:gd name="T39" fmla="*/ 67 h 1172"/>
                <a:gd name="T40" fmla="*/ 564 w 603"/>
                <a:gd name="T41" fmla="*/ 118 h 1172"/>
                <a:gd name="T42" fmla="*/ 588 w 603"/>
                <a:gd name="T43" fmla="*/ 230 h 1172"/>
                <a:gd name="T44" fmla="*/ 594 w 603"/>
                <a:gd name="T45" fmla="*/ 367 h 1172"/>
                <a:gd name="T46" fmla="*/ 585 w 603"/>
                <a:gd name="T47" fmla="*/ 504 h 1172"/>
                <a:gd name="T48" fmla="*/ 569 w 603"/>
                <a:gd name="T49" fmla="*/ 613 h 1172"/>
                <a:gd name="T50" fmla="*/ 572 w 603"/>
                <a:gd name="T51" fmla="*/ 735 h 1172"/>
                <a:gd name="T52" fmla="*/ 586 w 603"/>
                <a:gd name="T53" fmla="*/ 888 h 1172"/>
                <a:gd name="T54" fmla="*/ 600 w 603"/>
                <a:gd name="T55" fmla="*/ 1061 h 1172"/>
                <a:gd name="T56" fmla="*/ 101 w 603"/>
                <a:gd name="T57" fmla="*/ 1172 h 1172"/>
                <a:gd name="T58" fmla="*/ 104 w 603"/>
                <a:gd name="T59" fmla="*/ 1086 h 1172"/>
                <a:gd name="T60" fmla="*/ 118 w 603"/>
                <a:gd name="T61" fmla="*/ 1017 h 1172"/>
                <a:gd name="T62" fmla="*/ 138 w 603"/>
                <a:gd name="T63" fmla="*/ 955 h 1172"/>
                <a:gd name="T64" fmla="*/ 154 w 603"/>
                <a:gd name="T65" fmla="*/ 893 h 1172"/>
                <a:gd name="T66" fmla="*/ 162 w 603"/>
                <a:gd name="T67" fmla="*/ 821 h 1172"/>
                <a:gd name="T68" fmla="*/ 154 w 603"/>
                <a:gd name="T69" fmla="*/ 731 h 1172"/>
                <a:gd name="T70" fmla="*/ 124 w 603"/>
                <a:gd name="T71" fmla="*/ 611 h 1172"/>
                <a:gd name="T72" fmla="*/ 65 w 603"/>
                <a:gd name="T73" fmla="*/ 45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1172">
                  <a:moveTo>
                    <a:pt x="65" y="454"/>
                  </a:moveTo>
                  <a:lnTo>
                    <a:pt x="57" y="435"/>
                  </a:lnTo>
                  <a:lnTo>
                    <a:pt x="46" y="408"/>
                  </a:lnTo>
                  <a:lnTo>
                    <a:pt x="32" y="375"/>
                  </a:lnTo>
                  <a:lnTo>
                    <a:pt x="19" y="337"/>
                  </a:lnTo>
                  <a:lnTo>
                    <a:pt x="8" y="296"/>
                  </a:lnTo>
                  <a:lnTo>
                    <a:pt x="1" y="252"/>
                  </a:lnTo>
                  <a:lnTo>
                    <a:pt x="0" y="207"/>
                  </a:lnTo>
                  <a:lnTo>
                    <a:pt x="7" y="162"/>
                  </a:lnTo>
                  <a:lnTo>
                    <a:pt x="13" y="135"/>
                  </a:lnTo>
                  <a:lnTo>
                    <a:pt x="20" y="114"/>
                  </a:lnTo>
                  <a:lnTo>
                    <a:pt x="27" y="94"/>
                  </a:lnTo>
                  <a:lnTo>
                    <a:pt x="34" y="77"/>
                  </a:lnTo>
                  <a:lnTo>
                    <a:pt x="43" y="63"/>
                  </a:lnTo>
                  <a:lnTo>
                    <a:pt x="54" y="50"/>
                  </a:lnTo>
                  <a:lnTo>
                    <a:pt x="65" y="41"/>
                  </a:lnTo>
                  <a:lnTo>
                    <a:pt x="80" y="32"/>
                  </a:lnTo>
                  <a:lnTo>
                    <a:pt x="96" y="26"/>
                  </a:lnTo>
                  <a:lnTo>
                    <a:pt x="117" y="20"/>
                  </a:lnTo>
                  <a:lnTo>
                    <a:pt x="140" y="16"/>
                  </a:lnTo>
                  <a:lnTo>
                    <a:pt x="168" y="12"/>
                  </a:lnTo>
                  <a:lnTo>
                    <a:pt x="199" y="9"/>
                  </a:lnTo>
                  <a:lnTo>
                    <a:pt x="235" y="5"/>
                  </a:lnTo>
                  <a:lnTo>
                    <a:pt x="275" y="3"/>
                  </a:lnTo>
                  <a:lnTo>
                    <a:pt x="321" y="0"/>
                  </a:lnTo>
                  <a:lnTo>
                    <a:pt x="323" y="0"/>
                  </a:lnTo>
                  <a:lnTo>
                    <a:pt x="329" y="0"/>
                  </a:lnTo>
                  <a:lnTo>
                    <a:pt x="337" y="1"/>
                  </a:lnTo>
                  <a:lnTo>
                    <a:pt x="349" y="2"/>
                  </a:lnTo>
                  <a:lnTo>
                    <a:pt x="363" y="3"/>
                  </a:lnTo>
                  <a:lnTo>
                    <a:pt x="379" y="5"/>
                  </a:lnTo>
                  <a:lnTo>
                    <a:pt x="396" y="9"/>
                  </a:lnTo>
                  <a:lnTo>
                    <a:pt x="414" y="12"/>
                  </a:lnTo>
                  <a:lnTo>
                    <a:pt x="433" y="17"/>
                  </a:lnTo>
                  <a:lnTo>
                    <a:pt x="452" y="23"/>
                  </a:lnTo>
                  <a:lnTo>
                    <a:pt x="471" y="28"/>
                  </a:lnTo>
                  <a:lnTo>
                    <a:pt x="489" y="36"/>
                  </a:lnTo>
                  <a:lnTo>
                    <a:pt x="507" y="46"/>
                  </a:lnTo>
                  <a:lnTo>
                    <a:pt x="522" y="56"/>
                  </a:lnTo>
                  <a:lnTo>
                    <a:pt x="535" y="67"/>
                  </a:lnTo>
                  <a:lnTo>
                    <a:pt x="546" y="80"/>
                  </a:lnTo>
                  <a:lnTo>
                    <a:pt x="564" y="118"/>
                  </a:lnTo>
                  <a:lnTo>
                    <a:pt x="578" y="169"/>
                  </a:lnTo>
                  <a:lnTo>
                    <a:pt x="588" y="230"/>
                  </a:lnTo>
                  <a:lnTo>
                    <a:pt x="593" y="297"/>
                  </a:lnTo>
                  <a:lnTo>
                    <a:pt x="594" y="367"/>
                  </a:lnTo>
                  <a:lnTo>
                    <a:pt x="591" y="437"/>
                  </a:lnTo>
                  <a:lnTo>
                    <a:pt x="585" y="504"/>
                  </a:lnTo>
                  <a:lnTo>
                    <a:pt x="575" y="565"/>
                  </a:lnTo>
                  <a:lnTo>
                    <a:pt x="569" y="613"/>
                  </a:lnTo>
                  <a:lnTo>
                    <a:pt x="569" y="670"/>
                  </a:lnTo>
                  <a:lnTo>
                    <a:pt x="572" y="735"/>
                  </a:lnTo>
                  <a:lnTo>
                    <a:pt x="578" y="808"/>
                  </a:lnTo>
                  <a:lnTo>
                    <a:pt x="586" y="888"/>
                  </a:lnTo>
                  <a:lnTo>
                    <a:pt x="593" y="972"/>
                  </a:lnTo>
                  <a:lnTo>
                    <a:pt x="600" y="1061"/>
                  </a:lnTo>
                  <a:lnTo>
                    <a:pt x="603" y="1154"/>
                  </a:lnTo>
                  <a:lnTo>
                    <a:pt x="101" y="1172"/>
                  </a:lnTo>
                  <a:lnTo>
                    <a:pt x="101" y="1126"/>
                  </a:lnTo>
                  <a:lnTo>
                    <a:pt x="104" y="1086"/>
                  </a:lnTo>
                  <a:lnTo>
                    <a:pt x="110" y="1049"/>
                  </a:lnTo>
                  <a:lnTo>
                    <a:pt x="118" y="1017"/>
                  </a:lnTo>
                  <a:lnTo>
                    <a:pt x="127" y="985"/>
                  </a:lnTo>
                  <a:lnTo>
                    <a:pt x="138" y="955"/>
                  </a:lnTo>
                  <a:lnTo>
                    <a:pt x="146" y="924"/>
                  </a:lnTo>
                  <a:lnTo>
                    <a:pt x="154" y="893"/>
                  </a:lnTo>
                  <a:lnTo>
                    <a:pt x="160" y="859"/>
                  </a:lnTo>
                  <a:lnTo>
                    <a:pt x="162" y="821"/>
                  </a:lnTo>
                  <a:lnTo>
                    <a:pt x="160" y="779"/>
                  </a:lnTo>
                  <a:lnTo>
                    <a:pt x="154" y="731"/>
                  </a:lnTo>
                  <a:lnTo>
                    <a:pt x="142" y="674"/>
                  </a:lnTo>
                  <a:lnTo>
                    <a:pt x="124" y="611"/>
                  </a:lnTo>
                  <a:lnTo>
                    <a:pt x="99" y="539"/>
                  </a:lnTo>
                  <a:lnTo>
                    <a:pt x="65" y="45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539" y="2361"/>
              <a:ext cx="246" cy="265"/>
            </a:xfrm>
            <a:custGeom>
              <a:avLst/>
              <a:gdLst>
                <a:gd name="T0" fmla="*/ 111 w 491"/>
                <a:gd name="T1" fmla="*/ 30 h 530"/>
                <a:gd name="T2" fmla="*/ 110 w 491"/>
                <a:gd name="T3" fmla="*/ 29 h 530"/>
                <a:gd name="T4" fmla="*/ 110 w 491"/>
                <a:gd name="T5" fmla="*/ 29 h 530"/>
                <a:gd name="T6" fmla="*/ 110 w 491"/>
                <a:gd name="T7" fmla="*/ 29 h 530"/>
                <a:gd name="T8" fmla="*/ 110 w 491"/>
                <a:gd name="T9" fmla="*/ 29 h 530"/>
                <a:gd name="T10" fmla="*/ 446 w 491"/>
                <a:gd name="T11" fmla="*/ 0 h 530"/>
                <a:gd name="T12" fmla="*/ 450 w 491"/>
                <a:gd name="T13" fmla="*/ 14 h 530"/>
                <a:gd name="T14" fmla="*/ 453 w 491"/>
                <a:gd name="T15" fmla="*/ 28 h 530"/>
                <a:gd name="T16" fmla="*/ 457 w 491"/>
                <a:gd name="T17" fmla="*/ 41 h 530"/>
                <a:gd name="T18" fmla="*/ 460 w 491"/>
                <a:gd name="T19" fmla="*/ 53 h 530"/>
                <a:gd name="T20" fmla="*/ 473 w 491"/>
                <a:gd name="T21" fmla="*/ 156 h 530"/>
                <a:gd name="T22" fmla="*/ 483 w 491"/>
                <a:gd name="T23" fmla="*/ 317 h 530"/>
                <a:gd name="T24" fmla="*/ 489 w 491"/>
                <a:gd name="T25" fmla="*/ 465 h 530"/>
                <a:gd name="T26" fmla="*/ 491 w 491"/>
                <a:gd name="T27" fmla="*/ 530 h 530"/>
                <a:gd name="T28" fmla="*/ 0 w 491"/>
                <a:gd name="T29" fmla="*/ 526 h 530"/>
                <a:gd name="T30" fmla="*/ 6 w 491"/>
                <a:gd name="T31" fmla="*/ 507 h 530"/>
                <a:gd name="T32" fmla="*/ 20 w 491"/>
                <a:gd name="T33" fmla="*/ 459 h 530"/>
                <a:gd name="T34" fmla="*/ 41 w 491"/>
                <a:gd name="T35" fmla="*/ 389 h 530"/>
                <a:gd name="T36" fmla="*/ 63 w 491"/>
                <a:gd name="T37" fmla="*/ 306 h 530"/>
                <a:gd name="T38" fmla="*/ 85 w 491"/>
                <a:gd name="T39" fmla="*/ 219 h 530"/>
                <a:gd name="T40" fmla="*/ 102 w 491"/>
                <a:gd name="T41" fmla="*/ 139 h 530"/>
                <a:gd name="T42" fmla="*/ 111 w 491"/>
                <a:gd name="T43" fmla="*/ 73 h 530"/>
                <a:gd name="T44" fmla="*/ 111 w 491"/>
                <a:gd name="T45" fmla="*/ 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1" h="530">
                  <a:moveTo>
                    <a:pt x="111" y="30"/>
                  </a:moveTo>
                  <a:lnTo>
                    <a:pt x="110" y="29"/>
                  </a:lnTo>
                  <a:lnTo>
                    <a:pt x="110" y="29"/>
                  </a:lnTo>
                  <a:lnTo>
                    <a:pt x="110" y="29"/>
                  </a:lnTo>
                  <a:lnTo>
                    <a:pt x="110" y="29"/>
                  </a:lnTo>
                  <a:lnTo>
                    <a:pt x="446" y="0"/>
                  </a:lnTo>
                  <a:lnTo>
                    <a:pt x="450" y="14"/>
                  </a:lnTo>
                  <a:lnTo>
                    <a:pt x="453" y="28"/>
                  </a:lnTo>
                  <a:lnTo>
                    <a:pt x="457" y="41"/>
                  </a:lnTo>
                  <a:lnTo>
                    <a:pt x="460" y="53"/>
                  </a:lnTo>
                  <a:lnTo>
                    <a:pt x="473" y="156"/>
                  </a:lnTo>
                  <a:lnTo>
                    <a:pt x="483" y="317"/>
                  </a:lnTo>
                  <a:lnTo>
                    <a:pt x="489" y="465"/>
                  </a:lnTo>
                  <a:lnTo>
                    <a:pt x="491" y="530"/>
                  </a:lnTo>
                  <a:lnTo>
                    <a:pt x="0" y="526"/>
                  </a:lnTo>
                  <a:lnTo>
                    <a:pt x="6" y="507"/>
                  </a:lnTo>
                  <a:lnTo>
                    <a:pt x="20" y="459"/>
                  </a:lnTo>
                  <a:lnTo>
                    <a:pt x="41" y="389"/>
                  </a:lnTo>
                  <a:lnTo>
                    <a:pt x="63" y="306"/>
                  </a:lnTo>
                  <a:lnTo>
                    <a:pt x="85" y="219"/>
                  </a:lnTo>
                  <a:lnTo>
                    <a:pt x="102" y="139"/>
                  </a:lnTo>
                  <a:lnTo>
                    <a:pt x="111" y="73"/>
                  </a:lnTo>
                  <a:lnTo>
                    <a:pt x="111" y="30"/>
                  </a:lnTo>
                  <a:close/>
                </a:path>
              </a:pathLst>
            </a:custGeom>
            <a:solidFill>
              <a:srgbClr val="004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2405" y="1585"/>
              <a:ext cx="116" cy="103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611" y="1952"/>
              <a:ext cx="727" cy="632"/>
            </a:xfrm>
            <a:custGeom>
              <a:avLst/>
              <a:gdLst>
                <a:gd name="T0" fmla="*/ 1451 w 1456"/>
                <a:gd name="T1" fmla="*/ 136 h 1264"/>
                <a:gd name="T2" fmla="*/ 1452 w 1456"/>
                <a:gd name="T3" fmla="*/ 98 h 1264"/>
                <a:gd name="T4" fmla="*/ 1395 w 1456"/>
                <a:gd name="T5" fmla="*/ 66 h 1264"/>
                <a:gd name="T6" fmla="*/ 1385 w 1456"/>
                <a:gd name="T7" fmla="*/ 62 h 1264"/>
                <a:gd name="T8" fmla="*/ 1354 w 1456"/>
                <a:gd name="T9" fmla="*/ 70 h 1264"/>
                <a:gd name="T10" fmla="*/ 1284 w 1456"/>
                <a:gd name="T11" fmla="*/ 149 h 1264"/>
                <a:gd name="T12" fmla="*/ 1253 w 1456"/>
                <a:gd name="T13" fmla="*/ 155 h 1264"/>
                <a:gd name="T14" fmla="*/ 1165 w 1456"/>
                <a:gd name="T15" fmla="*/ 164 h 1264"/>
                <a:gd name="T16" fmla="*/ 1033 w 1456"/>
                <a:gd name="T17" fmla="*/ 168 h 1264"/>
                <a:gd name="T18" fmla="*/ 868 w 1456"/>
                <a:gd name="T19" fmla="*/ 154 h 1264"/>
                <a:gd name="T20" fmla="*/ 681 w 1456"/>
                <a:gd name="T21" fmla="*/ 115 h 1264"/>
                <a:gd name="T22" fmla="*/ 620 w 1456"/>
                <a:gd name="T23" fmla="*/ 57 h 1264"/>
                <a:gd name="T24" fmla="*/ 613 w 1456"/>
                <a:gd name="T25" fmla="*/ 31 h 1264"/>
                <a:gd name="T26" fmla="*/ 560 w 1456"/>
                <a:gd name="T27" fmla="*/ 3 h 1264"/>
                <a:gd name="T28" fmla="*/ 518 w 1456"/>
                <a:gd name="T29" fmla="*/ 2 h 1264"/>
                <a:gd name="T30" fmla="*/ 488 w 1456"/>
                <a:gd name="T31" fmla="*/ 15 h 1264"/>
                <a:gd name="T32" fmla="*/ 455 w 1456"/>
                <a:gd name="T33" fmla="*/ 47 h 1264"/>
                <a:gd name="T34" fmla="*/ 419 w 1456"/>
                <a:gd name="T35" fmla="*/ 94 h 1264"/>
                <a:gd name="T36" fmla="*/ 326 w 1456"/>
                <a:gd name="T37" fmla="*/ 231 h 1264"/>
                <a:gd name="T38" fmla="*/ 209 w 1456"/>
                <a:gd name="T39" fmla="*/ 448 h 1264"/>
                <a:gd name="T40" fmla="*/ 95 w 1456"/>
                <a:gd name="T41" fmla="*/ 734 h 1264"/>
                <a:gd name="T42" fmla="*/ 14 w 1456"/>
                <a:gd name="T43" fmla="*/ 1081 h 1264"/>
                <a:gd name="T44" fmla="*/ 1 w 1456"/>
                <a:gd name="T45" fmla="*/ 1218 h 1264"/>
                <a:gd name="T46" fmla="*/ 16 w 1456"/>
                <a:gd name="T47" fmla="*/ 1248 h 1264"/>
                <a:gd name="T48" fmla="*/ 67 w 1456"/>
                <a:gd name="T49" fmla="*/ 1264 h 1264"/>
                <a:gd name="T50" fmla="*/ 80 w 1456"/>
                <a:gd name="T51" fmla="*/ 1264 h 1264"/>
                <a:gd name="T52" fmla="*/ 116 w 1456"/>
                <a:gd name="T53" fmla="*/ 1264 h 1264"/>
                <a:gd name="T54" fmla="*/ 170 w 1456"/>
                <a:gd name="T55" fmla="*/ 1264 h 1264"/>
                <a:gd name="T56" fmla="*/ 240 w 1456"/>
                <a:gd name="T57" fmla="*/ 1263 h 1264"/>
                <a:gd name="T58" fmla="*/ 323 w 1456"/>
                <a:gd name="T59" fmla="*/ 1261 h 1264"/>
                <a:gd name="T60" fmla="*/ 415 w 1456"/>
                <a:gd name="T61" fmla="*/ 1256 h 1264"/>
                <a:gd name="T62" fmla="*/ 512 w 1456"/>
                <a:gd name="T63" fmla="*/ 1248 h 1264"/>
                <a:gd name="T64" fmla="*/ 612 w 1456"/>
                <a:gd name="T65" fmla="*/ 1238 h 1264"/>
                <a:gd name="T66" fmla="*/ 709 w 1456"/>
                <a:gd name="T67" fmla="*/ 1223 h 1264"/>
                <a:gd name="T68" fmla="*/ 802 w 1456"/>
                <a:gd name="T69" fmla="*/ 1204 h 1264"/>
                <a:gd name="T70" fmla="*/ 862 w 1456"/>
                <a:gd name="T71" fmla="*/ 1189 h 1264"/>
                <a:gd name="T72" fmla="*/ 888 w 1456"/>
                <a:gd name="T73" fmla="*/ 1181 h 1264"/>
                <a:gd name="T74" fmla="*/ 913 w 1456"/>
                <a:gd name="T75" fmla="*/ 1161 h 1264"/>
                <a:gd name="T76" fmla="*/ 923 w 1456"/>
                <a:gd name="T77" fmla="*/ 1123 h 1264"/>
                <a:gd name="T78" fmla="*/ 968 w 1456"/>
                <a:gd name="T79" fmla="*/ 996 h 1264"/>
                <a:gd name="T80" fmla="*/ 1051 w 1456"/>
                <a:gd name="T81" fmla="*/ 794 h 1264"/>
                <a:gd name="T82" fmla="*/ 1169 w 1456"/>
                <a:gd name="T83" fmla="*/ 552 h 1264"/>
                <a:gd name="T84" fmla="*/ 1323 w 1456"/>
                <a:gd name="T85" fmla="*/ 301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6" h="1264">
                  <a:moveTo>
                    <a:pt x="1445" y="146"/>
                  </a:moveTo>
                  <a:lnTo>
                    <a:pt x="1446" y="142"/>
                  </a:lnTo>
                  <a:lnTo>
                    <a:pt x="1451" y="136"/>
                  </a:lnTo>
                  <a:lnTo>
                    <a:pt x="1454" y="124"/>
                  </a:lnTo>
                  <a:lnTo>
                    <a:pt x="1456" y="111"/>
                  </a:lnTo>
                  <a:lnTo>
                    <a:pt x="1452" y="98"/>
                  </a:lnTo>
                  <a:lnTo>
                    <a:pt x="1442" y="84"/>
                  </a:lnTo>
                  <a:lnTo>
                    <a:pt x="1423" y="73"/>
                  </a:lnTo>
                  <a:lnTo>
                    <a:pt x="1395" y="66"/>
                  </a:lnTo>
                  <a:lnTo>
                    <a:pt x="1393" y="65"/>
                  </a:lnTo>
                  <a:lnTo>
                    <a:pt x="1391" y="64"/>
                  </a:lnTo>
                  <a:lnTo>
                    <a:pt x="1385" y="62"/>
                  </a:lnTo>
                  <a:lnTo>
                    <a:pt x="1378" y="62"/>
                  </a:lnTo>
                  <a:lnTo>
                    <a:pt x="1368" y="64"/>
                  </a:lnTo>
                  <a:lnTo>
                    <a:pt x="1354" y="70"/>
                  </a:lnTo>
                  <a:lnTo>
                    <a:pt x="1339" y="81"/>
                  </a:lnTo>
                  <a:lnTo>
                    <a:pt x="1320" y="99"/>
                  </a:lnTo>
                  <a:lnTo>
                    <a:pt x="1284" y="149"/>
                  </a:lnTo>
                  <a:lnTo>
                    <a:pt x="1280" y="151"/>
                  </a:lnTo>
                  <a:lnTo>
                    <a:pt x="1270" y="152"/>
                  </a:lnTo>
                  <a:lnTo>
                    <a:pt x="1253" y="155"/>
                  </a:lnTo>
                  <a:lnTo>
                    <a:pt x="1229" y="157"/>
                  </a:lnTo>
                  <a:lnTo>
                    <a:pt x="1200" y="161"/>
                  </a:lnTo>
                  <a:lnTo>
                    <a:pt x="1165" y="164"/>
                  </a:lnTo>
                  <a:lnTo>
                    <a:pt x="1125" y="167"/>
                  </a:lnTo>
                  <a:lnTo>
                    <a:pt x="1081" y="168"/>
                  </a:lnTo>
                  <a:lnTo>
                    <a:pt x="1033" y="168"/>
                  </a:lnTo>
                  <a:lnTo>
                    <a:pt x="981" y="165"/>
                  </a:lnTo>
                  <a:lnTo>
                    <a:pt x="927" y="161"/>
                  </a:lnTo>
                  <a:lnTo>
                    <a:pt x="868" y="154"/>
                  </a:lnTo>
                  <a:lnTo>
                    <a:pt x="808" y="145"/>
                  </a:lnTo>
                  <a:lnTo>
                    <a:pt x="746" y="131"/>
                  </a:lnTo>
                  <a:lnTo>
                    <a:pt x="681" y="115"/>
                  </a:lnTo>
                  <a:lnTo>
                    <a:pt x="617" y="94"/>
                  </a:lnTo>
                  <a:lnTo>
                    <a:pt x="620" y="60"/>
                  </a:lnTo>
                  <a:lnTo>
                    <a:pt x="620" y="57"/>
                  </a:lnTo>
                  <a:lnTo>
                    <a:pt x="620" y="50"/>
                  </a:lnTo>
                  <a:lnTo>
                    <a:pt x="618" y="42"/>
                  </a:lnTo>
                  <a:lnTo>
                    <a:pt x="613" y="31"/>
                  </a:lnTo>
                  <a:lnTo>
                    <a:pt x="602" y="20"/>
                  </a:lnTo>
                  <a:lnTo>
                    <a:pt x="586" y="11"/>
                  </a:lnTo>
                  <a:lnTo>
                    <a:pt x="560" y="3"/>
                  </a:lnTo>
                  <a:lnTo>
                    <a:pt x="526" y="0"/>
                  </a:lnTo>
                  <a:lnTo>
                    <a:pt x="523" y="0"/>
                  </a:lnTo>
                  <a:lnTo>
                    <a:pt x="518" y="2"/>
                  </a:lnTo>
                  <a:lnTo>
                    <a:pt x="510" y="4"/>
                  </a:lnTo>
                  <a:lnTo>
                    <a:pt x="499" y="9"/>
                  </a:lnTo>
                  <a:lnTo>
                    <a:pt x="488" y="15"/>
                  </a:lnTo>
                  <a:lnTo>
                    <a:pt x="476" y="23"/>
                  </a:lnTo>
                  <a:lnTo>
                    <a:pt x="465" y="33"/>
                  </a:lnTo>
                  <a:lnTo>
                    <a:pt x="455" y="47"/>
                  </a:lnTo>
                  <a:lnTo>
                    <a:pt x="451" y="53"/>
                  </a:lnTo>
                  <a:lnTo>
                    <a:pt x="438" y="69"/>
                  </a:lnTo>
                  <a:lnTo>
                    <a:pt x="419" y="94"/>
                  </a:lnTo>
                  <a:lnTo>
                    <a:pt x="392" y="131"/>
                  </a:lnTo>
                  <a:lnTo>
                    <a:pt x="361" y="176"/>
                  </a:lnTo>
                  <a:lnTo>
                    <a:pt x="326" y="231"/>
                  </a:lnTo>
                  <a:lnTo>
                    <a:pt x="288" y="294"/>
                  </a:lnTo>
                  <a:lnTo>
                    <a:pt x="249" y="367"/>
                  </a:lnTo>
                  <a:lnTo>
                    <a:pt x="209" y="448"/>
                  </a:lnTo>
                  <a:lnTo>
                    <a:pt x="169" y="535"/>
                  </a:lnTo>
                  <a:lnTo>
                    <a:pt x="131" y="631"/>
                  </a:lnTo>
                  <a:lnTo>
                    <a:pt x="95" y="734"/>
                  </a:lnTo>
                  <a:lnTo>
                    <a:pt x="63" y="844"/>
                  </a:lnTo>
                  <a:lnTo>
                    <a:pt x="36" y="959"/>
                  </a:lnTo>
                  <a:lnTo>
                    <a:pt x="14" y="1081"/>
                  </a:lnTo>
                  <a:lnTo>
                    <a:pt x="0" y="1209"/>
                  </a:lnTo>
                  <a:lnTo>
                    <a:pt x="0" y="1211"/>
                  </a:lnTo>
                  <a:lnTo>
                    <a:pt x="1" y="1218"/>
                  </a:lnTo>
                  <a:lnTo>
                    <a:pt x="4" y="1227"/>
                  </a:lnTo>
                  <a:lnTo>
                    <a:pt x="8" y="1238"/>
                  </a:lnTo>
                  <a:lnTo>
                    <a:pt x="16" y="1248"/>
                  </a:lnTo>
                  <a:lnTo>
                    <a:pt x="28" y="1257"/>
                  </a:lnTo>
                  <a:lnTo>
                    <a:pt x="45" y="1263"/>
                  </a:lnTo>
                  <a:lnTo>
                    <a:pt x="67" y="1264"/>
                  </a:lnTo>
                  <a:lnTo>
                    <a:pt x="68" y="1264"/>
                  </a:lnTo>
                  <a:lnTo>
                    <a:pt x="73" y="1264"/>
                  </a:lnTo>
                  <a:lnTo>
                    <a:pt x="80" y="1264"/>
                  </a:lnTo>
                  <a:lnTo>
                    <a:pt x="89" y="1264"/>
                  </a:lnTo>
                  <a:lnTo>
                    <a:pt x="101" y="1264"/>
                  </a:lnTo>
                  <a:lnTo>
                    <a:pt x="116" y="1264"/>
                  </a:lnTo>
                  <a:lnTo>
                    <a:pt x="132" y="1264"/>
                  </a:lnTo>
                  <a:lnTo>
                    <a:pt x="150" y="1264"/>
                  </a:lnTo>
                  <a:lnTo>
                    <a:pt x="170" y="1264"/>
                  </a:lnTo>
                  <a:lnTo>
                    <a:pt x="192" y="1264"/>
                  </a:lnTo>
                  <a:lnTo>
                    <a:pt x="215" y="1264"/>
                  </a:lnTo>
                  <a:lnTo>
                    <a:pt x="240" y="1263"/>
                  </a:lnTo>
                  <a:lnTo>
                    <a:pt x="267" y="1263"/>
                  </a:lnTo>
                  <a:lnTo>
                    <a:pt x="294" y="1262"/>
                  </a:lnTo>
                  <a:lnTo>
                    <a:pt x="323" y="1261"/>
                  </a:lnTo>
                  <a:lnTo>
                    <a:pt x="353" y="1260"/>
                  </a:lnTo>
                  <a:lnTo>
                    <a:pt x="384" y="1257"/>
                  </a:lnTo>
                  <a:lnTo>
                    <a:pt x="415" y="1256"/>
                  </a:lnTo>
                  <a:lnTo>
                    <a:pt x="447" y="1254"/>
                  </a:lnTo>
                  <a:lnTo>
                    <a:pt x="480" y="1252"/>
                  </a:lnTo>
                  <a:lnTo>
                    <a:pt x="512" y="1248"/>
                  </a:lnTo>
                  <a:lnTo>
                    <a:pt x="545" y="1245"/>
                  </a:lnTo>
                  <a:lnTo>
                    <a:pt x="579" y="1241"/>
                  </a:lnTo>
                  <a:lnTo>
                    <a:pt x="612" y="1238"/>
                  </a:lnTo>
                  <a:lnTo>
                    <a:pt x="644" y="1233"/>
                  </a:lnTo>
                  <a:lnTo>
                    <a:pt x="677" y="1229"/>
                  </a:lnTo>
                  <a:lnTo>
                    <a:pt x="709" y="1223"/>
                  </a:lnTo>
                  <a:lnTo>
                    <a:pt x="741" y="1217"/>
                  </a:lnTo>
                  <a:lnTo>
                    <a:pt x="772" y="1211"/>
                  </a:lnTo>
                  <a:lnTo>
                    <a:pt x="802" y="1204"/>
                  </a:lnTo>
                  <a:lnTo>
                    <a:pt x="832" y="1197"/>
                  </a:lnTo>
                  <a:lnTo>
                    <a:pt x="860" y="1189"/>
                  </a:lnTo>
                  <a:lnTo>
                    <a:pt x="862" y="1189"/>
                  </a:lnTo>
                  <a:lnTo>
                    <a:pt x="869" y="1187"/>
                  </a:lnTo>
                  <a:lnTo>
                    <a:pt x="877" y="1185"/>
                  </a:lnTo>
                  <a:lnTo>
                    <a:pt x="888" y="1181"/>
                  </a:lnTo>
                  <a:lnTo>
                    <a:pt x="898" y="1177"/>
                  </a:lnTo>
                  <a:lnTo>
                    <a:pt x="907" y="1170"/>
                  </a:lnTo>
                  <a:lnTo>
                    <a:pt x="913" y="1161"/>
                  </a:lnTo>
                  <a:lnTo>
                    <a:pt x="915" y="1150"/>
                  </a:lnTo>
                  <a:lnTo>
                    <a:pt x="918" y="1143"/>
                  </a:lnTo>
                  <a:lnTo>
                    <a:pt x="923" y="1123"/>
                  </a:lnTo>
                  <a:lnTo>
                    <a:pt x="935" y="1091"/>
                  </a:lnTo>
                  <a:lnTo>
                    <a:pt x="950" y="1049"/>
                  </a:lnTo>
                  <a:lnTo>
                    <a:pt x="968" y="996"/>
                  </a:lnTo>
                  <a:lnTo>
                    <a:pt x="991" y="936"/>
                  </a:lnTo>
                  <a:lnTo>
                    <a:pt x="1019" y="868"/>
                  </a:lnTo>
                  <a:lnTo>
                    <a:pt x="1051" y="794"/>
                  </a:lnTo>
                  <a:lnTo>
                    <a:pt x="1086" y="717"/>
                  </a:lnTo>
                  <a:lnTo>
                    <a:pt x="1126" y="635"/>
                  </a:lnTo>
                  <a:lnTo>
                    <a:pt x="1169" y="552"/>
                  </a:lnTo>
                  <a:lnTo>
                    <a:pt x="1217" y="468"/>
                  </a:lnTo>
                  <a:lnTo>
                    <a:pt x="1268" y="384"/>
                  </a:lnTo>
                  <a:lnTo>
                    <a:pt x="1323" y="301"/>
                  </a:lnTo>
                  <a:lnTo>
                    <a:pt x="1382" y="222"/>
                  </a:lnTo>
                  <a:lnTo>
                    <a:pt x="1445" y="14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615" y="1953"/>
              <a:ext cx="95" cy="213"/>
            </a:xfrm>
            <a:custGeom>
              <a:avLst/>
              <a:gdLst>
                <a:gd name="T0" fmla="*/ 103 w 189"/>
                <a:gd name="T1" fmla="*/ 0 h 426"/>
                <a:gd name="T2" fmla="*/ 106 w 189"/>
                <a:gd name="T3" fmla="*/ 1 h 426"/>
                <a:gd name="T4" fmla="*/ 114 w 189"/>
                <a:gd name="T5" fmla="*/ 2 h 426"/>
                <a:gd name="T6" fmla="*/ 124 w 189"/>
                <a:gd name="T7" fmla="*/ 7 h 426"/>
                <a:gd name="T8" fmla="*/ 137 w 189"/>
                <a:gd name="T9" fmla="*/ 13 h 426"/>
                <a:gd name="T10" fmla="*/ 149 w 189"/>
                <a:gd name="T11" fmla="*/ 22 h 426"/>
                <a:gd name="T12" fmla="*/ 162 w 189"/>
                <a:gd name="T13" fmla="*/ 35 h 426"/>
                <a:gd name="T14" fmla="*/ 172 w 189"/>
                <a:gd name="T15" fmla="*/ 51 h 426"/>
                <a:gd name="T16" fmla="*/ 178 w 189"/>
                <a:gd name="T17" fmla="*/ 70 h 426"/>
                <a:gd name="T18" fmla="*/ 185 w 189"/>
                <a:gd name="T19" fmla="*/ 129 h 426"/>
                <a:gd name="T20" fmla="*/ 189 w 189"/>
                <a:gd name="T21" fmla="*/ 213 h 426"/>
                <a:gd name="T22" fmla="*/ 186 w 189"/>
                <a:gd name="T23" fmla="*/ 314 h 426"/>
                <a:gd name="T24" fmla="*/ 178 w 189"/>
                <a:gd name="T25" fmla="*/ 426 h 426"/>
                <a:gd name="T26" fmla="*/ 12 w 189"/>
                <a:gd name="T27" fmla="*/ 101 h 426"/>
                <a:gd name="T28" fmla="*/ 10 w 189"/>
                <a:gd name="T29" fmla="*/ 97 h 426"/>
                <a:gd name="T30" fmla="*/ 5 w 189"/>
                <a:gd name="T31" fmla="*/ 85 h 426"/>
                <a:gd name="T32" fmla="*/ 1 w 189"/>
                <a:gd name="T33" fmla="*/ 68 h 426"/>
                <a:gd name="T34" fmla="*/ 0 w 189"/>
                <a:gd name="T35" fmla="*/ 48 h 426"/>
                <a:gd name="T36" fmla="*/ 6 w 189"/>
                <a:gd name="T37" fmla="*/ 30 h 426"/>
                <a:gd name="T38" fmla="*/ 24 w 189"/>
                <a:gd name="T39" fmla="*/ 14 h 426"/>
                <a:gd name="T40" fmla="*/ 55 w 189"/>
                <a:gd name="T41" fmla="*/ 3 h 426"/>
                <a:gd name="T42" fmla="*/ 103 w 189"/>
                <a:gd name="T4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9" h="426">
                  <a:moveTo>
                    <a:pt x="103" y="0"/>
                  </a:moveTo>
                  <a:lnTo>
                    <a:pt x="106" y="1"/>
                  </a:lnTo>
                  <a:lnTo>
                    <a:pt x="114" y="2"/>
                  </a:lnTo>
                  <a:lnTo>
                    <a:pt x="124" y="7"/>
                  </a:lnTo>
                  <a:lnTo>
                    <a:pt x="137" y="13"/>
                  </a:lnTo>
                  <a:lnTo>
                    <a:pt x="149" y="22"/>
                  </a:lnTo>
                  <a:lnTo>
                    <a:pt x="162" y="35"/>
                  </a:lnTo>
                  <a:lnTo>
                    <a:pt x="172" y="51"/>
                  </a:lnTo>
                  <a:lnTo>
                    <a:pt x="178" y="70"/>
                  </a:lnTo>
                  <a:lnTo>
                    <a:pt x="185" y="129"/>
                  </a:lnTo>
                  <a:lnTo>
                    <a:pt x="189" y="213"/>
                  </a:lnTo>
                  <a:lnTo>
                    <a:pt x="186" y="314"/>
                  </a:lnTo>
                  <a:lnTo>
                    <a:pt x="178" y="426"/>
                  </a:lnTo>
                  <a:lnTo>
                    <a:pt x="12" y="101"/>
                  </a:lnTo>
                  <a:lnTo>
                    <a:pt x="10" y="97"/>
                  </a:lnTo>
                  <a:lnTo>
                    <a:pt x="5" y="85"/>
                  </a:lnTo>
                  <a:lnTo>
                    <a:pt x="1" y="68"/>
                  </a:lnTo>
                  <a:lnTo>
                    <a:pt x="0" y="48"/>
                  </a:lnTo>
                  <a:lnTo>
                    <a:pt x="6" y="30"/>
                  </a:lnTo>
                  <a:lnTo>
                    <a:pt x="24" y="14"/>
                  </a:lnTo>
                  <a:lnTo>
                    <a:pt x="55" y="3"/>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639" y="1704"/>
              <a:ext cx="212" cy="281"/>
            </a:xfrm>
            <a:custGeom>
              <a:avLst/>
              <a:gdLst>
                <a:gd name="T0" fmla="*/ 401 w 424"/>
                <a:gd name="T1" fmla="*/ 150 h 562"/>
                <a:gd name="T2" fmla="*/ 395 w 424"/>
                <a:gd name="T3" fmla="*/ 232 h 562"/>
                <a:gd name="T4" fmla="*/ 377 w 424"/>
                <a:gd name="T5" fmla="*/ 271 h 562"/>
                <a:gd name="T6" fmla="*/ 359 w 424"/>
                <a:gd name="T7" fmla="*/ 287 h 562"/>
                <a:gd name="T8" fmla="*/ 354 w 424"/>
                <a:gd name="T9" fmla="*/ 291 h 562"/>
                <a:gd name="T10" fmla="*/ 348 w 424"/>
                <a:gd name="T11" fmla="*/ 304 h 562"/>
                <a:gd name="T12" fmla="*/ 351 w 424"/>
                <a:gd name="T13" fmla="*/ 329 h 562"/>
                <a:gd name="T14" fmla="*/ 347 w 424"/>
                <a:gd name="T15" fmla="*/ 347 h 562"/>
                <a:gd name="T16" fmla="*/ 336 w 424"/>
                <a:gd name="T17" fmla="*/ 366 h 562"/>
                <a:gd name="T18" fmla="*/ 321 w 424"/>
                <a:gd name="T19" fmla="*/ 383 h 562"/>
                <a:gd name="T20" fmla="*/ 304 w 424"/>
                <a:gd name="T21" fmla="*/ 400 h 562"/>
                <a:gd name="T22" fmla="*/ 286 w 424"/>
                <a:gd name="T23" fmla="*/ 418 h 562"/>
                <a:gd name="T24" fmla="*/ 272 w 424"/>
                <a:gd name="T25" fmla="*/ 437 h 562"/>
                <a:gd name="T26" fmla="*/ 263 w 424"/>
                <a:gd name="T27" fmla="*/ 454 h 562"/>
                <a:gd name="T28" fmla="*/ 257 w 424"/>
                <a:gd name="T29" fmla="*/ 474 h 562"/>
                <a:gd name="T30" fmla="*/ 252 w 424"/>
                <a:gd name="T31" fmla="*/ 489 h 562"/>
                <a:gd name="T32" fmla="*/ 249 w 424"/>
                <a:gd name="T33" fmla="*/ 493 h 562"/>
                <a:gd name="T34" fmla="*/ 237 w 424"/>
                <a:gd name="T35" fmla="*/ 503 h 562"/>
                <a:gd name="T36" fmla="*/ 225 w 424"/>
                <a:gd name="T37" fmla="*/ 496 h 562"/>
                <a:gd name="T38" fmla="*/ 220 w 424"/>
                <a:gd name="T39" fmla="*/ 494 h 562"/>
                <a:gd name="T40" fmla="*/ 220 w 424"/>
                <a:gd name="T41" fmla="*/ 497 h 562"/>
                <a:gd name="T42" fmla="*/ 213 w 424"/>
                <a:gd name="T43" fmla="*/ 504 h 562"/>
                <a:gd name="T44" fmla="*/ 194 w 424"/>
                <a:gd name="T45" fmla="*/ 503 h 562"/>
                <a:gd name="T46" fmla="*/ 179 w 424"/>
                <a:gd name="T47" fmla="*/ 496 h 562"/>
                <a:gd name="T48" fmla="*/ 170 w 424"/>
                <a:gd name="T49" fmla="*/ 483 h 562"/>
                <a:gd name="T50" fmla="*/ 152 w 424"/>
                <a:gd name="T51" fmla="*/ 471 h 562"/>
                <a:gd name="T52" fmla="*/ 130 w 424"/>
                <a:gd name="T53" fmla="*/ 460 h 562"/>
                <a:gd name="T54" fmla="*/ 114 w 424"/>
                <a:gd name="T55" fmla="*/ 453 h 562"/>
                <a:gd name="T56" fmla="*/ 53 w 424"/>
                <a:gd name="T57" fmla="*/ 559 h 562"/>
                <a:gd name="T58" fmla="*/ 47 w 424"/>
                <a:gd name="T59" fmla="*/ 561 h 562"/>
                <a:gd name="T60" fmla="*/ 33 w 424"/>
                <a:gd name="T61" fmla="*/ 562 h 562"/>
                <a:gd name="T62" fmla="*/ 16 w 424"/>
                <a:gd name="T63" fmla="*/ 556 h 562"/>
                <a:gd name="T64" fmla="*/ 0 w 424"/>
                <a:gd name="T65" fmla="*/ 533 h 562"/>
                <a:gd name="T66" fmla="*/ 45 w 424"/>
                <a:gd name="T67" fmla="*/ 296 h 562"/>
                <a:gd name="T68" fmla="*/ 43 w 424"/>
                <a:gd name="T69" fmla="*/ 254 h 562"/>
                <a:gd name="T70" fmla="*/ 48 w 424"/>
                <a:gd name="T71" fmla="*/ 186 h 562"/>
                <a:gd name="T72" fmla="*/ 69 w 424"/>
                <a:gd name="T73" fmla="*/ 106 h 562"/>
                <a:gd name="T74" fmla="*/ 107 w 424"/>
                <a:gd name="T75" fmla="*/ 43 h 562"/>
                <a:gd name="T76" fmla="*/ 144 w 424"/>
                <a:gd name="T77" fmla="*/ 13 h 562"/>
                <a:gd name="T78" fmla="*/ 181 w 424"/>
                <a:gd name="T79" fmla="*/ 2 h 562"/>
                <a:gd name="T80" fmla="*/ 214 w 424"/>
                <a:gd name="T81" fmla="*/ 0 h 562"/>
                <a:gd name="T82" fmla="*/ 242 w 424"/>
                <a:gd name="T83" fmla="*/ 3 h 562"/>
                <a:gd name="T84" fmla="*/ 274 w 424"/>
                <a:gd name="T85" fmla="*/ 6 h 562"/>
                <a:gd name="T86" fmla="*/ 310 w 424"/>
                <a:gd name="T87" fmla="*/ 13 h 562"/>
                <a:gd name="T88" fmla="*/ 349 w 424"/>
                <a:gd name="T89" fmla="*/ 26 h 562"/>
                <a:gd name="T90" fmla="*/ 389 w 424"/>
                <a:gd name="T91" fmla="*/ 46 h 562"/>
                <a:gd name="T92" fmla="*/ 416 w 424"/>
                <a:gd name="T93" fmla="*/ 83 h 562"/>
                <a:gd name="T94" fmla="*/ 424 w 424"/>
                <a:gd name="T95" fmla="*/ 120 h 562"/>
                <a:gd name="T96" fmla="*/ 414 w 424"/>
                <a:gd name="T97" fmla="*/ 139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4" h="562">
                  <a:moveTo>
                    <a:pt x="401" y="133"/>
                  </a:moveTo>
                  <a:lnTo>
                    <a:pt x="401" y="150"/>
                  </a:lnTo>
                  <a:lnTo>
                    <a:pt x="400" y="189"/>
                  </a:lnTo>
                  <a:lnTo>
                    <a:pt x="395" y="232"/>
                  </a:lnTo>
                  <a:lnTo>
                    <a:pt x="387" y="258"/>
                  </a:lnTo>
                  <a:lnTo>
                    <a:pt x="377" y="271"/>
                  </a:lnTo>
                  <a:lnTo>
                    <a:pt x="366" y="280"/>
                  </a:lnTo>
                  <a:lnTo>
                    <a:pt x="359" y="287"/>
                  </a:lnTo>
                  <a:lnTo>
                    <a:pt x="356" y="289"/>
                  </a:lnTo>
                  <a:lnTo>
                    <a:pt x="354" y="291"/>
                  </a:lnTo>
                  <a:lnTo>
                    <a:pt x="350" y="295"/>
                  </a:lnTo>
                  <a:lnTo>
                    <a:pt x="348" y="304"/>
                  </a:lnTo>
                  <a:lnTo>
                    <a:pt x="350" y="319"/>
                  </a:lnTo>
                  <a:lnTo>
                    <a:pt x="351" y="329"/>
                  </a:lnTo>
                  <a:lnTo>
                    <a:pt x="350" y="338"/>
                  </a:lnTo>
                  <a:lnTo>
                    <a:pt x="347" y="347"/>
                  </a:lnTo>
                  <a:lnTo>
                    <a:pt x="342" y="356"/>
                  </a:lnTo>
                  <a:lnTo>
                    <a:pt x="336" y="366"/>
                  </a:lnTo>
                  <a:lnTo>
                    <a:pt x="329" y="375"/>
                  </a:lnTo>
                  <a:lnTo>
                    <a:pt x="321" y="383"/>
                  </a:lnTo>
                  <a:lnTo>
                    <a:pt x="313" y="391"/>
                  </a:lnTo>
                  <a:lnTo>
                    <a:pt x="304" y="400"/>
                  </a:lnTo>
                  <a:lnTo>
                    <a:pt x="295" y="409"/>
                  </a:lnTo>
                  <a:lnTo>
                    <a:pt x="286" y="418"/>
                  </a:lnTo>
                  <a:lnTo>
                    <a:pt x="279" y="428"/>
                  </a:lnTo>
                  <a:lnTo>
                    <a:pt x="272" y="437"/>
                  </a:lnTo>
                  <a:lnTo>
                    <a:pt x="266" y="446"/>
                  </a:lnTo>
                  <a:lnTo>
                    <a:pt x="263" y="454"/>
                  </a:lnTo>
                  <a:lnTo>
                    <a:pt x="260" y="461"/>
                  </a:lnTo>
                  <a:lnTo>
                    <a:pt x="257" y="474"/>
                  </a:lnTo>
                  <a:lnTo>
                    <a:pt x="255" y="483"/>
                  </a:lnTo>
                  <a:lnTo>
                    <a:pt x="252" y="489"/>
                  </a:lnTo>
                  <a:lnTo>
                    <a:pt x="251" y="491"/>
                  </a:lnTo>
                  <a:lnTo>
                    <a:pt x="249" y="493"/>
                  </a:lnTo>
                  <a:lnTo>
                    <a:pt x="244" y="499"/>
                  </a:lnTo>
                  <a:lnTo>
                    <a:pt x="237" y="503"/>
                  </a:lnTo>
                  <a:lnTo>
                    <a:pt x="230" y="500"/>
                  </a:lnTo>
                  <a:lnTo>
                    <a:pt x="225" y="496"/>
                  </a:lnTo>
                  <a:lnTo>
                    <a:pt x="222" y="493"/>
                  </a:lnTo>
                  <a:lnTo>
                    <a:pt x="220" y="494"/>
                  </a:lnTo>
                  <a:lnTo>
                    <a:pt x="220" y="494"/>
                  </a:lnTo>
                  <a:lnTo>
                    <a:pt x="220" y="497"/>
                  </a:lnTo>
                  <a:lnTo>
                    <a:pt x="218" y="500"/>
                  </a:lnTo>
                  <a:lnTo>
                    <a:pt x="213" y="504"/>
                  </a:lnTo>
                  <a:lnTo>
                    <a:pt x="204" y="504"/>
                  </a:lnTo>
                  <a:lnTo>
                    <a:pt x="194" y="503"/>
                  </a:lnTo>
                  <a:lnTo>
                    <a:pt x="185" y="499"/>
                  </a:lnTo>
                  <a:lnTo>
                    <a:pt x="179" y="496"/>
                  </a:lnTo>
                  <a:lnTo>
                    <a:pt x="174" y="488"/>
                  </a:lnTo>
                  <a:lnTo>
                    <a:pt x="170" y="483"/>
                  </a:lnTo>
                  <a:lnTo>
                    <a:pt x="162" y="477"/>
                  </a:lnTo>
                  <a:lnTo>
                    <a:pt x="152" y="471"/>
                  </a:lnTo>
                  <a:lnTo>
                    <a:pt x="142" y="466"/>
                  </a:lnTo>
                  <a:lnTo>
                    <a:pt x="130" y="460"/>
                  </a:lnTo>
                  <a:lnTo>
                    <a:pt x="121" y="455"/>
                  </a:lnTo>
                  <a:lnTo>
                    <a:pt x="114" y="453"/>
                  </a:lnTo>
                  <a:lnTo>
                    <a:pt x="112" y="452"/>
                  </a:lnTo>
                  <a:lnTo>
                    <a:pt x="53" y="559"/>
                  </a:lnTo>
                  <a:lnTo>
                    <a:pt x="52" y="560"/>
                  </a:lnTo>
                  <a:lnTo>
                    <a:pt x="47" y="561"/>
                  </a:lnTo>
                  <a:lnTo>
                    <a:pt x="41" y="562"/>
                  </a:lnTo>
                  <a:lnTo>
                    <a:pt x="33" y="562"/>
                  </a:lnTo>
                  <a:lnTo>
                    <a:pt x="25" y="560"/>
                  </a:lnTo>
                  <a:lnTo>
                    <a:pt x="16" y="556"/>
                  </a:lnTo>
                  <a:lnTo>
                    <a:pt x="8" y="546"/>
                  </a:lnTo>
                  <a:lnTo>
                    <a:pt x="0" y="533"/>
                  </a:lnTo>
                  <a:lnTo>
                    <a:pt x="45" y="302"/>
                  </a:lnTo>
                  <a:lnTo>
                    <a:pt x="45" y="296"/>
                  </a:lnTo>
                  <a:lnTo>
                    <a:pt x="44" y="279"/>
                  </a:lnTo>
                  <a:lnTo>
                    <a:pt x="43" y="254"/>
                  </a:lnTo>
                  <a:lnTo>
                    <a:pt x="45" y="223"/>
                  </a:lnTo>
                  <a:lnTo>
                    <a:pt x="48" y="186"/>
                  </a:lnTo>
                  <a:lnTo>
                    <a:pt x="56" y="147"/>
                  </a:lnTo>
                  <a:lnTo>
                    <a:pt x="69" y="106"/>
                  </a:lnTo>
                  <a:lnTo>
                    <a:pt x="89" y="68"/>
                  </a:lnTo>
                  <a:lnTo>
                    <a:pt x="107" y="43"/>
                  </a:lnTo>
                  <a:lnTo>
                    <a:pt x="126" y="25"/>
                  </a:lnTo>
                  <a:lnTo>
                    <a:pt x="144" y="13"/>
                  </a:lnTo>
                  <a:lnTo>
                    <a:pt x="162" y="5"/>
                  </a:lnTo>
                  <a:lnTo>
                    <a:pt x="181" y="2"/>
                  </a:lnTo>
                  <a:lnTo>
                    <a:pt x="198" y="0"/>
                  </a:lnTo>
                  <a:lnTo>
                    <a:pt x="214" y="0"/>
                  </a:lnTo>
                  <a:lnTo>
                    <a:pt x="228" y="2"/>
                  </a:lnTo>
                  <a:lnTo>
                    <a:pt x="242" y="3"/>
                  </a:lnTo>
                  <a:lnTo>
                    <a:pt x="258" y="4"/>
                  </a:lnTo>
                  <a:lnTo>
                    <a:pt x="274" y="6"/>
                  </a:lnTo>
                  <a:lnTo>
                    <a:pt x="291" y="8"/>
                  </a:lnTo>
                  <a:lnTo>
                    <a:pt x="310" y="13"/>
                  </a:lnTo>
                  <a:lnTo>
                    <a:pt x="328" y="19"/>
                  </a:lnTo>
                  <a:lnTo>
                    <a:pt x="349" y="26"/>
                  </a:lnTo>
                  <a:lnTo>
                    <a:pt x="370" y="34"/>
                  </a:lnTo>
                  <a:lnTo>
                    <a:pt x="389" y="46"/>
                  </a:lnTo>
                  <a:lnTo>
                    <a:pt x="404" y="64"/>
                  </a:lnTo>
                  <a:lnTo>
                    <a:pt x="416" y="83"/>
                  </a:lnTo>
                  <a:lnTo>
                    <a:pt x="422" y="103"/>
                  </a:lnTo>
                  <a:lnTo>
                    <a:pt x="424" y="120"/>
                  </a:lnTo>
                  <a:lnTo>
                    <a:pt x="422" y="133"/>
                  </a:lnTo>
                  <a:lnTo>
                    <a:pt x="414" y="139"/>
                  </a:lnTo>
                  <a:lnTo>
                    <a:pt x="401"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663" y="1659"/>
              <a:ext cx="229" cy="163"/>
            </a:xfrm>
            <a:custGeom>
              <a:avLst/>
              <a:gdLst>
                <a:gd name="T0" fmla="*/ 439 w 460"/>
                <a:gd name="T1" fmla="*/ 323 h 328"/>
                <a:gd name="T2" fmla="*/ 414 w 460"/>
                <a:gd name="T3" fmla="*/ 325 h 328"/>
                <a:gd name="T4" fmla="*/ 384 w 460"/>
                <a:gd name="T5" fmla="*/ 326 h 328"/>
                <a:gd name="T6" fmla="*/ 349 w 460"/>
                <a:gd name="T7" fmla="*/ 328 h 328"/>
                <a:gd name="T8" fmla="*/ 315 w 460"/>
                <a:gd name="T9" fmla="*/ 328 h 328"/>
                <a:gd name="T10" fmla="*/ 283 w 460"/>
                <a:gd name="T11" fmla="*/ 326 h 328"/>
                <a:gd name="T12" fmla="*/ 257 w 460"/>
                <a:gd name="T13" fmla="*/ 325 h 328"/>
                <a:gd name="T14" fmla="*/ 239 w 460"/>
                <a:gd name="T15" fmla="*/ 323 h 328"/>
                <a:gd name="T16" fmla="*/ 222 w 460"/>
                <a:gd name="T17" fmla="*/ 316 h 328"/>
                <a:gd name="T18" fmla="*/ 198 w 460"/>
                <a:gd name="T19" fmla="*/ 304 h 328"/>
                <a:gd name="T20" fmla="*/ 180 w 460"/>
                <a:gd name="T21" fmla="*/ 293 h 328"/>
                <a:gd name="T22" fmla="*/ 167 w 460"/>
                <a:gd name="T23" fmla="*/ 285 h 328"/>
                <a:gd name="T24" fmla="*/ 160 w 460"/>
                <a:gd name="T25" fmla="*/ 283 h 328"/>
                <a:gd name="T26" fmla="*/ 121 w 460"/>
                <a:gd name="T27" fmla="*/ 272 h 328"/>
                <a:gd name="T28" fmla="*/ 65 w 460"/>
                <a:gd name="T29" fmla="*/ 254 h 328"/>
                <a:gd name="T30" fmla="*/ 15 w 460"/>
                <a:gd name="T31" fmla="*/ 227 h 328"/>
                <a:gd name="T32" fmla="*/ 0 w 460"/>
                <a:gd name="T33" fmla="*/ 205 h 328"/>
                <a:gd name="T34" fmla="*/ 6 w 460"/>
                <a:gd name="T35" fmla="*/ 166 h 328"/>
                <a:gd name="T36" fmla="*/ 25 w 460"/>
                <a:gd name="T37" fmla="*/ 108 h 328"/>
                <a:gd name="T38" fmla="*/ 71 w 460"/>
                <a:gd name="T39" fmla="*/ 48 h 328"/>
                <a:gd name="T40" fmla="*/ 116 w 460"/>
                <a:gd name="T41" fmla="*/ 19 h 328"/>
                <a:gd name="T42" fmla="*/ 136 w 460"/>
                <a:gd name="T43" fmla="*/ 11 h 328"/>
                <a:gd name="T44" fmla="*/ 157 w 460"/>
                <a:gd name="T45" fmla="*/ 5 h 328"/>
                <a:gd name="T46" fmla="*/ 180 w 460"/>
                <a:gd name="T47" fmla="*/ 2 h 328"/>
                <a:gd name="T48" fmla="*/ 205 w 460"/>
                <a:gd name="T49" fmla="*/ 0 h 328"/>
                <a:gd name="T50" fmla="*/ 234 w 460"/>
                <a:gd name="T51" fmla="*/ 2 h 328"/>
                <a:gd name="T52" fmla="*/ 265 w 460"/>
                <a:gd name="T53" fmla="*/ 6 h 328"/>
                <a:gd name="T54" fmla="*/ 301 w 460"/>
                <a:gd name="T55" fmla="*/ 13 h 328"/>
                <a:gd name="T56" fmla="*/ 326 w 460"/>
                <a:gd name="T57" fmla="*/ 20 h 328"/>
                <a:gd name="T58" fmla="*/ 358 w 460"/>
                <a:gd name="T59" fmla="*/ 45 h 328"/>
                <a:gd name="T60" fmla="*/ 398 w 460"/>
                <a:gd name="T61" fmla="*/ 102 h 328"/>
                <a:gd name="T62" fmla="*/ 414 w 460"/>
                <a:gd name="T63" fmla="*/ 197 h 328"/>
                <a:gd name="T64" fmla="*/ 460 w 460"/>
                <a:gd name="T65" fmla="*/ 30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0" h="328">
                  <a:moveTo>
                    <a:pt x="448" y="322"/>
                  </a:moveTo>
                  <a:lnTo>
                    <a:pt x="439" y="323"/>
                  </a:lnTo>
                  <a:lnTo>
                    <a:pt x="428" y="324"/>
                  </a:lnTo>
                  <a:lnTo>
                    <a:pt x="414" y="325"/>
                  </a:lnTo>
                  <a:lnTo>
                    <a:pt x="400" y="326"/>
                  </a:lnTo>
                  <a:lnTo>
                    <a:pt x="384" y="326"/>
                  </a:lnTo>
                  <a:lnTo>
                    <a:pt x="366" y="326"/>
                  </a:lnTo>
                  <a:lnTo>
                    <a:pt x="349" y="328"/>
                  </a:lnTo>
                  <a:lnTo>
                    <a:pt x="332" y="328"/>
                  </a:lnTo>
                  <a:lnTo>
                    <a:pt x="315" y="328"/>
                  </a:lnTo>
                  <a:lnTo>
                    <a:pt x="298" y="328"/>
                  </a:lnTo>
                  <a:lnTo>
                    <a:pt x="283" y="326"/>
                  </a:lnTo>
                  <a:lnTo>
                    <a:pt x="270" y="326"/>
                  </a:lnTo>
                  <a:lnTo>
                    <a:pt x="257" y="325"/>
                  </a:lnTo>
                  <a:lnTo>
                    <a:pt x="247" y="324"/>
                  </a:lnTo>
                  <a:lnTo>
                    <a:pt x="239" y="323"/>
                  </a:lnTo>
                  <a:lnTo>
                    <a:pt x="234" y="322"/>
                  </a:lnTo>
                  <a:lnTo>
                    <a:pt x="222" y="316"/>
                  </a:lnTo>
                  <a:lnTo>
                    <a:pt x="210" y="310"/>
                  </a:lnTo>
                  <a:lnTo>
                    <a:pt x="198" y="304"/>
                  </a:lnTo>
                  <a:lnTo>
                    <a:pt x="188" y="298"/>
                  </a:lnTo>
                  <a:lnTo>
                    <a:pt x="180" y="293"/>
                  </a:lnTo>
                  <a:lnTo>
                    <a:pt x="172" y="288"/>
                  </a:lnTo>
                  <a:lnTo>
                    <a:pt x="167" y="285"/>
                  </a:lnTo>
                  <a:lnTo>
                    <a:pt x="166" y="284"/>
                  </a:lnTo>
                  <a:lnTo>
                    <a:pt x="160" y="283"/>
                  </a:lnTo>
                  <a:lnTo>
                    <a:pt x="144" y="278"/>
                  </a:lnTo>
                  <a:lnTo>
                    <a:pt x="121" y="272"/>
                  </a:lnTo>
                  <a:lnTo>
                    <a:pt x="93" y="264"/>
                  </a:lnTo>
                  <a:lnTo>
                    <a:pt x="65" y="254"/>
                  </a:lnTo>
                  <a:lnTo>
                    <a:pt x="38" y="241"/>
                  </a:lnTo>
                  <a:lnTo>
                    <a:pt x="15" y="227"/>
                  </a:lnTo>
                  <a:lnTo>
                    <a:pt x="0" y="211"/>
                  </a:lnTo>
                  <a:lnTo>
                    <a:pt x="0" y="205"/>
                  </a:lnTo>
                  <a:lnTo>
                    <a:pt x="1" y="189"/>
                  </a:lnTo>
                  <a:lnTo>
                    <a:pt x="6" y="166"/>
                  </a:lnTo>
                  <a:lnTo>
                    <a:pt x="13" y="137"/>
                  </a:lnTo>
                  <a:lnTo>
                    <a:pt x="25" y="108"/>
                  </a:lnTo>
                  <a:lnTo>
                    <a:pt x="45" y="76"/>
                  </a:lnTo>
                  <a:lnTo>
                    <a:pt x="71" y="48"/>
                  </a:lnTo>
                  <a:lnTo>
                    <a:pt x="107" y="23"/>
                  </a:lnTo>
                  <a:lnTo>
                    <a:pt x="116" y="19"/>
                  </a:lnTo>
                  <a:lnTo>
                    <a:pt x="126" y="14"/>
                  </a:lnTo>
                  <a:lnTo>
                    <a:pt x="136" y="11"/>
                  </a:lnTo>
                  <a:lnTo>
                    <a:pt x="146" y="8"/>
                  </a:lnTo>
                  <a:lnTo>
                    <a:pt x="157" y="5"/>
                  </a:lnTo>
                  <a:lnTo>
                    <a:pt x="168" y="3"/>
                  </a:lnTo>
                  <a:lnTo>
                    <a:pt x="180" y="2"/>
                  </a:lnTo>
                  <a:lnTo>
                    <a:pt x="192" y="0"/>
                  </a:lnTo>
                  <a:lnTo>
                    <a:pt x="205" y="0"/>
                  </a:lnTo>
                  <a:lnTo>
                    <a:pt x="219" y="0"/>
                  </a:lnTo>
                  <a:lnTo>
                    <a:pt x="234" y="2"/>
                  </a:lnTo>
                  <a:lnTo>
                    <a:pt x="249" y="4"/>
                  </a:lnTo>
                  <a:lnTo>
                    <a:pt x="265" y="6"/>
                  </a:lnTo>
                  <a:lnTo>
                    <a:pt x="282" y="8"/>
                  </a:lnTo>
                  <a:lnTo>
                    <a:pt x="301" y="13"/>
                  </a:lnTo>
                  <a:lnTo>
                    <a:pt x="320" y="18"/>
                  </a:lnTo>
                  <a:lnTo>
                    <a:pt x="326" y="20"/>
                  </a:lnTo>
                  <a:lnTo>
                    <a:pt x="340" y="29"/>
                  </a:lnTo>
                  <a:lnTo>
                    <a:pt x="358" y="45"/>
                  </a:lnTo>
                  <a:lnTo>
                    <a:pt x="379" y="68"/>
                  </a:lnTo>
                  <a:lnTo>
                    <a:pt x="398" y="102"/>
                  </a:lnTo>
                  <a:lnTo>
                    <a:pt x="410" y="144"/>
                  </a:lnTo>
                  <a:lnTo>
                    <a:pt x="414" y="197"/>
                  </a:lnTo>
                  <a:lnTo>
                    <a:pt x="404" y="263"/>
                  </a:lnTo>
                  <a:lnTo>
                    <a:pt x="460" y="308"/>
                  </a:lnTo>
                  <a:lnTo>
                    <a:pt x="448" y="32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2790" y="1812"/>
              <a:ext cx="97" cy="4"/>
            </a:xfrm>
            <a:custGeom>
              <a:avLst/>
              <a:gdLst>
                <a:gd name="T0" fmla="*/ 193 w 193"/>
                <a:gd name="T1" fmla="*/ 2 h 7"/>
                <a:gd name="T2" fmla="*/ 171 w 193"/>
                <a:gd name="T3" fmla="*/ 3 h 7"/>
                <a:gd name="T4" fmla="*/ 149 w 193"/>
                <a:gd name="T5" fmla="*/ 5 h 7"/>
                <a:gd name="T6" fmla="*/ 125 w 193"/>
                <a:gd name="T7" fmla="*/ 6 h 7"/>
                <a:gd name="T8" fmla="*/ 100 w 193"/>
                <a:gd name="T9" fmla="*/ 6 h 7"/>
                <a:gd name="T10" fmla="*/ 73 w 193"/>
                <a:gd name="T11" fmla="*/ 7 h 7"/>
                <a:gd name="T12" fmla="*/ 49 w 193"/>
                <a:gd name="T13" fmla="*/ 7 h 7"/>
                <a:gd name="T14" fmla="*/ 28 w 193"/>
                <a:gd name="T15" fmla="*/ 6 h 7"/>
                <a:gd name="T16" fmla="*/ 11 w 193"/>
                <a:gd name="T17" fmla="*/ 6 h 7"/>
                <a:gd name="T18" fmla="*/ 0 w 193"/>
                <a:gd name="T19" fmla="*/ 3 h 7"/>
                <a:gd name="T20" fmla="*/ 1 w 193"/>
                <a:gd name="T21" fmla="*/ 1 h 7"/>
                <a:gd name="T22" fmla="*/ 12 w 193"/>
                <a:gd name="T23" fmla="*/ 2 h 7"/>
                <a:gd name="T24" fmla="*/ 30 w 193"/>
                <a:gd name="T25" fmla="*/ 3 h 7"/>
                <a:gd name="T26" fmla="*/ 52 w 193"/>
                <a:gd name="T27" fmla="*/ 3 h 7"/>
                <a:gd name="T28" fmla="*/ 76 w 193"/>
                <a:gd name="T29" fmla="*/ 3 h 7"/>
                <a:gd name="T30" fmla="*/ 101 w 193"/>
                <a:gd name="T31" fmla="*/ 3 h 7"/>
                <a:gd name="T32" fmla="*/ 128 w 193"/>
                <a:gd name="T33" fmla="*/ 2 h 7"/>
                <a:gd name="T34" fmla="*/ 151 w 193"/>
                <a:gd name="T35" fmla="*/ 1 h 7"/>
                <a:gd name="T36" fmla="*/ 171 w 193"/>
                <a:gd name="T37" fmla="*/ 0 h 7"/>
                <a:gd name="T38" fmla="*/ 193 w 193"/>
                <a:gd name="T39" fmla="*/ 0 h 7"/>
                <a:gd name="T40" fmla="*/ 193 w 193"/>
                <a:gd name="T4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3" h="7">
                  <a:moveTo>
                    <a:pt x="193" y="2"/>
                  </a:moveTo>
                  <a:lnTo>
                    <a:pt x="171" y="3"/>
                  </a:lnTo>
                  <a:lnTo>
                    <a:pt x="149" y="5"/>
                  </a:lnTo>
                  <a:lnTo>
                    <a:pt x="125" y="6"/>
                  </a:lnTo>
                  <a:lnTo>
                    <a:pt x="100" y="6"/>
                  </a:lnTo>
                  <a:lnTo>
                    <a:pt x="73" y="7"/>
                  </a:lnTo>
                  <a:lnTo>
                    <a:pt x="49" y="7"/>
                  </a:lnTo>
                  <a:lnTo>
                    <a:pt x="28" y="6"/>
                  </a:lnTo>
                  <a:lnTo>
                    <a:pt x="11" y="6"/>
                  </a:lnTo>
                  <a:lnTo>
                    <a:pt x="0" y="3"/>
                  </a:lnTo>
                  <a:lnTo>
                    <a:pt x="1" y="1"/>
                  </a:lnTo>
                  <a:lnTo>
                    <a:pt x="12" y="2"/>
                  </a:lnTo>
                  <a:lnTo>
                    <a:pt x="30" y="3"/>
                  </a:lnTo>
                  <a:lnTo>
                    <a:pt x="52" y="3"/>
                  </a:lnTo>
                  <a:lnTo>
                    <a:pt x="76" y="3"/>
                  </a:lnTo>
                  <a:lnTo>
                    <a:pt x="101" y="3"/>
                  </a:lnTo>
                  <a:lnTo>
                    <a:pt x="128" y="2"/>
                  </a:lnTo>
                  <a:lnTo>
                    <a:pt x="151" y="1"/>
                  </a:lnTo>
                  <a:lnTo>
                    <a:pt x="171" y="0"/>
                  </a:lnTo>
                  <a:lnTo>
                    <a:pt x="193" y="0"/>
                  </a:lnTo>
                  <a:lnTo>
                    <a:pt x="19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2754" y="1779"/>
              <a:ext cx="106" cy="14"/>
            </a:xfrm>
            <a:custGeom>
              <a:avLst/>
              <a:gdLst>
                <a:gd name="T0" fmla="*/ 211 w 211"/>
                <a:gd name="T1" fmla="*/ 19 h 28"/>
                <a:gd name="T2" fmla="*/ 210 w 211"/>
                <a:gd name="T3" fmla="*/ 21 h 28"/>
                <a:gd name="T4" fmla="*/ 200 w 211"/>
                <a:gd name="T5" fmla="*/ 15 h 28"/>
                <a:gd name="T6" fmla="*/ 188 w 211"/>
                <a:gd name="T7" fmla="*/ 10 h 28"/>
                <a:gd name="T8" fmla="*/ 175 w 211"/>
                <a:gd name="T9" fmla="*/ 8 h 28"/>
                <a:gd name="T10" fmla="*/ 163 w 211"/>
                <a:gd name="T11" fmla="*/ 6 h 28"/>
                <a:gd name="T12" fmla="*/ 150 w 211"/>
                <a:gd name="T13" fmla="*/ 4 h 28"/>
                <a:gd name="T14" fmla="*/ 137 w 211"/>
                <a:gd name="T15" fmla="*/ 4 h 28"/>
                <a:gd name="T16" fmla="*/ 124 w 211"/>
                <a:gd name="T17" fmla="*/ 4 h 28"/>
                <a:gd name="T18" fmla="*/ 110 w 211"/>
                <a:gd name="T19" fmla="*/ 5 h 28"/>
                <a:gd name="T20" fmla="*/ 96 w 211"/>
                <a:gd name="T21" fmla="*/ 6 h 28"/>
                <a:gd name="T22" fmla="*/ 82 w 211"/>
                <a:gd name="T23" fmla="*/ 8 h 28"/>
                <a:gd name="T24" fmla="*/ 68 w 211"/>
                <a:gd name="T25" fmla="*/ 10 h 28"/>
                <a:gd name="T26" fmla="*/ 54 w 211"/>
                <a:gd name="T27" fmla="*/ 14 h 28"/>
                <a:gd name="T28" fmla="*/ 41 w 211"/>
                <a:gd name="T29" fmla="*/ 16 h 28"/>
                <a:gd name="T30" fmla="*/ 28 w 211"/>
                <a:gd name="T31" fmla="*/ 20 h 28"/>
                <a:gd name="T32" fmla="*/ 14 w 211"/>
                <a:gd name="T33" fmla="*/ 24 h 28"/>
                <a:gd name="T34" fmla="*/ 1 w 211"/>
                <a:gd name="T35" fmla="*/ 28 h 28"/>
                <a:gd name="T36" fmla="*/ 0 w 211"/>
                <a:gd name="T37" fmla="*/ 24 h 28"/>
                <a:gd name="T38" fmla="*/ 13 w 211"/>
                <a:gd name="T39" fmla="*/ 21 h 28"/>
                <a:gd name="T40" fmla="*/ 27 w 211"/>
                <a:gd name="T41" fmla="*/ 17 h 28"/>
                <a:gd name="T42" fmla="*/ 41 w 211"/>
                <a:gd name="T43" fmla="*/ 14 h 28"/>
                <a:gd name="T44" fmla="*/ 54 w 211"/>
                <a:gd name="T45" fmla="*/ 10 h 28"/>
                <a:gd name="T46" fmla="*/ 68 w 211"/>
                <a:gd name="T47" fmla="*/ 7 h 28"/>
                <a:gd name="T48" fmla="*/ 82 w 211"/>
                <a:gd name="T49" fmla="*/ 5 h 28"/>
                <a:gd name="T50" fmla="*/ 97 w 211"/>
                <a:gd name="T51" fmla="*/ 4 h 28"/>
                <a:gd name="T52" fmla="*/ 111 w 211"/>
                <a:gd name="T53" fmla="*/ 1 h 28"/>
                <a:gd name="T54" fmla="*/ 125 w 211"/>
                <a:gd name="T55" fmla="*/ 0 h 28"/>
                <a:gd name="T56" fmla="*/ 137 w 211"/>
                <a:gd name="T57" fmla="*/ 0 h 28"/>
                <a:gd name="T58" fmla="*/ 151 w 211"/>
                <a:gd name="T59" fmla="*/ 1 h 28"/>
                <a:gd name="T60" fmla="*/ 164 w 211"/>
                <a:gd name="T61" fmla="*/ 2 h 28"/>
                <a:gd name="T62" fmla="*/ 177 w 211"/>
                <a:gd name="T63" fmla="*/ 5 h 28"/>
                <a:gd name="T64" fmla="*/ 189 w 211"/>
                <a:gd name="T65" fmla="*/ 8 h 28"/>
                <a:gd name="T66" fmla="*/ 201 w 211"/>
                <a:gd name="T67" fmla="*/ 13 h 28"/>
                <a:gd name="T68" fmla="*/ 211 w 211"/>
                <a:gd name="T6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 h="28">
                  <a:moveTo>
                    <a:pt x="211" y="19"/>
                  </a:moveTo>
                  <a:lnTo>
                    <a:pt x="210" y="21"/>
                  </a:lnTo>
                  <a:lnTo>
                    <a:pt x="200" y="15"/>
                  </a:lnTo>
                  <a:lnTo>
                    <a:pt x="188" y="10"/>
                  </a:lnTo>
                  <a:lnTo>
                    <a:pt x="175" y="8"/>
                  </a:lnTo>
                  <a:lnTo>
                    <a:pt x="163" y="6"/>
                  </a:lnTo>
                  <a:lnTo>
                    <a:pt x="150" y="4"/>
                  </a:lnTo>
                  <a:lnTo>
                    <a:pt x="137" y="4"/>
                  </a:lnTo>
                  <a:lnTo>
                    <a:pt x="124" y="4"/>
                  </a:lnTo>
                  <a:lnTo>
                    <a:pt x="110" y="5"/>
                  </a:lnTo>
                  <a:lnTo>
                    <a:pt x="96" y="6"/>
                  </a:lnTo>
                  <a:lnTo>
                    <a:pt x="82" y="8"/>
                  </a:lnTo>
                  <a:lnTo>
                    <a:pt x="68" y="10"/>
                  </a:lnTo>
                  <a:lnTo>
                    <a:pt x="54" y="14"/>
                  </a:lnTo>
                  <a:lnTo>
                    <a:pt x="41" y="16"/>
                  </a:lnTo>
                  <a:lnTo>
                    <a:pt x="28" y="20"/>
                  </a:lnTo>
                  <a:lnTo>
                    <a:pt x="14" y="24"/>
                  </a:lnTo>
                  <a:lnTo>
                    <a:pt x="1" y="28"/>
                  </a:lnTo>
                  <a:lnTo>
                    <a:pt x="0" y="24"/>
                  </a:lnTo>
                  <a:lnTo>
                    <a:pt x="13" y="21"/>
                  </a:lnTo>
                  <a:lnTo>
                    <a:pt x="27" y="17"/>
                  </a:lnTo>
                  <a:lnTo>
                    <a:pt x="41" y="14"/>
                  </a:lnTo>
                  <a:lnTo>
                    <a:pt x="54" y="10"/>
                  </a:lnTo>
                  <a:lnTo>
                    <a:pt x="68" y="7"/>
                  </a:lnTo>
                  <a:lnTo>
                    <a:pt x="82" y="5"/>
                  </a:lnTo>
                  <a:lnTo>
                    <a:pt x="97" y="4"/>
                  </a:lnTo>
                  <a:lnTo>
                    <a:pt x="111" y="1"/>
                  </a:lnTo>
                  <a:lnTo>
                    <a:pt x="125" y="0"/>
                  </a:lnTo>
                  <a:lnTo>
                    <a:pt x="137" y="0"/>
                  </a:lnTo>
                  <a:lnTo>
                    <a:pt x="151" y="1"/>
                  </a:lnTo>
                  <a:lnTo>
                    <a:pt x="164" y="2"/>
                  </a:lnTo>
                  <a:lnTo>
                    <a:pt x="177" y="5"/>
                  </a:lnTo>
                  <a:lnTo>
                    <a:pt x="189" y="8"/>
                  </a:lnTo>
                  <a:lnTo>
                    <a:pt x="201" y="13"/>
                  </a:lnTo>
                  <a:lnTo>
                    <a:pt x="2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2737" y="1671"/>
              <a:ext cx="74" cy="121"/>
            </a:xfrm>
            <a:custGeom>
              <a:avLst/>
              <a:gdLst>
                <a:gd name="T0" fmla="*/ 147 w 147"/>
                <a:gd name="T1" fmla="*/ 2 h 241"/>
                <a:gd name="T2" fmla="*/ 132 w 147"/>
                <a:gd name="T3" fmla="*/ 8 h 241"/>
                <a:gd name="T4" fmla="*/ 118 w 147"/>
                <a:gd name="T5" fmla="*/ 13 h 241"/>
                <a:gd name="T6" fmla="*/ 107 w 147"/>
                <a:gd name="T7" fmla="*/ 21 h 241"/>
                <a:gd name="T8" fmla="*/ 96 w 147"/>
                <a:gd name="T9" fmla="*/ 32 h 241"/>
                <a:gd name="T10" fmla="*/ 85 w 147"/>
                <a:gd name="T11" fmla="*/ 43 h 241"/>
                <a:gd name="T12" fmla="*/ 73 w 147"/>
                <a:gd name="T13" fmla="*/ 59 h 241"/>
                <a:gd name="T14" fmla="*/ 61 w 147"/>
                <a:gd name="T15" fmla="*/ 78 h 241"/>
                <a:gd name="T16" fmla="*/ 46 w 147"/>
                <a:gd name="T17" fmla="*/ 101 h 241"/>
                <a:gd name="T18" fmla="*/ 37 w 147"/>
                <a:gd name="T19" fmla="*/ 116 h 241"/>
                <a:gd name="T20" fmla="*/ 30 w 147"/>
                <a:gd name="T21" fmla="*/ 132 h 241"/>
                <a:gd name="T22" fmla="*/ 22 w 147"/>
                <a:gd name="T23" fmla="*/ 149 h 241"/>
                <a:gd name="T24" fmla="*/ 16 w 147"/>
                <a:gd name="T25" fmla="*/ 168 h 241"/>
                <a:gd name="T26" fmla="*/ 11 w 147"/>
                <a:gd name="T27" fmla="*/ 186 h 241"/>
                <a:gd name="T28" fmla="*/ 7 w 147"/>
                <a:gd name="T29" fmla="*/ 205 h 241"/>
                <a:gd name="T30" fmla="*/ 4 w 147"/>
                <a:gd name="T31" fmla="*/ 223 h 241"/>
                <a:gd name="T32" fmla="*/ 3 w 147"/>
                <a:gd name="T33" fmla="*/ 241 h 241"/>
                <a:gd name="T34" fmla="*/ 0 w 147"/>
                <a:gd name="T35" fmla="*/ 241 h 241"/>
                <a:gd name="T36" fmla="*/ 1 w 147"/>
                <a:gd name="T37" fmla="*/ 223 h 241"/>
                <a:gd name="T38" fmla="*/ 4 w 147"/>
                <a:gd name="T39" fmla="*/ 205 h 241"/>
                <a:gd name="T40" fmla="*/ 8 w 147"/>
                <a:gd name="T41" fmla="*/ 186 h 241"/>
                <a:gd name="T42" fmla="*/ 14 w 147"/>
                <a:gd name="T43" fmla="*/ 167 h 241"/>
                <a:gd name="T44" fmla="*/ 19 w 147"/>
                <a:gd name="T45" fmla="*/ 148 h 241"/>
                <a:gd name="T46" fmla="*/ 26 w 147"/>
                <a:gd name="T47" fmla="*/ 131 h 241"/>
                <a:gd name="T48" fmla="*/ 34 w 147"/>
                <a:gd name="T49" fmla="*/ 115 h 241"/>
                <a:gd name="T50" fmla="*/ 43 w 147"/>
                <a:gd name="T51" fmla="*/ 100 h 241"/>
                <a:gd name="T52" fmla="*/ 58 w 147"/>
                <a:gd name="T53" fmla="*/ 77 h 241"/>
                <a:gd name="T54" fmla="*/ 71 w 147"/>
                <a:gd name="T55" fmla="*/ 57 h 241"/>
                <a:gd name="T56" fmla="*/ 84 w 147"/>
                <a:gd name="T57" fmla="*/ 42 h 241"/>
                <a:gd name="T58" fmla="*/ 94 w 147"/>
                <a:gd name="T59" fmla="*/ 30 h 241"/>
                <a:gd name="T60" fmla="*/ 106 w 147"/>
                <a:gd name="T61" fmla="*/ 19 h 241"/>
                <a:gd name="T62" fmla="*/ 117 w 147"/>
                <a:gd name="T63" fmla="*/ 11 h 241"/>
                <a:gd name="T64" fmla="*/ 131 w 147"/>
                <a:gd name="T65" fmla="*/ 5 h 241"/>
                <a:gd name="T66" fmla="*/ 147 w 147"/>
                <a:gd name="T67" fmla="*/ 0 h 241"/>
                <a:gd name="T68" fmla="*/ 147 w 147"/>
                <a:gd name="T69" fmla="*/ 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241">
                  <a:moveTo>
                    <a:pt x="147" y="2"/>
                  </a:moveTo>
                  <a:lnTo>
                    <a:pt x="132" y="8"/>
                  </a:lnTo>
                  <a:lnTo>
                    <a:pt x="118" y="13"/>
                  </a:lnTo>
                  <a:lnTo>
                    <a:pt x="107" y="21"/>
                  </a:lnTo>
                  <a:lnTo>
                    <a:pt x="96" y="32"/>
                  </a:lnTo>
                  <a:lnTo>
                    <a:pt x="85" y="43"/>
                  </a:lnTo>
                  <a:lnTo>
                    <a:pt x="73" y="59"/>
                  </a:lnTo>
                  <a:lnTo>
                    <a:pt x="61" y="78"/>
                  </a:lnTo>
                  <a:lnTo>
                    <a:pt x="46" y="101"/>
                  </a:lnTo>
                  <a:lnTo>
                    <a:pt x="37" y="116"/>
                  </a:lnTo>
                  <a:lnTo>
                    <a:pt x="30" y="132"/>
                  </a:lnTo>
                  <a:lnTo>
                    <a:pt x="22" y="149"/>
                  </a:lnTo>
                  <a:lnTo>
                    <a:pt x="16" y="168"/>
                  </a:lnTo>
                  <a:lnTo>
                    <a:pt x="11" y="186"/>
                  </a:lnTo>
                  <a:lnTo>
                    <a:pt x="7" y="205"/>
                  </a:lnTo>
                  <a:lnTo>
                    <a:pt x="4" y="223"/>
                  </a:lnTo>
                  <a:lnTo>
                    <a:pt x="3" y="241"/>
                  </a:lnTo>
                  <a:lnTo>
                    <a:pt x="0" y="241"/>
                  </a:lnTo>
                  <a:lnTo>
                    <a:pt x="1" y="223"/>
                  </a:lnTo>
                  <a:lnTo>
                    <a:pt x="4" y="205"/>
                  </a:lnTo>
                  <a:lnTo>
                    <a:pt x="8" y="186"/>
                  </a:lnTo>
                  <a:lnTo>
                    <a:pt x="14" y="167"/>
                  </a:lnTo>
                  <a:lnTo>
                    <a:pt x="19" y="148"/>
                  </a:lnTo>
                  <a:lnTo>
                    <a:pt x="26" y="131"/>
                  </a:lnTo>
                  <a:lnTo>
                    <a:pt x="34" y="115"/>
                  </a:lnTo>
                  <a:lnTo>
                    <a:pt x="43" y="100"/>
                  </a:lnTo>
                  <a:lnTo>
                    <a:pt x="58" y="77"/>
                  </a:lnTo>
                  <a:lnTo>
                    <a:pt x="71" y="57"/>
                  </a:lnTo>
                  <a:lnTo>
                    <a:pt x="84" y="42"/>
                  </a:lnTo>
                  <a:lnTo>
                    <a:pt x="94" y="30"/>
                  </a:lnTo>
                  <a:lnTo>
                    <a:pt x="106" y="19"/>
                  </a:lnTo>
                  <a:lnTo>
                    <a:pt x="117" y="11"/>
                  </a:lnTo>
                  <a:lnTo>
                    <a:pt x="131" y="5"/>
                  </a:lnTo>
                  <a:lnTo>
                    <a:pt x="147" y="0"/>
                  </a:lnTo>
                  <a:lnTo>
                    <a:pt x="14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431" y="1986"/>
              <a:ext cx="232" cy="378"/>
            </a:xfrm>
            <a:custGeom>
              <a:avLst/>
              <a:gdLst>
                <a:gd name="T0" fmla="*/ 155 w 464"/>
                <a:gd name="T1" fmla="*/ 47 h 755"/>
                <a:gd name="T2" fmla="*/ 130 w 464"/>
                <a:gd name="T3" fmla="*/ 124 h 755"/>
                <a:gd name="T4" fmla="*/ 94 w 464"/>
                <a:gd name="T5" fmla="*/ 241 h 755"/>
                <a:gd name="T6" fmla="*/ 62 w 464"/>
                <a:gd name="T7" fmla="*/ 361 h 755"/>
                <a:gd name="T8" fmla="*/ 44 w 464"/>
                <a:gd name="T9" fmla="*/ 458 h 755"/>
                <a:gd name="T10" fmla="*/ 28 w 464"/>
                <a:gd name="T11" fmla="*/ 570 h 755"/>
                <a:gd name="T12" fmla="*/ 11 w 464"/>
                <a:gd name="T13" fmla="*/ 676 h 755"/>
                <a:gd name="T14" fmla="*/ 1 w 464"/>
                <a:gd name="T15" fmla="*/ 745 h 755"/>
                <a:gd name="T16" fmla="*/ 2 w 464"/>
                <a:gd name="T17" fmla="*/ 755 h 755"/>
                <a:gd name="T18" fmla="*/ 15 w 464"/>
                <a:gd name="T19" fmla="*/ 755 h 755"/>
                <a:gd name="T20" fmla="*/ 39 w 464"/>
                <a:gd name="T21" fmla="*/ 754 h 755"/>
                <a:gd name="T22" fmla="*/ 71 w 464"/>
                <a:gd name="T23" fmla="*/ 753 h 755"/>
                <a:gd name="T24" fmla="*/ 109 w 464"/>
                <a:gd name="T25" fmla="*/ 752 h 755"/>
                <a:gd name="T26" fmla="*/ 150 w 464"/>
                <a:gd name="T27" fmla="*/ 751 h 755"/>
                <a:gd name="T28" fmla="*/ 189 w 464"/>
                <a:gd name="T29" fmla="*/ 749 h 755"/>
                <a:gd name="T30" fmla="*/ 225 w 464"/>
                <a:gd name="T31" fmla="*/ 747 h 755"/>
                <a:gd name="T32" fmla="*/ 254 w 464"/>
                <a:gd name="T33" fmla="*/ 745 h 755"/>
                <a:gd name="T34" fmla="*/ 284 w 464"/>
                <a:gd name="T35" fmla="*/ 745 h 755"/>
                <a:gd name="T36" fmla="*/ 318 w 464"/>
                <a:gd name="T37" fmla="*/ 745 h 755"/>
                <a:gd name="T38" fmla="*/ 351 w 464"/>
                <a:gd name="T39" fmla="*/ 746 h 755"/>
                <a:gd name="T40" fmla="*/ 384 w 464"/>
                <a:gd name="T41" fmla="*/ 747 h 755"/>
                <a:gd name="T42" fmla="*/ 411 w 464"/>
                <a:gd name="T43" fmla="*/ 749 h 755"/>
                <a:gd name="T44" fmla="*/ 433 w 464"/>
                <a:gd name="T45" fmla="*/ 751 h 755"/>
                <a:gd name="T46" fmla="*/ 445 w 464"/>
                <a:gd name="T47" fmla="*/ 752 h 755"/>
                <a:gd name="T48" fmla="*/ 448 w 464"/>
                <a:gd name="T49" fmla="*/ 745 h 755"/>
                <a:gd name="T50" fmla="*/ 458 w 464"/>
                <a:gd name="T51" fmla="*/ 703 h 755"/>
                <a:gd name="T52" fmla="*/ 464 w 464"/>
                <a:gd name="T53" fmla="*/ 641 h 755"/>
                <a:gd name="T54" fmla="*/ 450 w 464"/>
                <a:gd name="T55" fmla="*/ 584 h 755"/>
                <a:gd name="T56" fmla="*/ 431 w 464"/>
                <a:gd name="T57" fmla="*/ 564 h 755"/>
                <a:gd name="T58" fmla="*/ 435 w 464"/>
                <a:gd name="T59" fmla="*/ 563 h 755"/>
                <a:gd name="T60" fmla="*/ 441 w 464"/>
                <a:gd name="T61" fmla="*/ 562 h 755"/>
                <a:gd name="T62" fmla="*/ 443 w 464"/>
                <a:gd name="T63" fmla="*/ 562 h 755"/>
                <a:gd name="T64" fmla="*/ 438 w 464"/>
                <a:gd name="T65" fmla="*/ 563 h 755"/>
                <a:gd name="T66" fmla="*/ 420 w 464"/>
                <a:gd name="T67" fmla="*/ 565 h 755"/>
                <a:gd name="T68" fmla="*/ 386 w 464"/>
                <a:gd name="T69" fmla="*/ 572 h 755"/>
                <a:gd name="T70" fmla="*/ 331 w 464"/>
                <a:gd name="T71" fmla="*/ 582 h 755"/>
                <a:gd name="T72" fmla="*/ 279 w 464"/>
                <a:gd name="T73" fmla="*/ 592 h 755"/>
                <a:gd name="T74" fmla="*/ 228 w 464"/>
                <a:gd name="T75" fmla="*/ 599 h 755"/>
                <a:gd name="T76" fmla="*/ 172 w 464"/>
                <a:gd name="T77" fmla="*/ 605 h 755"/>
                <a:gd name="T78" fmla="*/ 131 w 464"/>
                <a:gd name="T79" fmla="*/ 610 h 755"/>
                <a:gd name="T80" fmla="*/ 128 w 464"/>
                <a:gd name="T81" fmla="*/ 604 h 755"/>
                <a:gd name="T82" fmla="*/ 142 w 464"/>
                <a:gd name="T83" fmla="*/ 558 h 755"/>
                <a:gd name="T84" fmla="*/ 162 w 464"/>
                <a:gd name="T85" fmla="*/ 490 h 755"/>
                <a:gd name="T86" fmla="*/ 183 w 464"/>
                <a:gd name="T87" fmla="*/ 423 h 755"/>
                <a:gd name="T88" fmla="*/ 199 w 464"/>
                <a:gd name="T89" fmla="*/ 372 h 755"/>
                <a:gd name="T90" fmla="*/ 231 w 464"/>
                <a:gd name="T91" fmla="*/ 278 h 755"/>
                <a:gd name="T92" fmla="*/ 267 w 464"/>
                <a:gd name="T93" fmla="*/ 169 h 755"/>
                <a:gd name="T94" fmla="*/ 290 w 464"/>
                <a:gd name="T95" fmla="*/ 81 h 755"/>
                <a:gd name="T96" fmla="*/ 284 w 464"/>
                <a:gd name="T97" fmla="*/ 40 h 755"/>
                <a:gd name="T98" fmla="*/ 258 w 464"/>
                <a:gd name="T99" fmla="*/ 12 h 755"/>
                <a:gd name="T100" fmla="*/ 219 w 464"/>
                <a:gd name="T101" fmla="*/ 0 h 755"/>
                <a:gd name="T102" fmla="*/ 177 w 464"/>
                <a:gd name="T103" fmla="*/ 1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755">
                  <a:moveTo>
                    <a:pt x="159" y="35"/>
                  </a:moveTo>
                  <a:lnTo>
                    <a:pt x="155" y="47"/>
                  </a:lnTo>
                  <a:lnTo>
                    <a:pt x="145" y="78"/>
                  </a:lnTo>
                  <a:lnTo>
                    <a:pt x="130" y="124"/>
                  </a:lnTo>
                  <a:lnTo>
                    <a:pt x="113" y="179"/>
                  </a:lnTo>
                  <a:lnTo>
                    <a:pt x="94" y="241"/>
                  </a:lnTo>
                  <a:lnTo>
                    <a:pt x="77" y="303"/>
                  </a:lnTo>
                  <a:lnTo>
                    <a:pt x="62" y="361"/>
                  </a:lnTo>
                  <a:lnTo>
                    <a:pt x="52" y="410"/>
                  </a:lnTo>
                  <a:lnTo>
                    <a:pt x="44" y="458"/>
                  </a:lnTo>
                  <a:lnTo>
                    <a:pt x="36" y="512"/>
                  </a:lnTo>
                  <a:lnTo>
                    <a:pt x="28" y="570"/>
                  </a:lnTo>
                  <a:lnTo>
                    <a:pt x="19" y="625"/>
                  </a:lnTo>
                  <a:lnTo>
                    <a:pt x="11" y="676"/>
                  </a:lnTo>
                  <a:lnTo>
                    <a:pt x="6" y="717"/>
                  </a:lnTo>
                  <a:lnTo>
                    <a:pt x="1" y="745"/>
                  </a:lnTo>
                  <a:lnTo>
                    <a:pt x="0" y="755"/>
                  </a:lnTo>
                  <a:lnTo>
                    <a:pt x="2" y="755"/>
                  </a:lnTo>
                  <a:lnTo>
                    <a:pt x="7" y="755"/>
                  </a:lnTo>
                  <a:lnTo>
                    <a:pt x="15" y="755"/>
                  </a:lnTo>
                  <a:lnTo>
                    <a:pt x="26" y="754"/>
                  </a:lnTo>
                  <a:lnTo>
                    <a:pt x="39" y="754"/>
                  </a:lnTo>
                  <a:lnTo>
                    <a:pt x="55" y="754"/>
                  </a:lnTo>
                  <a:lnTo>
                    <a:pt x="71" y="753"/>
                  </a:lnTo>
                  <a:lnTo>
                    <a:pt x="90" y="753"/>
                  </a:lnTo>
                  <a:lnTo>
                    <a:pt x="109" y="752"/>
                  </a:lnTo>
                  <a:lnTo>
                    <a:pt x="129" y="752"/>
                  </a:lnTo>
                  <a:lnTo>
                    <a:pt x="150" y="751"/>
                  </a:lnTo>
                  <a:lnTo>
                    <a:pt x="169" y="749"/>
                  </a:lnTo>
                  <a:lnTo>
                    <a:pt x="189" y="749"/>
                  </a:lnTo>
                  <a:lnTo>
                    <a:pt x="207" y="748"/>
                  </a:lnTo>
                  <a:lnTo>
                    <a:pt x="225" y="747"/>
                  </a:lnTo>
                  <a:lnTo>
                    <a:pt x="241" y="746"/>
                  </a:lnTo>
                  <a:lnTo>
                    <a:pt x="254" y="745"/>
                  </a:lnTo>
                  <a:lnTo>
                    <a:pt x="268" y="745"/>
                  </a:lnTo>
                  <a:lnTo>
                    <a:pt x="284" y="745"/>
                  </a:lnTo>
                  <a:lnTo>
                    <a:pt x="301" y="745"/>
                  </a:lnTo>
                  <a:lnTo>
                    <a:pt x="318" y="745"/>
                  </a:lnTo>
                  <a:lnTo>
                    <a:pt x="335" y="745"/>
                  </a:lnTo>
                  <a:lnTo>
                    <a:pt x="351" y="746"/>
                  </a:lnTo>
                  <a:lnTo>
                    <a:pt x="369" y="747"/>
                  </a:lnTo>
                  <a:lnTo>
                    <a:pt x="384" y="747"/>
                  </a:lnTo>
                  <a:lnTo>
                    <a:pt x="399" y="748"/>
                  </a:lnTo>
                  <a:lnTo>
                    <a:pt x="411" y="749"/>
                  </a:lnTo>
                  <a:lnTo>
                    <a:pt x="423" y="751"/>
                  </a:lnTo>
                  <a:lnTo>
                    <a:pt x="433" y="751"/>
                  </a:lnTo>
                  <a:lnTo>
                    <a:pt x="440" y="752"/>
                  </a:lnTo>
                  <a:lnTo>
                    <a:pt x="445" y="752"/>
                  </a:lnTo>
                  <a:lnTo>
                    <a:pt x="446" y="752"/>
                  </a:lnTo>
                  <a:lnTo>
                    <a:pt x="448" y="745"/>
                  </a:lnTo>
                  <a:lnTo>
                    <a:pt x="453" y="727"/>
                  </a:lnTo>
                  <a:lnTo>
                    <a:pt x="458" y="703"/>
                  </a:lnTo>
                  <a:lnTo>
                    <a:pt x="463" y="673"/>
                  </a:lnTo>
                  <a:lnTo>
                    <a:pt x="464" y="641"/>
                  </a:lnTo>
                  <a:lnTo>
                    <a:pt x="461" y="610"/>
                  </a:lnTo>
                  <a:lnTo>
                    <a:pt x="450" y="584"/>
                  </a:lnTo>
                  <a:lnTo>
                    <a:pt x="430" y="564"/>
                  </a:lnTo>
                  <a:lnTo>
                    <a:pt x="431" y="564"/>
                  </a:lnTo>
                  <a:lnTo>
                    <a:pt x="433" y="564"/>
                  </a:lnTo>
                  <a:lnTo>
                    <a:pt x="435" y="563"/>
                  </a:lnTo>
                  <a:lnTo>
                    <a:pt x="439" y="563"/>
                  </a:lnTo>
                  <a:lnTo>
                    <a:pt x="441" y="562"/>
                  </a:lnTo>
                  <a:lnTo>
                    <a:pt x="443" y="562"/>
                  </a:lnTo>
                  <a:lnTo>
                    <a:pt x="443" y="562"/>
                  </a:lnTo>
                  <a:lnTo>
                    <a:pt x="442" y="562"/>
                  </a:lnTo>
                  <a:lnTo>
                    <a:pt x="438" y="563"/>
                  </a:lnTo>
                  <a:lnTo>
                    <a:pt x="431" y="564"/>
                  </a:lnTo>
                  <a:lnTo>
                    <a:pt x="420" y="565"/>
                  </a:lnTo>
                  <a:lnTo>
                    <a:pt x="405" y="569"/>
                  </a:lnTo>
                  <a:lnTo>
                    <a:pt x="386" y="572"/>
                  </a:lnTo>
                  <a:lnTo>
                    <a:pt x="360" y="577"/>
                  </a:lnTo>
                  <a:lnTo>
                    <a:pt x="331" y="582"/>
                  </a:lnTo>
                  <a:lnTo>
                    <a:pt x="294" y="589"/>
                  </a:lnTo>
                  <a:lnTo>
                    <a:pt x="279" y="592"/>
                  </a:lnTo>
                  <a:lnTo>
                    <a:pt x="256" y="595"/>
                  </a:lnTo>
                  <a:lnTo>
                    <a:pt x="228" y="599"/>
                  </a:lnTo>
                  <a:lnTo>
                    <a:pt x="199" y="602"/>
                  </a:lnTo>
                  <a:lnTo>
                    <a:pt x="172" y="605"/>
                  </a:lnTo>
                  <a:lnTo>
                    <a:pt x="147" y="609"/>
                  </a:lnTo>
                  <a:lnTo>
                    <a:pt x="131" y="610"/>
                  </a:lnTo>
                  <a:lnTo>
                    <a:pt x="125" y="611"/>
                  </a:lnTo>
                  <a:lnTo>
                    <a:pt x="128" y="604"/>
                  </a:lnTo>
                  <a:lnTo>
                    <a:pt x="134" y="586"/>
                  </a:lnTo>
                  <a:lnTo>
                    <a:pt x="142" y="558"/>
                  </a:lnTo>
                  <a:lnTo>
                    <a:pt x="152" y="526"/>
                  </a:lnTo>
                  <a:lnTo>
                    <a:pt x="162" y="490"/>
                  </a:lnTo>
                  <a:lnTo>
                    <a:pt x="173" y="456"/>
                  </a:lnTo>
                  <a:lnTo>
                    <a:pt x="183" y="423"/>
                  </a:lnTo>
                  <a:lnTo>
                    <a:pt x="190" y="399"/>
                  </a:lnTo>
                  <a:lnTo>
                    <a:pt x="199" y="372"/>
                  </a:lnTo>
                  <a:lnTo>
                    <a:pt x="214" y="329"/>
                  </a:lnTo>
                  <a:lnTo>
                    <a:pt x="231" y="278"/>
                  </a:lnTo>
                  <a:lnTo>
                    <a:pt x="250" y="224"/>
                  </a:lnTo>
                  <a:lnTo>
                    <a:pt x="267" y="169"/>
                  </a:lnTo>
                  <a:lnTo>
                    <a:pt x="282" y="121"/>
                  </a:lnTo>
                  <a:lnTo>
                    <a:pt x="290" y="81"/>
                  </a:lnTo>
                  <a:lnTo>
                    <a:pt x="291" y="56"/>
                  </a:lnTo>
                  <a:lnTo>
                    <a:pt x="284" y="40"/>
                  </a:lnTo>
                  <a:lnTo>
                    <a:pt x="273" y="25"/>
                  </a:lnTo>
                  <a:lnTo>
                    <a:pt x="258" y="12"/>
                  </a:lnTo>
                  <a:lnTo>
                    <a:pt x="240" y="3"/>
                  </a:lnTo>
                  <a:lnTo>
                    <a:pt x="219" y="0"/>
                  </a:lnTo>
                  <a:lnTo>
                    <a:pt x="198" y="3"/>
                  </a:lnTo>
                  <a:lnTo>
                    <a:pt x="177" y="15"/>
                  </a:lnTo>
                  <a:lnTo>
                    <a:pt x="159" y="3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2617" y="2228"/>
              <a:ext cx="131" cy="112"/>
            </a:xfrm>
            <a:custGeom>
              <a:avLst/>
              <a:gdLst>
                <a:gd name="T0" fmla="*/ 12 w 262"/>
                <a:gd name="T1" fmla="*/ 162 h 224"/>
                <a:gd name="T2" fmla="*/ 29 w 262"/>
                <a:gd name="T3" fmla="*/ 159 h 224"/>
                <a:gd name="T4" fmla="*/ 39 w 262"/>
                <a:gd name="T5" fmla="*/ 139 h 224"/>
                <a:gd name="T6" fmla="*/ 53 w 262"/>
                <a:gd name="T7" fmla="*/ 101 h 224"/>
                <a:gd name="T8" fmla="*/ 66 w 262"/>
                <a:gd name="T9" fmla="*/ 66 h 224"/>
                <a:gd name="T10" fmla="*/ 75 w 262"/>
                <a:gd name="T11" fmla="*/ 44 h 224"/>
                <a:gd name="T12" fmla="*/ 77 w 262"/>
                <a:gd name="T13" fmla="*/ 40 h 224"/>
                <a:gd name="T14" fmla="*/ 84 w 262"/>
                <a:gd name="T15" fmla="*/ 33 h 224"/>
                <a:gd name="T16" fmla="*/ 97 w 262"/>
                <a:gd name="T17" fmla="*/ 24 h 224"/>
                <a:gd name="T18" fmla="*/ 112 w 262"/>
                <a:gd name="T19" fmla="*/ 15 h 224"/>
                <a:gd name="T20" fmla="*/ 126 w 262"/>
                <a:gd name="T21" fmla="*/ 10 h 224"/>
                <a:gd name="T22" fmla="*/ 138 w 262"/>
                <a:gd name="T23" fmla="*/ 6 h 224"/>
                <a:gd name="T24" fmla="*/ 147 w 262"/>
                <a:gd name="T25" fmla="*/ 3 h 224"/>
                <a:gd name="T26" fmla="*/ 152 w 262"/>
                <a:gd name="T27" fmla="*/ 0 h 224"/>
                <a:gd name="T28" fmla="*/ 227 w 262"/>
                <a:gd name="T29" fmla="*/ 22 h 224"/>
                <a:gd name="T30" fmla="*/ 154 w 262"/>
                <a:gd name="T31" fmla="*/ 26 h 224"/>
                <a:gd name="T32" fmla="*/ 169 w 262"/>
                <a:gd name="T33" fmla="*/ 56 h 224"/>
                <a:gd name="T34" fmla="*/ 175 w 262"/>
                <a:gd name="T35" fmla="*/ 59 h 224"/>
                <a:gd name="T36" fmla="*/ 190 w 262"/>
                <a:gd name="T37" fmla="*/ 68 h 224"/>
                <a:gd name="T38" fmla="*/ 206 w 262"/>
                <a:gd name="T39" fmla="*/ 79 h 224"/>
                <a:gd name="T40" fmla="*/ 220 w 262"/>
                <a:gd name="T41" fmla="*/ 88 h 224"/>
                <a:gd name="T42" fmla="*/ 232 w 262"/>
                <a:gd name="T43" fmla="*/ 97 h 224"/>
                <a:gd name="T44" fmla="*/ 245 w 262"/>
                <a:gd name="T45" fmla="*/ 105 h 224"/>
                <a:gd name="T46" fmla="*/ 257 w 262"/>
                <a:gd name="T47" fmla="*/ 113 h 224"/>
                <a:gd name="T48" fmla="*/ 262 w 262"/>
                <a:gd name="T49" fmla="*/ 116 h 224"/>
                <a:gd name="T50" fmla="*/ 255 w 262"/>
                <a:gd name="T51" fmla="*/ 120 h 224"/>
                <a:gd name="T52" fmla="*/ 242 w 262"/>
                <a:gd name="T53" fmla="*/ 127 h 224"/>
                <a:gd name="T54" fmla="*/ 224 w 262"/>
                <a:gd name="T55" fmla="*/ 120 h 224"/>
                <a:gd name="T56" fmla="*/ 210 w 262"/>
                <a:gd name="T57" fmla="*/ 112 h 224"/>
                <a:gd name="T58" fmla="*/ 218 w 262"/>
                <a:gd name="T59" fmla="*/ 121 h 224"/>
                <a:gd name="T60" fmla="*/ 232 w 262"/>
                <a:gd name="T61" fmla="*/ 135 h 224"/>
                <a:gd name="T62" fmla="*/ 222 w 262"/>
                <a:gd name="T63" fmla="*/ 142 h 224"/>
                <a:gd name="T64" fmla="*/ 200 w 262"/>
                <a:gd name="T65" fmla="*/ 142 h 224"/>
                <a:gd name="T66" fmla="*/ 129 w 262"/>
                <a:gd name="T67" fmla="*/ 121 h 224"/>
                <a:gd name="T68" fmla="*/ 180 w 262"/>
                <a:gd name="T69" fmla="*/ 153 h 224"/>
                <a:gd name="T70" fmla="*/ 184 w 262"/>
                <a:gd name="T71" fmla="*/ 155 h 224"/>
                <a:gd name="T72" fmla="*/ 195 w 262"/>
                <a:gd name="T73" fmla="*/ 164 h 224"/>
                <a:gd name="T74" fmla="*/ 190 w 262"/>
                <a:gd name="T75" fmla="*/ 169 h 224"/>
                <a:gd name="T76" fmla="*/ 167 w 262"/>
                <a:gd name="T77" fmla="*/ 166 h 224"/>
                <a:gd name="T78" fmla="*/ 118 w 262"/>
                <a:gd name="T79" fmla="*/ 149 h 224"/>
                <a:gd name="T80" fmla="*/ 116 w 262"/>
                <a:gd name="T81" fmla="*/ 157 h 224"/>
                <a:gd name="T82" fmla="*/ 112 w 262"/>
                <a:gd name="T83" fmla="*/ 169 h 224"/>
                <a:gd name="T84" fmla="*/ 106 w 262"/>
                <a:gd name="T85" fmla="*/ 184 h 224"/>
                <a:gd name="T86" fmla="*/ 104 w 262"/>
                <a:gd name="T87" fmla="*/ 195 h 224"/>
                <a:gd name="T88" fmla="*/ 98 w 262"/>
                <a:gd name="T89" fmla="*/ 203 h 224"/>
                <a:gd name="T90" fmla="*/ 86 w 262"/>
                <a:gd name="T91" fmla="*/ 215 h 224"/>
                <a:gd name="T92" fmla="*/ 74 w 262"/>
                <a:gd name="T93" fmla="*/ 219 h 224"/>
                <a:gd name="T94" fmla="*/ 68 w 262"/>
                <a:gd name="T95" fmla="*/ 220 h 224"/>
                <a:gd name="T96" fmla="*/ 63 w 262"/>
                <a:gd name="T97" fmla="*/ 220 h 224"/>
                <a:gd name="T98" fmla="*/ 52 w 262"/>
                <a:gd name="T99" fmla="*/ 220 h 224"/>
                <a:gd name="T100" fmla="*/ 37 w 262"/>
                <a:gd name="T101" fmla="*/ 222 h 224"/>
                <a:gd name="T102" fmla="*/ 20 w 262"/>
                <a:gd name="T103" fmla="*/ 224 h 224"/>
                <a:gd name="T104" fmla="*/ 0 w 262"/>
                <a:gd name="T105" fmla="*/ 201 h 224"/>
                <a:gd name="T106" fmla="*/ 8 w 262"/>
                <a:gd name="T107" fmla="*/ 16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 h="224">
                  <a:moveTo>
                    <a:pt x="8" y="162"/>
                  </a:moveTo>
                  <a:lnTo>
                    <a:pt x="12" y="162"/>
                  </a:lnTo>
                  <a:lnTo>
                    <a:pt x="20" y="161"/>
                  </a:lnTo>
                  <a:lnTo>
                    <a:pt x="29" y="159"/>
                  </a:lnTo>
                  <a:lnTo>
                    <a:pt x="33" y="156"/>
                  </a:lnTo>
                  <a:lnTo>
                    <a:pt x="39" y="139"/>
                  </a:lnTo>
                  <a:lnTo>
                    <a:pt x="46" y="120"/>
                  </a:lnTo>
                  <a:lnTo>
                    <a:pt x="53" y="101"/>
                  </a:lnTo>
                  <a:lnTo>
                    <a:pt x="60" y="82"/>
                  </a:lnTo>
                  <a:lnTo>
                    <a:pt x="66" y="66"/>
                  </a:lnTo>
                  <a:lnTo>
                    <a:pt x="71" y="52"/>
                  </a:lnTo>
                  <a:lnTo>
                    <a:pt x="75" y="44"/>
                  </a:lnTo>
                  <a:lnTo>
                    <a:pt x="76" y="41"/>
                  </a:lnTo>
                  <a:lnTo>
                    <a:pt x="77" y="40"/>
                  </a:lnTo>
                  <a:lnTo>
                    <a:pt x="81" y="37"/>
                  </a:lnTo>
                  <a:lnTo>
                    <a:pt x="84" y="33"/>
                  </a:lnTo>
                  <a:lnTo>
                    <a:pt x="91" y="28"/>
                  </a:lnTo>
                  <a:lnTo>
                    <a:pt x="97" y="24"/>
                  </a:lnTo>
                  <a:lnTo>
                    <a:pt x="104" y="19"/>
                  </a:lnTo>
                  <a:lnTo>
                    <a:pt x="112" y="15"/>
                  </a:lnTo>
                  <a:lnTo>
                    <a:pt x="119" y="12"/>
                  </a:lnTo>
                  <a:lnTo>
                    <a:pt x="126" y="10"/>
                  </a:lnTo>
                  <a:lnTo>
                    <a:pt x="131" y="7"/>
                  </a:lnTo>
                  <a:lnTo>
                    <a:pt x="138" y="6"/>
                  </a:lnTo>
                  <a:lnTo>
                    <a:pt x="143" y="4"/>
                  </a:lnTo>
                  <a:lnTo>
                    <a:pt x="147" y="3"/>
                  </a:lnTo>
                  <a:lnTo>
                    <a:pt x="151" y="2"/>
                  </a:lnTo>
                  <a:lnTo>
                    <a:pt x="152" y="0"/>
                  </a:lnTo>
                  <a:lnTo>
                    <a:pt x="153" y="0"/>
                  </a:lnTo>
                  <a:lnTo>
                    <a:pt x="227" y="22"/>
                  </a:lnTo>
                  <a:lnTo>
                    <a:pt x="210" y="36"/>
                  </a:lnTo>
                  <a:lnTo>
                    <a:pt x="154" y="26"/>
                  </a:lnTo>
                  <a:lnTo>
                    <a:pt x="126" y="45"/>
                  </a:lnTo>
                  <a:lnTo>
                    <a:pt x="169" y="56"/>
                  </a:lnTo>
                  <a:lnTo>
                    <a:pt x="171" y="57"/>
                  </a:lnTo>
                  <a:lnTo>
                    <a:pt x="175" y="59"/>
                  </a:lnTo>
                  <a:lnTo>
                    <a:pt x="182" y="64"/>
                  </a:lnTo>
                  <a:lnTo>
                    <a:pt x="190" y="68"/>
                  </a:lnTo>
                  <a:lnTo>
                    <a:pt x="198" y="74"/>
                  </a:lnTo>
                  <a:lnTo>
                    <a:pt x="206" y="79"/>
                  </a:lnTo>
                  <a:lnTo>
                    <a:pt x="214" y="83"/>
                  </a:lnTo>
                  <a:lnTo>
                    <a:pt x="220" y="88"/>
                  </a:lnTo>
                  <a:lnTo>
                    <a:pt x="226" y="93"/>
                  </a:lnTo>
                  <a:lnTo>
                    <a:pt x="232" y="97"/>
                  </a:lnTo>
                  <a:lnTo>
                    <a:pt x="239" y="102"/>
                  </a:lnTo>
                  <a:lnTo>
                    <a:pt x="245" y="105"/>
                  </a:lnTo>
                  <a:lnTo>
                    <a:pt x="252" y="110"/>
                  </a:lnTo>
                  <a:lnTo>
                    <a:pt x="257" y="113"/>
                  </a:lnTo>
                  <a:lnTo>
                    <a:pt x="260" y="115"/>
                  </a:lnTo>
                  <a:lnTo>
                    <a:pt x="262" y="116"/>
                  </a:lnTo>
                  <a:lnTo>
                    <a:pt x="259" y="117"/>
                  </a:lnTo>
                  <a:lnTo>
                    <a:pt x="255" y="120"/>
                  </a:lnTo>
                  <a:lnTo>
                    <a:pt x="249" y="125"/>
                  </a:lnTo>
                  <a:lnTo>
                    <a:pt x="242" y="127"/>
                  </a:lnTo>
                  <a:lnTo>
                    <a:pt x="234" y="126"/>
                  </a:lnTo>
                  <a:lnTo>
                    <a:pt x="224" y="120"/>
                  </a:lnTo>
                  <a:lnTo>
                    <a:pt x="214" y="115"/>
                  </a:lnTo>
                  <a:lnTo>
                    <a:pt x="210" y="112"/>
                  </a:lnTo>
                  <a:lnTo>
                    <a:pt x="212" y="115"/>
                  </a:lnTo>
                  <a:lnTo>
                    <a:pt x="218" y="121"/>
                  </a:lnTo>
                  <a:lnTo>
                    <a:pt x="226" y="129"/>
                  </a:lnTo>
                  <a:lnTo>
                    <a:pt x="232" y="135"/>
                  </a:lnTo>
                  <a:lnTo>
                    <a:pt x="229" y="138"/>
                  </a:lnTo>
                  <a:lnTo>
                    <a:pt x="222" y="142"/>
                  </a:lnTo>
                  <a:lnTo>
                    <a:pt x="213" y="146"/>
                  </a:lnTo>
                  <a:lnTo>
                    <a:pt x="200" y="142"/>
                  </a:lnTo>
                  <a:lnTo>
                    <a:pt x="159" y="116"/>
                  </a:lnTo>
                  <a:lnTo>
                    <a:pt x="129" y="121"/>
                  </a:lnTo>
                  <a:lnTo>
                    <a:pt x="154" y="136"/>
                  </a:lnTo>
                  <a:lnTo>
                    <a:pt x="180" y="153"/>
                  </a:lnTo>
                  <a:lnTo>
                    <a:pt x="181" y="153"/>
                  </a:lnTo>
                  <a:lnTo>
                    <a:pt x="184" y="155"/>
                  </a:lnTo>
                  <a:lnTo>
                    <a:pt x="189" y="158"/>
                  </a:lnTo>
                  <a:lnTo>
                    <a:pt x="195" y="164"/>
                  </a:lnTo>
                  <a:lnTo>
                    <a:pt x="194" y="166"/>
                  </a:lnTo>
                  <a:lnTo>
                    <a:pt x="190" y="169"/>
                  </a:lnTo>
                  <a:lnTo>
                    <a:pt x="182" y="170"/>
                  </a:lnTo>
                  <a:lnTo>
                    <a:pt x="167" y="166"/>
                  </a:lnTo>
                  <a:lnTo>
                    <a:pt x="136" y="151"/>
                  </a:lnTo>
                  <a:lnTo>
                    <a:pt x="118" y="149"/>
                  </a:lnTo>
                  <a:lnTo>
                    <a:pt x="118" y="151"/>
                  </a:lnTo>
                  <a:lnTo>
                    <a:pt x="116" y="157"/>
                  </a:lnTo>
                  <a:lnTo>
                    <a:pt x="114" y="163"/>
                  </a:lnTo>
                  <a:lnTo>
                    <a:pt x="112" y="169"/>
                  </a:lnTo>
                  <a:lnTo>
                    <a:pt x="109" y="174"/>
                  </a:lnTo>
                  <a:lnTo>
                    <a:pt x="106" y="184"/>
                  </a:lnTo>
                  <a:lnTo>
                    <a:pt x="105" y="192"/>
                  </a:lnTo>
                  <a:lnTo>
                    <a:pt x="104" y="195"/>
                  </a:lnTo>
                  <a:lnTo>
                    <a:pt x="103" y="197"/>
                  </a:lnTo>
                  <a:lnTo>
                    <a:pt x="98" y="203"/>
                  </a:lnTo>
                  <a:lnTo>
                    <a:pt x="92" y="209"/>
                  </a:lnTo>
                  <a:lnTo>
                    <a:pt x="86" y="215"/>
                  </a:lnTo>
                  <a:lnTo>
                    <a:pt x="80" y="218"/>
                  </a:lnTo>
                  <a:lnTo>
                    <a:pt x="74" y="219"/>
                  </a:lnTo>
                  <a:lnTo>
                    <a:pt x="69" y="220"/>
                  </a:lnTo>
                  <a:lnTo>
                    <a:pt x="68" y="220"/>
                  </a:lnTo>
                  <a:lnTo>
                    <a:pt x="67" y="220"/>
                  </a:lnTo>
                  <a:lnTo>
                    <a:pt x="63" y="220"/>
                  </a:lnTo>
                  <a:lnTo>
                    <a:pt x="59" y="220"/>
                  </a:lnTo>
                  <a:lnTo>
                    <a:pt x="52" y="220"/>
                  </a:lnTo>
                  <a:lnTo>
                    <a:pt x="45" y="222"/>
                  </a:lnTo>
                  <a:lnTo>
                    <a:pt x="37" y="222"/>
                  </a:lnTo>
                  <a:lnTo>
                    <a:pt x="28" y="223"/>
                  </a:lnTo>
                  <a:lnTo>
                    <a:pt x="20" y="224"/>
                  </a:lnTo>
                  <a:lnTo>
                    <a:pt x="7" y="218"/>
                  </a:lnTo>
                  <a:lnTo>
                    <a:pt x="0" y="201"/>
                  </a:lnTo>
                  <a:lnTo>
                    <a:pt x="0" y="180"/>
                  </a:lnTo>
                  <a:lnTo>
                    <a:pt x="8"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862" y="1962"/>
              <a:ext cx="45" cy="31"/>
            </a:xfrm>
            <a:custGeom>
              <a:avLst/>
              <a:gdLst>
                <a:gd name="T0" fmla="*/ 74 w 89"/>
                <a:gd name="T1" fmla="*/ 11 h 64"/>
                <a:gd name="T2" fmla="*/ 89 w 89"/>
                <a:gd name="T3" fmla="*/ 32 h 64"/>
                <a:gd name="T4" fmla="*/ 85 w 89"/>
                <a:gd name="T5" fmla="*/ 50 h 64"/>
                <a:gd name="T6" fmla="*/ 69 w 89"/>
                <a:gd name="T7" fmla="*/ 60 h 64"/>
                <a:gd name="T8" fmla="*/ 53 w 89"/>
                <a:gd name="T9" fmla="*/ 64 h 64"/>
                <a:gd name="T10" fmla="*/ 40 w 89"/>
                <a:gd name="T11" fmla="*/ 62 h 64"/>
                <a:gd name="T12" fmla="*/ 28 w 89"/>
                <a:gd name="T13" fmla="*/ 60 h 64"/>
                <a:gd name="T14" fmla="*/ 17 w 89"/>
                <a:gd name="T15" fmla="*/ 54 h 64"/>
                <a:gd name="T16" fmla="*/ 2 w 89"/>
                <a:gd name="T17" fmla="*/ 35 h 64"/>
                <a:gd name="T18" fmla="*/ 1 w 89"/>
                <a:gd name="T19" fmla="*/ 13 h 64"/>
                <a:gd name="T20" fmla="*/ 4 w 89"/>
                <a:gd name="T21" fmla="*/ 12 h 64"/>
                <a:gd name="T22" fmla="*/ 2 w 89"/>
                <a:gd name="T23" fmla="*/ 22 h 64"/>
                <a:gd name="T24" fmla="*/ 15 w 89"/>
                <a:gd name="T25" fmla="*/ 49 h 64"/>
                <a:gd name="T26" fmla="*/ 23 w 89"/>
                <a:gd name="T27" fmla="*/ 54 h 64"/>
                <a:gd name="T28" fmla="*/ 33 w 89"/>
                <a:gd name="T29" fmla="*/ 59 h 64"/>
                <a:gd name="T30" fmla="*/ 45 w 89"/>
                <a:gd name="T31" fmla="*/ 60 h 64"/>
                <a:gd name="T32" fmla="*/ 57 w 89"/>
                <a:gd name="T33" fmla="*/ 59 h 64"/>
                <a:gd name="T34" fmla="*/ 76 w 89"/>
                <a:gd name="T35" fmla="*/ 53 h 64"/>
                <a:gd name="T36" fmla="*/ 86 w 89"/>
                <a:gd name="T37" fmla="*/ 42 h 64"/>
                <a:gd name="T38" fmla="*/ 81 w 89"/>
                <a:gd name="T39" fmla="*/ 22 h 64"/>
                <a:gd name="T40" fmla="*/ 60 w 89"/>
                <a:gd name="T41" fmla="*/ 5 h 64"/>
                <a:gd name="T42" fmla="*/ 48 w 89"/>
                <a:gd name="T43" fmla="*/ 3 h 64"/>
                <a:gd name="T44" fmla="*/ 38 w 89"/>
                <a:gd name="T45" fmla="*/ 9 h 64"/>
                <a:gd name="T46" fmla="*/ 32 w 89"/>
                <a:gd name="T47" fmla="*/ 22 h 64"/>
                <a:gd name="T48" fmla="*/ 32 w 89"/>
                <a:gd name="T49" fmla="*/ 30 h 64"/>
                <a:gd name="T50" fmla="*/ 46 w 89"/>
                <a:gd name="T51" fmla="*/ 31 h 64"/>
                <a:gd name="T52" fmla="*/ 61 w 89"/>
                <a:gd name="T53" fmla="*/ 27 h 64"/>
                <a:gd name="T54" fmla="*/ 57 w 89"/>
                <a:gd name="T55" fmla="*/ 31 h 64"/>
                <a:gd name="T56" fmla="*/ 38 w 89"/>
                <a:gd name="T57" fmla="*/ 35 h 64"/>
                <a:gd name="T58" fmla="*/ 29 w 89"/>
                <a:gd name="T59" fmla="*/ 28 h 64"/>
                <a:gd name="T60" fmla="*/ 30 w 89"/>
                <a:gd name="T61" fmla="*/ 16 h 64"/>
                <a:gd name="T62" fmla="*/ 39 w 89"/>
                <a:gd name="T63" fmla="*/ 3 h 64"/>
                <a:gd name="T64" fmla="*/ 53 w 89"/>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64">
                  <a:moveTo>
                    <a:pt x="61" y="3"/>
                  </a:moveTo>
                  <a:lnTo>
                    <a:pt x="74" y="11"/>
                  </a:lnTo>
                  <a:lnTo>
                    <a:pt x="83" y="21"/>
                  </a:lnTo>
                  <a:lnTo>
                    <a:pt x="89" y="32"/>
                  </a:lnTo>
                  <a:lnTo>
                    <a:pt x="89" y="43"/>
                  </a:lnTo>
                  <a:lnTo>
                    <a:pt x="85" y="50"/>
                  </a:lnTo>
                  <a:lnTo>
                    <a:pt x="78" y="56"/>
                  </a:lnTo>
                  <a:lnTo>
                    <a:pt x="69" y="60"/>
                  </a:lnTo>
                  <a:lnTo>
                    <a:pt x="59" y="62"/>
                  </a:lnTo>
                  <a:lnTo>
                    <a:pt x="53" y="64"/>
                  </a:lnTo>
                  <a:lnTo>
                    <a:pt x="46" y="64"/>
                  </a:lnTo>
                  <a:lnTo>
                    <a:pt x="40" y="62"/>
                  </a:lnTo>
                  <a:lnTo>
                    <a:pt x="33" y="61"/>
                  </a:lnTo>
                  <a:lnTo>
                    <a:pt x="28" y="60"/>
                  </a:lnTo>
                  <a:lnTo>
                    <a:pt x="22" y="58"/>
                  </a:lnTo>
                  <a:lnTo>
                    <a:pt x="17" y="54"/>
                  </a:lnTo>
                  <a:lnTo>
                    <a:pt x="13" y="51"/>
                  </a:lnTo>
                  <a:lnTo>
                    <a:pt x="2" y="35"/>
                  </a:lnTo>
                  <a:lnTo>
                    <a:pt x="0" y="21"/>
                  </a:lnTo>
                  <a:lnTo>
                    <a:pt x="1" y="13"/>
                  </a:lnTo>
                  <a:lnTo>
                    <a:pt x="2" y="9"/>
                  </a:lnTo>
                  <a:lnTo>
                    <a:pt x="4" y="12"/>
                  </a:lnTo>
                  <a:lnTo>
                    <a:pt x="3" y="14"/>
                  </a:lnTo>
                  <a:lnTo>
                    <a:pt x="2" y="22"/>
                  </a:lnTo>
                  <a:lnTo>
                    <a:pt x="4" y="34"/>
                  </a:lnTo>
                  <a:lnTo>
                    <a:pt x="15" y="49"/>
                  </a:lnTo>
                  <a:lnTo>
                    <a:pt x="18" y="52"/>
                  </a:lnTo>
                  <a:lnTo>
                    <a:pt x="23" y="54"/>
                  </a:lnTo>
                  <a:lnTo>
                    <a:pt x="28" y="57"/>
                  </a:lnTo>
                  <a:lnTo>
                    <a:pt x="33" y="59"/>
                  </a:lnTo>
                  <a:lnTo>
                    <a:pt x="39" y="60"/>
                  </a:lnTo>
                  <a:lnTo>
                    <a:pt x="45" y="60"/>
                  </a:lnTo>
                  <a:lnTo>
                    <a:pt x="51" y="60"/>
                  </a:lnTo>
                  <a:lnTo>
                    <a:pt x="57" y="59"/>
                  </a:lnTo>
                  <a:lnTo>
                    <a:pt x="68" y="57"/>
                  </a:lnTo>
                  <a:lnTo>
                    <a:pt x="76" y="53"/>
                  </a:lnTo>
                  <a:lnTo>
                    <a:pt x="83" y="49"/>
                  </a:lnTo>
                  <a:lnTo>
                    <a:pt x="86" y="42"/>
                  </a:lnTo>
                  <a:lnTo>
                    <a:pt x="86" y="32"/>
                  </a:lnTo>
                  <a:lnTo>
                    <a:pt x="81" y="22"/>
                  </a:lnTo>
                  <a:lnTo>
                    <a:pt x="71" y="13"/>
                  </a:lnTo>
                  <a:lnTo>
                    <a:pt x="60" y="5"/>
                  </a:lnTo>
                  <a:lnTo>
                    <a:pt x="54" y="4"/>
                  </a:lnTo>
                  <a:lnTo>
                    <a:pt x="48" y="3"/>
                  </a:lnTo>
                  <a:lnTo>
                    <a:pt x="42" y="4"/>
                  </a:lnTo>
                  <a:lnTo>
                    <a:pt x="38" y="9"/>
                  </a:lnTo>
                  <a:lnTo>
                    <a:pt x="34" y="16"/>
                  </a:lnTo>
                  <a:lnTo>
                    <a:pt x="32" y="22"/>
                  </a:lnTo>
                  <a:lnTo>
                    <a:pt x="31" y="27"/>
                  </a:lnTo>
                  <a:lnTo>
                    <a:pt x="32" y="30"/>
                  </a:lnTo>
                  <a:lnTo>
                    <a:pt x="38" y="32"/>
                  </a:lnTo>
                  <a:lnTo>
                    <a:pt x="46" y="31"/>
                  </a:lnTo>
                  <a:lnTo>
                    <a:pt x="54" y="29"/>
                  </a:lnTo>
                  <a:lnTo>
                    <a:pt x="61" y="27"/>
                  </a:lnTo>
                  <a:lnTo>
                    <a:pt x="62" y="29"/>
                  </a:lnTo>
                  <a:lnTo>
                    <a:pt x="57" y="31"/>
                  </a:lnTo>
                  <a:lnTo>
                    <a:pt x="48" y="34"/>
                  </a:lnTo>
                  <a:lnTo>
                    <a:pt x="38" y="35"/>
                  </a:lnTo>
                  <a:lnTo>
                    <a:pt x="31" y="32"/>
                  </a:lnTo>
                  <a:lnTo>
                    <a:pt x="29" y="28"/>
                  </a:lnTo>
                  <a:lnTo>
                    <a:pt x="29" y="23"/>
                  </a:lnTo>
                  <a:lnTo>
                    <a:pt x="30" y="16"/>
                  </a:lnTo>
                  <a:lnTo>
                    <a:pt x="34" y="8"/>
                  </a:lnTo>
                  <a:lnTo>
                    <a:pt x="39" y="3"/>
                  </a:lnTo>
                  <a:lnTo>
                    <a:pt x="46" y="0"/>
                  </a:lnTo>
                  <a:lnTo>
                    <a:pt x="53" y="0"/>
                  </a:lnTo>
                  <a:lnTo>
                    <a:pt x="6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620" y="1966"/>
              <a:ext cx="236" cy="582"/>
            </a:xfrm>
            <a:custGeom>
              <a:avLst/>
              <a:gdLst>
                <a:gd name="T0" fmla="*/ 472 w 472"/>
                <a:gd name="T1" fmla="*/ 1 h 1166"/>
                <a:gd name="T2" fmla="*/ 468 w 472"/>
                <a:gd name="T3" fmla="*/ 8 h 1166"/>
                <a:gd name="T4" fmla="*/ 454 w 472"/>
                <a:gd name="T5" fmla="*/ 27 h 1166"/>
                <a:gd name="T6" fmla="*/ 433 w 472"/>
                <a:gd name="T7" fmla="*/ 57 h 1166"/>
                <a:gd name="T8" fmla="*/ 407 w 472"/>
                <a:gd name="T9" fmla="*/ 96 h 1166"/>
                <a:gd name="T10" fmla="*/ 375 w 472"/>
                <a:gd name="T11" fmla="*/ 147 h 1166"/>
                <a:gd name="T12" fmla="*/ 340 w 472"/>
                <a:gd name="T13" fmla="*/ 205 h 1166"/>
                <a:gd name="T14" fmla="*/ 302 w 472"/>
                <a:gd name="T15" fmla="*/ 272 h 1166"/>
                <a:gd name="T16" fmla="*/ 261 w 472"/>
                <a:gd name="T17" fmla="*/ 347 h 1166"/>
                <a:gd name="T18" fmla="*/ 220 w 472"/>
                <a:gd name="T19" fmla="*/ 430 h 1166"/>
                <a:gd name="T20" fmla="*/ 180 w 472"/>
                <a:gd name="T21" fmla="*/ 520 h 1166"/>
                <a:gd name="T22" fmla="*/ 140 w 472"/>
                <a:gd name="T23" fmla="*/ 615 h 1166"/>
                <a:gd name="T24" fmla="*/ 103 w 472"/>
                <a:gd name="T25" fmla="*/ 717 h 1166"/>
                <a:gd name="T26" fmla="*/ 70 w 472"/>
                <a:gd name="T27" fmla="*/ 823 h 1166"/>
                <a:gd name="T28" fmla="*/ 41 w 472"/>
                <a:gd name="T29" fmla="*/ 933 h 1166"/>
                <a:gd name="T30" fmla="*/ 18 w 472"/>
                <a:gd name="T31" fmla="*/ 1048 h 1166"/>
                <a:gd name="T32" fmla="*/ 2 w 472"/>
                <a:gd name="T33" fmla="*/ 1166 h 1166"/>
                <a:gd name="T34" fmla="*/ 0 w 472"/>
                <a:gd name="T35" fmla="*/ 1166 h 1166"/>
                <a:gd name="T36" fmla="*/ 16 w 472"/>
                <a:gd name="T37" fmla="*/ 1048 h 1166"/>
                <a:gd name="T38" fmla="*/ 39 w 472"/>
                <a:gd name="T39" fmla="*/ 933 h 1166"/>
                <a:gd name="T40" fmla="*/ 68 w 472"/>
                <a:gd name="T41" fmla="*/ 823 h 1166"/>
                <a:gd name="T42" fmla="*/ 100 w 472"/>
                <a:gd name="T43" fmla="*/ 716 h 1166"/>
                <a:gd name="T44" fmla="*/ 137 w 472"/>
                <a:gd name="T45" fmla="*/ 614 h 1166"/>
                <a:gd name="T46" fmla="*/ 176 w 472"/>
                <a:gd name="T47" fmla="*/ 519 h 1166"/>
                <a:gd name="T48" fmla="*/ 218 w 472"/>
                <a:gd name="T49" fmla="*/ 429 h 1166"/>
                <a:gd name="T50" fmla="*/ 258 w 472"/>
                <a:gd name="T51" fmla="*/ 346 h 1166"/>
                <a:gd name="T52" fmla="*/ 298 w 472"/>
                <a:gd name="T53" fmla="*/ 271 h 1166"/>
                <a:gd name="T54" fmla="*/ 337 w 472"/>
                <a:gd name="T55" fmla="*/ 203 h 1166"/>
                <a:gd name="T56" fmla="*/ 373 w 472"/>
                <a:gd name="T57" fmla="*/ 144 h 1166"/>
                <a:gd name="T58" fmla="*/ 404 w 472"/>
                <a:gd name="T59" fmla="*/ 95 h 1166"/>
                <a:gd name="T60" fmla="*/ 431 w 472"/>
                <a:gd name="T61" fmla="*/ 54 h 1166"/>
                <a:gd name="T62" fmla="*/ 451 w 472"/>
                <a:gd name="T63" fmla="*/ 26 h 1166"/>
                <a:gd name="T64" fmla="*/ 465 w 472"/>
                <a:gd name="T65" fmla="*/ 7 h 1166"/>
                <a:gd name="T66" fmla="*/ 470 w 472"/>
                <a:gd name="T67" fmla="*/ 0 h 1166"/>
                <a:gd name="T68" fmla="*/ 472 w 472"/>
                <a:gd name="T69" fmla="*/ 1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2" h="1166">
                  <a:moveTo>
                    <a:pt x="472" y="1"/>
                  </a:moveTo>
                  <a:lnTo>
                    <a:pt x="468" y="8"/>
                  </a:lnTo>
                  <a:lnTo>
                    <a:pt x="454" y="27"/>
                  </a:lnTo>
                  <a:lnTo>
                    <a:pt x="433" y="57"/>
                  </a:lnTo>
                  <a:lnTo>
                    <a:pt x="407" y="96"/>
                  </a:lnTo>
                  <a:lnTo>
                    <a:pt x="375" y="147"/>
                  </a:lnTo>
                  <a:lnTo>
                    <a:pt x="340" y="205"/>
                  </a:lnTo>
                  <a:lnTo>
                    <a:pt x="302" y="272"/>
                  </a:lnTo>
                  <a:lnTo>
                    <a:pt x="261" y="347"/>
                  </a:lnTo>
                  <a:lnTo>
                    <a:pt x="220" y="430"/>
                  </a:lnTo>
                  <a:lnTo>
                    <a:pt x="180" y="520"/>
                  </a:lnTo>
                  <a:lnTo>
                    <a:pt x="140" y="615"/>
                  </a:lnTo>
                  <a:lnTo>
                    <a:pt x="103" y="717"/>
                  </a:lnTo>
                  <a:lnTo>
                    <a:pt x="70" y="823"/>
                  </a:lnTo>
                  <a:lnTo>
                    <a:pt x="41" y="933"/>
                  </a:lnTo>
                  <a:lnTo>
                    <a:pt x="18" y="1048"/>
                  </a:lnTo>
                  <a:lnTo>
                    <a:pt x="2" y="1166"/>
                  </a:lnTo>
                  <a:lnTo>
                    <a:pt x="0" y="1166"/>
                  </a:lnTo>
                  <a:lnTo>
                    <a:pt x="16" y="1048"/>
                  </a:lnTo>
                  <a:lnTo>
                    <a:pt x="39" y="933"/>
                  </a:lnTo>
                  <a:lnTo>
                    <a:pt x="68" y="823"/>
                  </a:lnTo>
                  <a:lnTo>
                    <a:pt x="100" y="716"/>
                  </a:lnTo>
                  <a:lnTo>
                    <a:pt x="137" y="614"/>
                  </a:lnTo>
                  <a:lnTo>
                    <a:pt x="176" y="519"/>
                  </a:lnTo>
                  <a:lnTo>
                    <a:pt x="218" y="429"/>
                  </a:lnTo>
                  <a:lnTo>
                    <a:pt x="258" y="346"/>
                  </a:lnTo>
                  <a:lnTo>
                    <a:pt x="298" y="271"/>
                  </a:lnTo>
                  <a:lnTo>
                    <a:pt x="337" y="203"/>
                  </a:lnTo>
                  <a:lnTo>
                    <a:pt x="373" y="144"/>
                  </a:lnTo>
                  <a:lnTo>
                    <a:pt x="404" y="95"/>
                  </a:lnTo>
                  <a:lnTo>
                    <a:pt x="431" y="54"/>
                  </a:lnTo>
                  <a:lnTo>
                    <a:pt x="451" y="26"/>
                  </a:lnTo>
                  <a:lnTo>
                    <a:pt x="465" y="7"/>
                  </a:lnTo>
                  <a:lnTo>
                    <a:pt x="470" y="0"/>
                  </a:lnTo>
                  <a:lnTo>
                    <a:pt x="47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618" y="1990"/>
              <a:ext cx="712" cy="593"/>
            </a:xfrm>
            <a:custGeom>
              <a:avLst/>
              <a:gdLst>
                <a:gd name="T0" fmla="*/ 1409 w 1425"/>
                <a:gd name="T1" fmla="*/ 74 h 1185"/>
                <a:gd name="T2" fmla="*/ 1284 w 1425"/>
                <a:gd name="T3" fmla="*/ 206 h 1185"/>
                <a:gd name="T4" fmla="*/ 1143 w 1425"/>
                <a:gd name="T5" fmla="*/ 437 h 1185"/>
                <a:gd name="T6" fmla="*/ 1031 w 1425"/>
                <a:gd name="T7" fmla="*/ 690 h 1185"/>
                <a:gd name="T8" fmla="*/ 950 w 1425"/>
                <a:gd name="T9" fmla="*/ 914 h 1185"/>
                <a:gd name="T10" fmla="*/ 908 w 1425"/>
                <a:gd name="T11" fmla="*/ 1033 h 1185"/>
                <a:gd name="T12" fmla="*/ 886 w 1425"/>
                <a:gd name="T13" fmla="*/ 1085 h 1185"/>
                <a:gd name="T14" fmla="*/ 854 w 1425"/>
                <a:gd name="T15" fmla="*/ 1107 h 1185"/>
                <a:gd name="T16" fmla="*/ 831 w 1425"/>
                <a:gd name="T17" fmla="*/ 1110 h 1185"/>
                <a:gd name="T18" fmla="*/ 710 w 1425"/>
                <a:gd name="T19" fmla="*/ 1142 h 1185"/>
                <a:gd name="T20" fmla="*/ 527 w 1425"/>
                <a:gd name="T21" fmla="*/ 1168 h 1185"/>
                <a:gd name="T22" fmla="*/ 345 w 1425"/>
                <a:gd name="T23" fmla="*/ 1180 h 1185"/>
                <a:gd name="T24" fmla="*/ 195 w 1425"/>
                <a:gd name="T25" fmla="*/ 1184 h 1185"/>
                <a:gd name="T26" fmla="*/ 75 w 1425"/>
                <a:gd name="T27" fmla="*/ 1183 h 1185"/>
                <a:gd name="T28" fmla="*/ 22 w 1425"/>
                <a:gd name="T29" fmla="*/ 1167 h 1185"/>
                <a:gd name="T30" fmla="*/ 0 w 1425"/>
                <a:gd name="T31" fmla="*/ 1137 h 1185"/>
                <a:gd name="T32" fmla="*/ 4 w 1425"/>
                <a:gd name="T33" fmla="*/ 1131 h 1185"/>
                <a:gd name="T34" fmla="*/ 16 w 1425"/>
                <a:gd name="T35" fmla="*/ 1160 h 1185"/>
                <a:gd name="T36" fmla="*/ 59 w 1425"/>
                <a:gd name="T37" fmla="*/ 1178 h 1185"/>
                <a:gd name="T38" fmla="*/ 166 w 1425"/>
                <a:gd name="T39" fmla="*/ 1180 h 1185"/>
                <a:gd name="T40" fmla="*/ 302 w 1425"/>
                <a:gd name="T41" fmla="*/ 1178 h 1185"/>
                <a:gd name="T42" fmla="*/ 478 w 1425"/>
                <a:gd name="T43" fmla="*/ 1169 h 1185"/>
                <a:gd name="T44" fmla="*/ 665 w 1425"/>
                <a:gd name="T45" fmla="*/ 1147 h 1185"/>
                <a:gd name="T46" fmla="*/ 830 w 1425"/>
                <a:gd name="T47" fmla="*/ 1107 h 1185"/>
                <a:gd name="T48" fmla="*/ 846 w 1425"/>
                <a:gd name="T49" fmla="*/ 1105 h 1185"/>
                <a:gd name="T50" fmla="*/ 880 w 1425"/>
                <a:gd name="T51" fmla="*/ 1088 h 1185"/>
                <a:gd name="T52" fmla="*/ 899 w 1425"/>
                <a:gd name="T53" fmla="*/ 1047 h 1185"/>
                <a:gd name="T54" fmla="*/ 930 w 1425"/>
                <a:gd name="T55" fmla="*/ 958 h 1185"/>
                <a:gd name="T56" fmla="*/ 1005 w 1425"/>
                <a:gd name="T57" fmla="*/ 750 h 1185"/>
                <a:gd name="T58" fmla="*/ 1110 w 1425"/>
                <a:gd name="T59" fmla="*/ 499 h 1185"/>
                <a:gd name="T60" fmla="*/ 1243 w 1425"/>
                <a:gd name="T61" fmla="*/ 258 h 1185"/>
                <a:gd name="T62" fmla="*/ 1404 w 1425"/>
                <a:gd name="T63" fmla="*/ 75 h 1185"/>
                <a:gd name="T64" fmla="*/ 1423 w 1425"/>
                <a:gd name="T65" fmla="*/ 37 h 1185"/>
                <a:gd name="T66" fmla="*/ 1410 w 1425"/>
                <a:gd name="T67" fmla="*/ 18 h 1185"/>
                <a:gd name="T68" fmla="*/ 1381 w 1425"/>
                <a:gd name="T69" fmla="*/ 3 h 1185"/>
                <a:gd name="T70" fmla="*/ 1348 w 1425"/>
                <a:gd name="T71" fmla="*/ 21 h 1185"/>
                <a:gd name="T72" fmla="*/ 1374 w 1425"/>
                <a:gd name="T73" fmla="*/ 47 h 1185"/>
                <a:gd name="T74" fmla="*/ 1401 w 1425"/>
                <a:gd name="T75" fmla="*/ 45 h 1185"/>
                <a:gd name="T76" fmla="*/ 1399 w 1425"/>
                <a:gd name="T77" fmla="*/ 26 h 1185"/>
                <a:gd name="T78" fmla="*/ 1381 w 1425"/>
                <a:gd name="T79" fmla="*/ 23 h 1185"/>
                <a:gd name="T80" fmla="*/ 1386 w 1425"/>
                <a:gd name="T81" fmla="*/ 18 h 1185"/>
                <a:gd name="T82" fmla="*/ 1404 w 1425"/>
                <a:gd name="T83" fmla="*/ 29 h 1185"/>
                <a:gd name="T84" fmla="*/ 1395 w 1425"/>
                <a:gd name="T85" fmla="*/ 49 h 1185"/>
                <a:gd name="T86" fmla="*/ 1360 w 1425"/>
                <a:gd name="T87" fmla="*/ 42 h 1185"/>
                <a:gd name="T88" fmla="*/ 1347 w 1425"/>
                <a:gd name="T89" fmla="*/ 16 h 1185"/>
                <a:gd name="T90" fmla="*/ 1370 w 1425"/>
                <a:gd name="T91" fmla="*/ 3 h 1185"/>
                <a:gd name="T92" fmla="*/ 1390 w 1425"/>
                <a:gd name="T93" fmla="*/ 3 h 1185"/>
                <a:gd name="T94" fmla="*/ 1417 w 1425"/>
                <a:gd name="T95" fmla="*/ 21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5" h="1185">
                  <a:moveTo>
                    <a:pt x="1425" y="37"/>
                  </a:moveTo>
                  <a:lnTo>
                    <a:pt x="1424" y="52"/>
                  </a:lnTo>
                  <a:lnTo>
                    <a:pt x="1417" y="64"/>
                  </a:lnTo>
                  <a:lnTo>
                    <a:pt x="1409" y="74"/>
                  </a:lnTo>
                  <a:lnTo>
                    <a:pt x="1405" y="77"/>
                  </a:lnTo>
                  <a:lnTo>
                    <a:pt x="1363" y="114"/>
                  </a:lnTo>
                  <a:lnTo>
                    <a:pt x="1322" y="158"/>
                  </a:lnTo>
                  <a:lnTo>
                    <a:pt x="1284" y="206"/>
                  </a:lnTo>
                  <a:lnTo>
                    <a:pt x="1246" y="259"/>
                  </a:lnTo>
                  <a:lnTo>
                    <a:pt x="1210" y="317"/>
                  </a:lnTo>
                  <a:lnTo>
                    <a:pt x="1177" y="376"/>
                  </a:lnTo>
                  <a:lnTo>
                    <a:pt x="1143" y="437"/>
                  </a:lnTo>
                  <a:lnTo>
                    <a:pt x="1113" y="501"/>
                  </a:lnTo>
                  <a:lnTo>
                    <a:pt x="1084" y="564"/>
                  </a:lnTo>
                  <a:lnTo>
                    <a:pt x="1057" y="628"/>
                  </a:lnTo>
                  <a:lnTo>
                    <a:pt x="1031" y="690"/>
                  </a:lnTo>
                  <a:lnTo>
                    <a:pt x="1008" y="751"/>
                  </a:lnTo>
                  <a:lnTo>
                    <a:pt x="986" y="808"/>
                  </a:lnTo>
                  <a:lnTo>
                    <a:pt x="967" y="864"/>
                  </a:lnTo>
                  <a:lnTo>
                    <a:pt x="950" y="914"/>
                  </a:lnTo>
                  <a:lnTo>
                    <a:pt x="933" y="959"/>
                  </a:lnTo>
                  <a:lnTo>
                    <a:pt x="924" y="987"/>
                  </a:lnTo>
                  <a:lnTo>
                    <a:pt x="915" y="1011"/>
                  </a:lnTo>
                  <a:lnTo>
                    <a:pt x="908" y="1033"/>
                  </a:lnTo>
                  <a:lnTo>
                    <a:pt x="901" y="1050"/>
                  </a:lnTo>
                  <a:lnTo>
                    <a:pt x="895" y="1065"/>
                  </a:lnTo>
                  <a:lnTo>
                    <a:pt x="891" y="1077"/>
                  </a:lnTo>
                  <a:lnTo>
                    <a:pt x="886" y="1085"/>
                  </a:lnTo>
                  <a:lnTo>
                    <a:pt x="883" y="1089"/>
                  </a:lnTo>
                  <a:lnTo>
                    <a:pt x="872" y="1097"/>
                  </a:lnTo>
                  <a:lnTo>
                    <a:pt x="863" y="1103"/>
                  </a:lnTo>
                  <a:lnTo>
                    <a:pt x="854" y="1107"/>
                  </a:lnTo>
                  <a:lnTo>
                    <a:pt x="846" y="1109"/>
                  </a:lnTo>
                  <a:lnTo>
                    <a:pt x="840" y="1110"/>
                  </a:lnTo>
                  <a:lnTo>
                    <a:pt x="834" y="1110"/>
                  </a:lnTo>
                  <a:lnTo>
                    <a:pt x="831" y="1110"/>
                  </a:lnTo>
                  <a:lnTo>
                    <a:pt x="830" y="1110"/>
                  </a:lnTo>
                  <a:lnTo>
                    <a:pt x="793" y="1122"/>
                  </a:lnTo>
                  <a:lnTo>
                    <a:pt x="753" y="1133"/>
                  </a:lnTo>
                  <a:lnTo>
                    <a:pt x="710" y="1142"/>
                  </a:lnTo>
                  <a:lnTo>
                    <a:pt x="665" y="1150"/>
                  </a:lnTo>
                  <a:lnTo>
                    <a:pt x="620" y="1157"/>
                  </a:lnTo>
                  <a:lnTo>
                    <a:pt x="573" y="1163"/>
                  </a:lnTo>
                  <a:lnTo>
                    <a:pt x="527" y="1168"/>
                  </a:lnTo>
                  <a:lnTo>
                    <a:pt x="479" y="1172"/>
                  </a:lnTo>
                  <a:lnTo>
                    <a:pt x="433" y="1176"/>
                  </a:lnTo>
                  <a:lnTo>
                    <a:pt x="388" y="1178"/>
                  </a:lnTo>
                  <a:lnTo>
                    <a:pt x="345" y="1180"/>
                  </a:lnTo>
                  <a:lnTo>
                    <a:pt x="303" y="1181"/>
                  </a:lnTo>
                  <a:lnTo>
                    <a:pt x="264" y="1183"/>
                  </a:lnTo>
                  <a:lnTo>
                    <a:pt x="227" y="1183"/>
                  </a:lnTo>
                  <a:lnTo>
                    <a:pt x="195" y="1184"/>
                  </a:lnTo>
                  <a:lnTo>
                    <a:pt x="166" y="1184"/>
                  </a:lnTo>
                  <a:lnTo>
                    <a:pt x="120" y="1185"/>
                  </a:lnTo>
                  <a:lnTo>
                    <a:pt x="96" y="1185"/>
                  </a:lnTo>
                  <a:lnTo>
                    <a:pt x="75" y="1183"/>
                  </a:lnTo>
                  <a:lnTo>
                    <a:pt x="58" y="1180"/>
                  </a:lnTo>
                  <a:lnTo>
                    <a:pt x="44" y="1176"/>
                  </a:lnTo>
                  <a:lnTo>
                    <a:pt x="31" y="1171"/>
                  </a:lnTo>
                  <a:lnTo>
                    <a:pt x="22" y="1167"/>
                  </a:lnTo>
                  <a:lnTo>
                    <a:pt x="15" y="1162"/>
                  </a:lnTo>
                  <a:lnTo>
                    <a:pt x="9" y="1156"/>
                  </a:lnTo>
                  <a:lnTo>
                    <a:pt x="4" y="1146"/>
                  </a:lnTo>
                  <a:lnTo>
                    <a:pt x="0" y="1137"/>
                  </a:lnTo>
                  <a:lnTo>
                    <a:pt x="0" y="1131"/>
                  </a:lnTo>
                  <a:lnTo>
                    <a:pt x="0" y="1127"/>
                  </a:lnTo>
                  <a:lnTo>
                    <a:pt x="4" y="1129"/>
                  </a:lnTo>
                  <a:lnTo>
                    <a:pt x="4" y="1131"/>
                  </a:lnTo>
                  <a:lnTo>
                    <a:pt x="4" y="1137"/>
                  </a:lnTo>
                  <a:lnTo>
                    <a:pt x="6" y="1145"/>
                  </a:lnTo>
                  <a:lnTo>
                    <a:pt x="12" y="1155"/>
                  </a:lnTo>
                  <a:lnTo>
                    <a:pt x="16" y="1160"/>
                  </a:lnTo>
                  <a:lnTo>
                    <a:pt x="24" y="1165"/>
                  </a:lnTo>
                  <a:lnTo>
                    <a:pt x="34" y="1170"/>
                  </a:lnTo>
                  <a:lnTo>
                    <a:pt x="45" y="1173"/>
                  </a:lnTo>
                  <a:lnTo>
                    <a:pt x="59" y="1178"/>
                  </a:lnTo>
                  <a:lnTo>
                    <a:pt x="76" y="1180"/>
                  </a:lnTo>
                  <a:lnTo>
                    <a:pt x="96" y="1181"/>
                  </a:lnTo>
                  <a:lnTo>
                    <a:pt x="120" y="1181"/>
                  </a:lnTo>
                  <a:lnTo>
                    <a:pt x="166" y="1180"/>
                  </a:lnTo>
                  <a:lnTo>
                    <a:pt x="195" y="1180"/>
                  </a:lnTo>
                  <a:lnTo>
                    <a:pt x="227" y="1179"/>
                  </a:lnTo>
                  <a:lnTo>
                    <a:pt x="263" y="1179"/>
                  </a:lnTo>
                  <a:lnTo>
                    <a:pt x="302" y="1178"/>
                  </a:lnTo>
                  <a:lnTo>
                    <a:pt x="344" y="1177"/>
                  </a:lnTo>
                  <a:lnTo>
                    <a:pt x="387" y="1175"/>
                  </a:lnTo>
                  <a:lnTo>
                    <a:pt x="432" y="1172"/>
                  </a:lnTo>
                  <a:lnTo>
                    <a:pt x="478" y="1169"/>
                  </a:lnTo>
                  <a:lnTo>
                    <a:pt x="526" y="1165"/>
                  </a:lnTo>
                  <a:lnTo>
                    <a:pt x="573" y="1160"/>
                  </a:lnTo>
                  <a:lnTo>
                    <a:pt x="619" y="1154"/>
                  </a:lnTo>
                  <a:lnTo>
                    <a:pt x="665" y="1147"/>
                  </a:lnTo>
                  <a:lnTo>
                    <a:pt x="709" y="1139"/>
                  </a:lnTo>
                  <a:lnTo>
                    <a:pt x="751" y="1130"/>
                  </a:lnTo>
                  <a:lnTo>
                    <a:pt x="792" y="1119"/>
                  </a:lnTo>
                  <a:lnTo>
                    <a:pt x="830" y="1107"/>
                  </a:lnTo>
                  <a:lnTo>
                    <a:pt x="831" y="1107"/>
                  </a:lnTo>
                  <a:lnTo>
                    <a:pt x="834" y="1107"/>
                  </a:lnTo>
                  <a:lnTo>
                    <a:pt x="839" y="1107"/>
                  </a:lnTo>
                  <a:lnTo>
                    <a:pt x="846" y="1105"/>
                  </a:lnTo>
                  <a:lnTo>
                    <a:pt x="853" y="1103"/>
                  </a:lnTo>
                  <a:lnTo>
                    <a:pt x="862" y="1101"/>
                  </a:lnTo>
                  <a:lnTo>
                    <a:pt x="871" y="1095"/>
                  </a:lnTo>
                  <a:lnTo>
                    <a:pt x="880" y="1088"/>
                  </a:lnTo>
                  <a:lnTo>
                    <a:pt x="884" y="1084"/>
                  </a:lnTo>
                  <a:lnTo>
                    <a:pt x="887" y="1076"/>
                  </a:lnTo>
                  <a:lnTo>
                    <a:pt x="893" y="1063"/>
                  </a:lnTo>
                  <a:lnTo>
                    <a:pt x="899" y="1047"/>
                  </a:lnTo>
                  <a:lnTo>
                    <a:pt x="906" y="1028"/>
                  </a:lnTo>
                  <a:lnTo>
                    <a:pt x="913" y="1008"/>
                  </a:lnTo>
                  <a:lnTo>
                    <a:pt x="921" y="983"/>
                  </a:lnTo>
                  <a:lnTo>
                    <a:pt x="930" y="958"/>
                  </a:lnTo>
                  <a:lnTo>
                    <a:pt x="946" y="912"/>
                  </a:lnTo>
                  <a:lnTo>
                    <a:pt x="963" y="862"/>
                  </a:lnTo>
                  <a:lnTo>
                    <a:pt x="983" y="807"/>
                  </a:lnTo>
                  <a:lnTo>
                    <a:pt x="1005" y="750"/>
                  </a:lnTo>
                  <a:lnTo>
                    <a:pt x="1029" y="689"/>
                  </a:lnTo>
                  <a:lnTo>
                    <a:pt x="1054" y="626"/>
                  </a:lnTo>
                  <a:lnTo>
                    <a:pt x="1081" y="563"/>
                  </a:lnTo>
                  <a:lnTo>
                    <a:pt x="1110" y="499"/>
                  </a:lnTo>
                  <a:lnTo>
                    <a:pt x="1141" y="436"/>
                  </a:lnTo>
                  <a:lnTo>
                    <a:pt x="1173" y="374"/>
                  </a:lnTo>
                  <a:lnTo>
                    <a:pt x="1208" y="314"/>
                  </a:lnTo>
                  <a:lnTo>
                    <a:pt x="1243" y="258"/>
                  </a:lnTo>
                  <a:lnTo>
                    <a:pt x="1281" y="204"/>
                  </a:lnTo>
                  <a:lnTo>
                    <a:pt x="1321" y="155"/>
                  </a:lnTo>
                  <a:lnTo>
                    <a:pt x="1361" y="112"/>
                  </a:lnTo>
                  <a:lnTo>
                    <a:pt x="1404" y="75"/>
                  </a:lnTo>
                  <a:lnTo>
                    <a:pt x="1407" y="71"/>
                  </a:lnTo>
                  <a:lnTo>
                    <a:pt x="1415" y="63"/>
                  </a:lnTo>
                  <a:lnTo>
                    <a:pt x="1422" y="50"/>
                  </a:lnTo>
                  <a:lnTo>
                    <a:pt x="1423" y="37"/>
                  </a:lnTo>
                  <a:lnTo>
                    <a:pt x="1421" y="32"/>
                  </a:lnTo>
                  <a:lnTo>
                    <a:pt x="1419" y="26"/>
                  </a:lnTo>
                  <a:lnTo>
                    <a:pt x="1415" y="22"/>
                  </a:lnTo>
                  <a:lnTo>
                    <a:pt x="1410" y="18"/>
                  </a:lnTo>
                  <a:lnTo>
                    <a:pt x="1405" y="14"/>
                  </a:lnTo>
                  <a:lnTo>
                    <a:pt x="1398" y="10"/>
                  </a:lnTo>
                  <a:lnTo>
                    <a:pt x="1390" y="7"/>
                  </a:lnTo>
                  <a:lnTo>
                    <a:pt x="1381" y="3"/>
                  </a:lnTo>
                  <a:lnTo>
                    <a:pt x="1376" y="4"/>
                  </a:lnTo>
                  <a:lnTo>
                    <a:pt x="1366" y="7"/>
                  </a:lnTo>
                  <a:lnTo>
                    <a:pt x="1354" y="12"/>
                  </a:lnTo>
                  <a:lnTo>
                    <a:pt x="1348" y="21"/>
                  </a:lnTo>
                  <a:lnTo>
                    <a:pt x="1349" y="26"/>
                  </a:lnTo>
                  <a:lnTo>
                    <a:pt x="1354" y="33"/>
                  </a:lnTo>
                  <a:lnTo>
                    <a:pt x="1362" y="40"/>
                  </a:lnTo>
                  <a:lnTo>
                    <a:pt x="1374" y="47"/>
                  </a:lnTo>
                  <a:lnTo>
                    <a:pt x="1379" y="48"/>
                  </a:lnTo>
                  <a:lnTo>
                    <a:pt x="1387" y="48"/>
                  </a:lnTo>
                  <a:lnTo>
                    <a:pt x="1395" y="47"/>
                  </a:lnTo>
                  <a:lnTo>
                    <a:pt x="1401" y="45"/>
                  </a:lnTo>
                  <a:lnTo>
                    <a:pt x="1402" y="41"/>
                  </a:lnTo>
                  <a:lnTo>
                    <a:pt x="1402" y="37"/>
                  </a:lnTo>
                  <a:lnTo>
                    <a:pt x="1401" y="31"/>
                  </a:lnTo>
                  <a:lnTo>
                    <a:pt x="1399" y="26"/>
                  </a:lnTo>
                  <a:lnTo>
                    <a:pt x="1395" y="22"/>
                  </a:lnTo>
                  <a:lnTo>
                    <a:pt x="1391" y="21"/>
                  </a:lnTo>
                  <a:lnTo>
                    <a:pt x="1386" y="21"/>
                  </a:lnTo>
                  <a:lnTo>
                    <a:pt x="1381" y="23"/>
                  </a:lnTo>
                  <a:lnTo>
                    <a:pt x="1374" y="26"/>
                  </a:lnTo>
                  <a:lnTo>
                    <a:pt x="1372" y="24"/>
                  </a:lnTo>
                  <a:lnTo>
                    <a:pt x="1379" y="21"/>
                  </a:lnTo>
                  <a:lnTo>
                    <a:pt x="1386" y="18"/>
                  </a:lnTo>
                  <a:lnTo>
                    <a:pt x="1392" y="18"/>
                  </a:lnTo>
                  <a:lnTo>
                    <a:pt x="1397" y="19"/>
                  </a:lnTo>
                  <a:lnTo>
                    <a:pt x="1401" y="24"/>
                  </a:lnTo>
                  <a:lnTo>
                    <a:pt x="1404" y="29"/>
                  </a:lnTo>
                  <a:lnTo>
                    <a:pt x="1406" y="36"/>
                  </a:lnTo>
                  <a:lnTo>
                    <a:pt x="1406" y="41"/>
                  </a:lnTo>
                  <a:lnTo>
                    <a:pt x="1402" y="46"/>
                  </a:lnTo>
                  <a:lnTo>
                    <a:pt x="1395" y="49"/>
                  </a:lnTo>
                  <a:lnTo>
                    <a:pt x="1385" y="50"/>
                  </a:lnTo>
                  <a:lnTo>
                    <a:pt x="1377" y="50"/>
                  </a:lnTo>
                  <a:lnTo>
                    <a:pt x="1372" y="50"/>
                  </a:lnTo>
                  <a:lnTo>
                    <a:pt x="1360" y="42"/>
                  </a:lnTo>
                  <a:lnTo>
                    <a:pt x="1351" y="34"/>
                  </a:lnTo>
                  <a:lnTo>
                    <a:pt x="1346" y="27"/>
                  </a:lnTo>
                  <a:lnTo>
                    <a:pt x="1345" y="21"/>
                  </a:lnTo>
                  <a:lnTo>
                    <a:pt x="1347" y="16"/>
                  </a:lnTo>
                  <a:lnTo>
                    <a:pt x="1352" y="11"/>
                  </a:lnTo>
                  <a:lnTo>
                    <a:pt x="1357" y="8"/>
                  </a:lnTo>
                  <a:lnTo>
                    <a:pt x="1363" y="4"/>
                  </a:lnTo>
                  <a:lnTo>
                    <a:pt x="1370" y="3"/>
                  </a:lnTo>
                  <a:lnTo>
                    <a:pt x="1375" y="1"/>
                  </a:lnTo>
                  <a:lnTo>
                    <a:pt x="1379" y="1"/>
                  </a:lnTo>
                  <a:lnTo>
                    <a:pt x="1381" y="0"/>
                  </a:lnTo>
                  <a:lnTo>
                    <a:pt x="1390" y="3"/>
                  </a:lnTo>
                  <a:lnTo>
                    <a:pt x="1399" y="8"/>
                  </a:lnTo>
                  <a:lnTo>
                    <a:pt x="1406" y="11"/>
                  </a:lnTo>
                  <a:lnTo>
                    <a:pt x="1413" y="16"/>
                  </a:lnTo>
                  <a:lnTo>
                    <a:pt x="1417" y="21"/>
                  </a:lnTo>
                  <a:lnTo>
                    <a:pt x="1421" y="26"/>
                  </a:lnTo>
                  <a:lnTo>
                    <a:pt x="1424" y="31"/>
                  </a:lnTo>
                  <a:lnTo>
                    <a:pt x="142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2855" y="1975"/>
              <a:ext cx="453" cy="71"/>
            </a:xfrm>
            <a:custGeom>
              <a:avLst/>
              <a:gdLst>
                <a:gd name="T0" fmla="*/ 6 w 906"/>
                <a:gd name="T1" fmla="*/ 13 h 142"/>
                <a:gd name="T2" fmla="*/ 18 w 906"/>
                <a:gd name="T3" fmla="*/ 32 h 142"/>
                <a:gd name="T4" fmla="*/ 34 w 906"/>
                <a:gd name="T5" fmla="*/ 46 h 142"/>
                <a:gd name="T6" fmla="*/ 47 w 906"/>
                <a:gd name="T7" fmla="*/ 53 h 142"/>
                <a:gd name="T8" fmla="*/ 87 w 906"/>
                <a:gd name="T9" fmla="*/ 68 h 142"/>
                <a:gd name="T10" fmla="*/ 162 w 906"/>
                <a:gd name="T11" fmla="*/ 92 h 142"/>
                <a:gd name="T12" fmla="*/ 238 w 906"/>
                <a:gd name="T13" fmla="*/ 110 h 142"/>
                <a:gd name="T14" fmla="*/ 314 w 906"/>
                <a:gd name="T15" fmla="*/ 123 h 142"/>
                <a:gd name="T16" fmla="*/ 388 w 906"/>
                <a:gd name="T17" fmla="*/ 131 h 142"/>
                <a:gd name="T18" fmla="*/ 460 w 906"/>
                <a:gd name="T19" fmla="*/ 137 h 142"/>
                <a:gd name="T20" fmla="*/ 529 w 906"/>
                <a:gd name="T21" fmla="*/ 138 h 142"/>
                <a:gd name="T22" fmla="*/ 594 w 906"/>
                <a:gd name="T23" fmla="*/ 137 h 142"/>
                <a:gd name="T24" fmla="*/ 655 w 906"/>
                <a:gd name="T25" fmla="*/ 133 h 142"/>
                <a:gd name="T26" fmla="*/ 712 w 906"/>
                <a:gd name="T27" fmla="*/ 129 h 142"/>
                <a:gd name="T28" fmla="*/ 763 w 906"/>
                <a:gd name="T29" fmla="*/ 122 h 142"/>
                <a:gd name="T30" fmla="*/ 806 w 906"/>
                <a:gd name="T31" fmla="*/ 116 h 142"/>
                <a:gd name="T32" fmla="*/ 843 w 906"/>
                <a:gd name="T33" fmla="*/ 109 h 142"/>
                <a:gd name="T34" fmla="*/ 872 w 906"/>
                <a:gd name="T35" fmla="*/ 104 h 142"/>
                <a:gd name="T36" fmla="*/ 893 w 906"/>
                <a:gd name="T37" fmla="*/ 100 h 142"/>
                <a:gd name="T38" fmla="*/ 904 w 906"/>
                <a:gd name="T39" fmla="*/ 97 h 142"/>
                <a:gd name="T40" fmla="*/ 906 w 906"/>
                <a:gd name="T41" fmla="*/ 100 h 142"/>
                <a:gd name="T42" fmla="*/ 900 w 906"/>
                <a:gd name="T43" fmla="*/ 101 h 142"/>
                <a:gd name="T44" fmla="*/ 884 w 906"/>
                <a:gd name="T45" fmla="*/ 105 h 142"/>
                <a:gd name="T46" fmla="*/ 859 w 906"/>
                <a:gd name="T47" fmla="*/ 110 h 142"/>
                <a:gd name="T48" fmla="*/ 826 w 906"/>
                <a:gd name="T49" fmla="*/ 116 h 142"/>
                <a:gd name="T50" fmla="*/ 786 w 906"/>
                <a:gd name="T51" fmla="*/ 123 h 142"/>
                <a:gd name="T52" fmla="*/ 738 w 906"/>
                <a:gd name="T53" fmla="*/ 129 h 142"/>
                <a:gd name="T54" fmla="*/ 684 w 906"/>
                <a:gd name="T55" fmla="*/ 135 h 142"/>
                <a:gd name="T56" fmla="*/ 626 w 906"/>
                <a:gd name="T57" fmla="*/ 138 h 142"/>
                <a:gd name="T58" fmla="*/ 562 w 906"/>
                <a:gd name="T59" fmla="*/ 142 h 142"/>
                <a:gd name="T60" fmla="*/ 494 w 906"/>
                <a:gd name="T61" fmla="*/ 140 h 142"/>
                <a:gd name="T62" fmla="*/ 424 w 906"/>
                <a:gd name="T63" fmla="*/ 138 h 142"/>
                <a:gd name="T64" fmla="*/ 351 w 906"/>
                <a:gd name="T65" fmla="*/ 131 h 142"/>
                <a:gd name="T66" fmla="*/ 276 w 906"/>
                <a:gd name="T67" fmla="*/ 120 h 142"/>
                <a:gd name="T68" fmla="*/ 200 w 906"/>
                <a:gd name="T69" fmla="*/ 105 h 142"/>
                <a:gd name="T70" fmla="*/ 124 w 906"/>
                <a:gd name="T71" fmla="*/ 83 h 142"/>
                <a:gd name="T72" fmla="*/ 48 w 906"/>
                <a:gd name="T73" fmla="*/ 56 h 142"/>
                <a:gd name="T74" fmla="*/ 40 w 906"/>
                <a:gd name="T75" fmla="*/ 53 h 142"/>
                <a:gd name="T76" fmla="*/ 23 w 906"/>
                <a:gd name="T77" fmla="*/ 41 h 142"/>
                <a:gd name="T78" fmla="*/ 7 w 906"/>
                <a:gd name="T79" fmla="*/ 24 h 142"/>
                <a:gd name="T80" fmla="*/ 0 w 906"/>
                <a:gd name="T8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6" h="142">
                  <a:moveTo>
                    <a:pt x="3" y="0"/>
                  </a:moveTo>
                  <a:lnTo>
                    <a:pt x="6" y="13"/>
                  </a:lnTo>
                  <a:lnTo>
                    <a:pt x="10" y="23"/>
                  </a:lnTo>
                  <a:lnTo>
                    <a:pt x="18" y="32"/>
                  </a:lnTo>
                  <a:lnTo>
                    <a:pt x="26" y="40"/>
                  </a:lnTo>
                  <a:lnTo>
                    <a:pt x="34" y="46"/>
                  </a:lnTo>
                  <a:lnTo>
                    <a:pt x="43" y="51"/>
                  </a:lnTo>
                  <a:lnTo>
                    <a:pt x="47" y="53"/>
                  </a:lnTo>
                  <a:lnTo>
                    <a:pt x="49" y="54"/>
                  </a:lnTo>
                  <a:lnTo>
                    <a:pt x="87" y="68"/>
                  </a:lnTo>
                  <a:lnTo>
                    <a:pt x="124" y="80"/>
                  </a:lnTo>
                  <a:lnTo>
                    <a:pt x="162" y="92"/>
                  </a:lnTo>
                  <a:lnTo>
                    <a:pt x="200" y="101"/>
                  </a:lnTo>
                  <a:lnTo>
                    <a:pt x="238" y="110"/>
                  </a:lnTo>
                  <a:lnTo>
                    <a:pt x="276" y="117"/>
                  </a:lnTo>
                  <a:lnTo>
                    <a:pt x="314" y="123"/>
                  </a:lnTo>
                  <a:lnTo>
                    <a:pt x="351" y="128"/>
                  </a:lnTo>
                  <a:lnTo>
                    <a:pt x="388" y="131"/>
                  </a:lnTo>
                  <a:lnTo>
                    <a:pt x="424" y="135"/>
                  </a:lnTo>
                  <a:lnTo>
                    <a:pt x="460" y="137"/>
                  </a:lnTo>
                  <a:lnTo>
                    <a:pt x="495" y="138"/>
                  </a:lnTo>
                  <a:lnTo>
                    <a:pt x="529" y="138"/>
                  </a:lnTo>
                  <a:lnTo>
                    <a:pt x="562" y="138"/>
                  </a:lnTo>
                  <a:lnTo>
                    <a:pt x="594" y="137"/>
                  </a:lnTo>
                  <a:lnTo>
                    <a:pt x="626" y="136"/>
                  </a:lnTo>
                  <a:lnTo>
                    <a:pt x="655" y="133"/>
                  </a:lnTo>
                  <a:lnTo>
                    <a:pt x="684" y="131"/>
                  </a:lnTo>
                  <a:lnTo>
                    <a:pt x="712" y="129"/>
                  </a:lnTo>
                  <a:lnTo>
                    <a:pt x="738" y="125"/>
                  </a:lnTo>
                  <a:lnTo>
                    <a:pt x="763" y="122"/>
                  </a:lnTo>
                  <a:lnTo>
                    <a:pt x="786" y="120"/>
                  </a:lnTo>
                  <a:lnTo>
                    <a:pt x="806" y="116"/>
                  </a:lnTo>
                  <a:lnTo>
                    <a:pt x="826" y="113"/>
                  </a:lnTo>
                  <a:lnTo>
                    <a:pt x="843" y="109"/>
                  </a:lnTo>
                  <a:lnTo>
                    <a:pt x="859" y="107"/>
                  </a:lnTo>
                  <a:lnTo>
                    <a:pt x="872" y="104"/>
                  </a:lnTo>
                  <a:lnTo>
                    <a:pt x="884" y="101"/>
                  </a:lnTo>
                  <a:lnTo>
                    <a:pt x="893" y="100"/>
                  </a:lnTo>
                  <a:lnTo>
                    <a:pt x="900" y="98"/>
                  </a:lnTo>
                  <a:lnTo>
                    <a:pt x="904" y="97"/>
                  </a:lnTo>
                  <a:lnTo>
                    <a:pt x="906" y="97"/>
                  </a:lnTo>
                  <a:lnTo>
                    <a:pt x="906" y="100"/>
                  </a:lnTo>
                  <a:lnTo>
                    <a:pt x="904" y="100"/>
                  </a:lnTo>
                  <a:lnTo>
                    <a:pt x="900" y="101"/>
                  </a:lnTo>
                  <a:lnTo>
                    <a:pt x="893" y="104"/>
                  </a:lnTo>
                  <a:lnTo>
                    <a:pt x="884" y="105"/>
                  </a:lnTo>
                  <a:lnTo>
                    <a:pt x="872" y="107"/>
                  </a:lnTo>
                  <a:lnTo>
                    <a:pt x="859" y="110"/>
                  </a:lnTo>
                  <a:lnTo>
                    <a:pt x="843" y="113"/>
                  </a:lnTo>
                  <a:lnTo>
                    <a:pt x="826" y="116"/>
                  </a:lnTo>
                  <a:lnTo>
                    <a:pt x="806" y="120"/>
                  </a:lnTo>
                  <a:lnTo>
                    <a:pt x="786" y="123"/>
                  </a:lnTo>
                  <a:lnTo>
                    <a:pt x="763" y="125"/>
                  </a:lnTo>
                  <a:lnTo>
                    <a:pt x="738" y="129"/>
                  </a:lnTo>
                  <a:lnTo>
                    <a:pt x="712" y="132"/>
                  </a:lnTo>
                  <a:lnTo>
                    <a:pt x="684" y="135"/>
                  </a:lnTo>
                  <a:lnTo>
                    <a:pt x="655" y="137"/>
                  </a:lnTo>
                  <a:lnTo>
                    <a:pt x="626" y="138"/>
                  </a:lnTo>
                  <a:lnTo>
                    <a:pt x="594" y="140"/>
                  </a:lnTo>
                  <a:lnTo>
                    <a:pt x="562" y="142"/>
                  </a:lnTo>
                  <a:lnTo>
                    <a:pt x="529" y="142"/>
                  </a:lnTo>
                  <a:lnTo>
                    <a:pt x="494" y="140"/>
                  </a:lnTo>
                  <a:lnTo>
                    <a:pt x="460" y="139"/>
                  </a:lnTo>
                  <a:lnTo>
                    <a:pt x="424" y="138"/>
                  </a:lnTo>
                  <a:lnTo>
                    <a:pt x="387" y="135"/>
                  </a:lnTo>
                  <a:lnTo>
                    <a:pt x="351" y="131"/>
                  </a:lnTo>
                  <a:lnTo>
                    <a:pt x="313" y="125"/>
                  </a:lnTo>
                  <a:lnTo>
                    <a:pt x="276" y="120"/>
                  </a:lnTo>
                  <a:lnTo>
                    <a:pt x="238" y="113"/>
                  </a:lnTo>
                  <a:lnTo>
                    <a:pt x="200" y="105"/>
                  </a:lnTo>
                  <a:lnTo>
                    <a:pt x="162" y="94"/>
                  </a:lnTo>
                  <a:lnTo>
                    <a:pt x="124" y="83"/>
                  </a:lnTo>
                  <a:lnTo>
                    <a:pt x="86" y="70"/>
                  </a:lnTo>
                  <a:lnTo>
                    <a:pt x="48" y="56"/>
                  </a:lnTo>
                  <a:lnTo>
                    <a:pt x="46" y="55"/>
                  </a:lnTo>
                  <a:lnTo>
                    <a:pt x="40" y="53"/>
                  </a:lnTo>
                  <a:lnTo>
                    <a:pt x="32" y="48"/>
                  </a:lnTo>
                  <a:lnTo>
                    <a:pt x="23" y="41"/>
                  </a:lnTo>
                  <a:lnTo>
                    <a:pt x="15" y="33"/>
                  </a:lnTo>
                  <a:lnTo>
                    <a:pt x="7" y="24"/>
                  </a:lnTo>
                  <a:lnTo>
                    <a:pt x="2" y="13"/>
                  </a:lnTo>
                  <a:lnTo>
                    <a:pt x="0"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264" y="1997"/>
              <a:ext cx="22" cy="30"/>
            </a:xfrm>
            <a:custGeom>
              <a:avLst/>
              <a:gdLst>
                <a:gd name="T0" fmla="*/ 45 w 45"/>
                <a:gd name="T1" fmla="*/ 3 h 62"/>
                <a:gd name="T2" fmla="*/ 2 w 45"/>
                <a:gd name="T3" fmla="*/ 62 h 62"/>
                <a:gd name="T4" fmla="*/ 0 w 45"/>
                <a:gd name="T5" fmla="*/ 59 h 62"/>
                <a:gd name="T6" fmla="*/ 43 w 45"/>
                <a:gd name="T7" fmla="*/ 0 h 62"/>
                <a:gd name="T8" fmla="*/ 45 w 45"/>
                <a:gd name="T9" fmla="*/ 3 h 62"/>
              </a:gdLst>
              <a:ahLst/>
              <a:cxnLst>
                <a:cxn ang="0">
                  <a:pos x="T0" y="T1"/>
                </a:cxn>
                <a:cxn ang="0">
                  <a:pos x="T2" y="T3"/>
                </a:cxn>
                <a:cxn ang="0">
                  <a:pos x="T4" y="T5"/>
                </a:cxn>
                <a:cxn ang="0">
                  <a:pos x="T6" y="T7"/>
                </a:cxn>
                <a:cxn ang="0">
                  <a:pos x="T8" y="T9"/>
                </a:cxn>
              </a:cxnLst>
              <a:rect l="0" t="0" r="r" b="b"/>
              <a:pathLst>
                <a:path w="45" h="62">
                  <a:moveTo>
                    <a:pt x="45" y="3"/>
                  </a:moveTo>
                  <a:lnTo>
                    <a:pt x="2" y="62"/>
                  </a:lnTo>
                  <a:lnTo>
                    <a:pt x="0" y="59"/>
                  </a:lnTo>
                  <a:lnTo>
                    <a:pt x="43" y="0"/>
                  </a:lnTo>
                  <a:lnTo>
                    <a:pt x="4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898" y="1989"/>
              <a:ext cx="9" cy="12"/>
            </a:xfrm>
            <a:custGeom>
              <a:avLst/>
              <a:gdLst>
                <a:gd name="T0" fmla="*/ 19 w 19"/>
                <a:gd name="T1" fmla="*/ 3 h 26"/>
                <a:gd name="T2" fmla="*/ 4 w 19"/>
                <a:gd name="T3" fmla="*/ 26 h 26"/>
                <a:gd name="T4" fmla="*/ 0 w 19"/>
                <a:gd name="T5" fmla="*/ 25 h 26"/>
                <a:gd name="T6" fmla="*/ 16 w 19"/>
                <a:gd name="T7" fmla="*/ 0 h 26"/>
                <a:gd name="T8" fmla="*/ 19 w 19"/>
                <a:gd name="T9" fmla="*/ 3 h 26"/>
              </a:gdLst>
              <a:ahLst/>
              <a:cxnLst>
                <a:cxn ang="0">
                  <a:pos x="T0" y="T1"/>
                </a:cxn>
                <a:cxn ang="0">
                  <a:pos x="T2" y="T3"/>
                </a:cxn>
                <a:cxn ang="0">
                  <a:pos x="T4" y="T5"/>
                </a:cxn>
                <a:cxn ang="0">
                  <a:pos x="T6" y="T7"/>
                </a:cxn>
                <a:cxn ang="0">
                  <a:pos x="T8" y="T9"/>
                </a:cxn>
              </a:cxnLst>
              <a:rect l="0" t="0" r="r" b="b"/>
              <a:pathLst>
                <a:path w="19" h="26">
                  <a:moveTo>
                    <a:pt x="19" y="3"/>
                  </a:moveTo>
                  <a:lnTo>
                    <a:pt x="4" y="26"/>
                  </a:lnTo>
                  <a:lnTo>
                    <a:pt x="0" y="25"/>
                  </a:lnTo>
                  <a:lnTo>
                    <a:pt x="16" y="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3113" y="2285"/>
              <a:ext cx="61" cy="65"/>
            </a:xfrm>
            <a:custGeom>
              <a:avLst/>
              <a:gdLst>
                <a:gd name="T0" fmla="*/ 95 w 122"/>
                <a:gd name="T1" fmla="*/ 6 h 132"/>
                <a:gd name="T2" fmla="*/ 92 w 122"/>
                <a:gd name="T3" fmla="*/ 6 h 132"/>
                <a:gd name="T4" fmla="*/ 86 w 122"/>
                <a:gd name="T5" fmla="*/ 5 h 132"/>
                <a:gd name="T6" fmla="*/ 78 w 122"/>
                <a:gd name="T7" fmla="*/ 4 h 132"/>
                <a:gd name="T8" fmla="*/ 69 w 122"/>
                <a:gd name="T9" fmla="*/ 3 h 132"/>
                <a:gd name="T10" fmla="*/ 59 w 122"/>
                <a:gd name="T11" fmla="*/ 2 h 132"/>
                <a:gd name="T12" fmla="*/ 48 w 122"/>
                <a:gd name="T13" fmla="*/ 0 h 132"/>
                <a:gd name="T14" fmla="*/ 39 w 122"/>
                <a:gd name="T15" fmla="*/ 0 h 132"/>
                <a:gd name="T16" fmla="*/ 32 w 122"/>
                <a:gd name="T17" fmla="*/ 2 h 132"/>
                <a:gd name="T18" fmla="*/ 22 w 122"/>
                <a:gd name="T19" fmla="*/ 5 h 132"/>
                <a:gd name="T20" fmla="*/ 17 w 122"/>
                <a:gd name="T21" fmla="*/ 8 h 132"/>
                <a:gd name="T22" fmla="*/ 17 w 122"/>
                <a:gd name="T23" fmla="*/ 14 h 132"/>
                <a:gd name="T24" fmla="*/ 24 w 122"/>
                <a:gd name="T25" fmla="*/ 21 h 132"/>
                <a:gd name="T26" fmla="*/ 44 w 122"/>
                <a:gd name="T27" fmla="*/ 29 h 132"/>
                <a:gd name="T28" fmla="*/ 8 w 122"/>
                <a:gd name="T29" fmla="*/ 45 h 132"/>
                <a:gd name="T30" fmla="*/ 0 w 122"/>
                <a:gd name="T31" fmla="*/ 73 h 132"/>
                <a:gd name="T32" fmla="*/ 5 w 122"/>
                <a:gd name="T33" fmla="*/ 107 h 132"/>
                <a:gd name="T34" fmla="*/ 5 w 122"/>
                <a:gd name="T35" fmla="*/ 109 h 132"/>
                <a:gd name="T36" fmla="*/ 7 w 122"/>
                <a:gd name="T37" fmla="*/ 111 h 132"/>
                <a:gd name="T38" fmla="*/ 9 w 122"/>
                <a:gd name="T39" fmla="*/ 116 h 132"/>
                <a:gd name="T40" fmla="*/ 14 w 122"/>
                <a:gd name="T41" fmla="*/ 119 h 132"/>
                <a:gd name="T42" fmla="*/ 19 w 122"/>
                <a:gd name="T43" fmla="*/ 124 h 132"/>
                <a:gd name="T44" fmla="*/ 24 w 122"/>
                <a:gd name="T45" fmla="*/ 128 h 132"/>
                <a:gd name="T46" fmla="*/ 31 w 122"/>
                <a:gd name="T47" fmla="*/ 130 h 132"/>
                <a:gd name="T48" fmla="*/ 39 w 122"/>
                <a:gd name="T49" fmla="*/ 132 h 132"/>
                <a:gd name="T50" fmla="*/ 48 w 122"/>
                <a:gd name="T51" fmla="*/ 129 h 132"/>
                <a:gd name="T52" fmla="*/ 57 w 122"/>
                <a:gd name="T53" fmla="*/ 125 h 132"/>
                <a:gd name="T54" fmla="*/ 63 w 122"/>
                <a:gd name="T55" fmla="*/ 118 h 132"/>
                <a:gd name="T56" fmla="*/ 70 w 122"/>
                <a:gd name="T57" fmla="*/ 110 h 132"/>
                <a:gd name="T58" fmla="*/ 76 w 122"/>
                <a:gd name="T59" fmla="*/ 102 h 132"/>
                <a:gd name="T60" fmla="*/ 80 w 122"/>
                <a:gd name="T61" fmla="*/ 95 h 132"/>
                <a:gd name="T62" fmla="*/ 82 w 122"/>
                <a:gd name="T63" fmla="*/ 90 h 132"/>
                <a:gd name="T64" fmla="*/ 83 w 122"/>
                <a:gd name="T65" fmla="*/ 88 h 132"/>
                <a:gd name="T66" fmla="*/ 95 w 122"/>
                <a:gd name="T67" fmla="*/ 49 h 132"/>
                <a:gd name="T68" fmla="*/ 122 w 122"/>
                <a:gd name="T69" fmla="*/ 29 h 132"/>
                <a:gd name="T70" fmla="*/ 122 w 122"/>
                <a:gd name="T71" fmla="*/ 26 h 132"/>
                <a:gd name="T72" fmla="*/ 119 w 122"/>
                <a:gd name="T73" fmla="*/ 18 h 132"/>
                <a:gd name="T74" fmla="*/ 111 w 122"/>
                <a:gd name="T75" fmla="*/ 10 h 132"/>
                <a:gd name="T76" fmla="*/ 95 w 122"/>
                <a:gd name="T77"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32">
                  <a:moveTo>
                    <a:pt x="95" y="6"/>
                  </a:moveTo>
                  <a:lnTo>
                    <a:pt x="92" y="6"/>
                  </a:lnTo>
                  <a:lnTo>
                    <a:pt x="86" y="5"/>
                  </a:lnTo>
                  <a:lnTo>
                    <a:pt x="78" y="4"/>
                  </a:lnTo>
                  <a:lnTo>
                    <a:pt x="69" y="3"/>
                  </a:lnTo>
                  <a:lnTo>
                    <a:pt x="59" y="2"/>
                  </a:lnTo>
                  <a:lnTo>
                    <a:pt x="48" y="0"/>
                  </a:lnTo>
                  <a:lnTo>
                    <a:pt x="39" y="0"/>
                  </a:lnTo>
                  <a:lnTo>
                    <a:pt x="32" y="2"/>
                  </a:lnTo>
                  <a:lnTo>
                    <a:pt x="22" y="5"/>
                  </a:lnTo>
                  <a:lnTo>
                    <a:pt x="17" y="8"/>
                  </a:lnTo>
                  <a:lnTo>
                    <a:pt x="17" y="14"/>
                  </a:lnTo>
                  <a:lnTo>
                    <a:pt x="24" y="21"/>
                  </a:lnTo>
                  <a:lnTo>
                    <a:pt x="44" y="29"/>
                  </a:lnTo>
                  <a:lnTo>
                    <a:pt x="8" y="45"/>
                  </a:lnTo>
                  <a:lnTo>
                    <a:pt x="0" y="73"/>
                  </a:lnTo>
                  <a:lnTo>
                    <a:pt x="5" y="107"/>
                  </a:lnTo>
                  <a:lnTo>
                    <a:pt x="5" y="109"/>
                  </a:lnTo>
                  <a:lnTo>
                    <a:pt x="7" y="111"/>
                  </a:lnTo>
                  <a:lnTo>
                    <a:pt x="9" y="116"/>
                  </a:lnTo>
                  <a:lnTo>
                    <a:pt x="14" y="119"/>
                  </a:lnTo>
                  <a:lnTo>
                    <a:pt x="19" y="124"/>
                  </a:lnTo>
                  <a:lnTo>
                    <a:pt x="24" y="128"/>
                  </a:lnTo>
                  <a:lnTo>
                    <a:pt x="31" y="130"/>
                  </a:lnTo>
                  <a:lnTo>
                    <a:pt x="39" y="132"/>
                  </a:lnTo>
                  <a:lnTo>
                    <a:pt x="48" y="129"/>
                  </a:lnTo>
                  <a:lnTo>
                    <a:pt x="57" y="125"/>
                  </a:lnTo>
                  <a:lnTo>
                    <a:pt x="63" y="118"/>
                  </a:lnTo>
                  <a:lnTo>
                    <a:pt x="70" y="110"/>
                  </a:lnTo>
                  <a:lnTo>
                    <a:pt x="76" y="102"/>
                  </a:lnTo>
                  <a:lnTo>
                    <a:pt x="80" y="95"/>
                  </a:lnTo>
                  <a:lnTo>
                    <a:pt x="82" y="90"/>
                  </a:lnTo>
                  <a:lnTo>
                    <a:pt x="83" y="88"/>
                  </a:lnTo>
                  <a:lnTo>
                    <a:pt x="95" y="49"/>
                  </a:lnTo>
                  <a:lnTo>
                    <a:pt x="122" y="29"/>
                  </a:lnTo>
                  <a:lnTo>
                    <a:pt x="122" y="26"/>
                  </a:lnTo>
                  <a:lnTo>
                    <a:pt x="119" y="18"/>
                  </a:lnTo>
                  <a:lnTo>
                    <a:pt x="111" y="10"/>
                  </a:lnTo>
                  <a:lnTo>
                    <a:pt x="9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2406" y="2619"/>
              <a:ext cx="949" cy="11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spTree>
    <p:extLst>
      <p:ext uri="{BB962C8B-B14F-4D97-AF65-F5344CB8AC3E}">
        <p14:creationId xmlns:p14="http://schemas.microsoft.com/office/powerpoint/2010/main" val="3329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895186" y="1174277"/>
            <a:ext cx="6565718" cy="5171326"/>
          </a:xfrm>
        </p:spPr>
        <p:txBody>
          <a:bodyPr>
            <a:normAutofit fontScale="85000" lnSpcReduction="10000"/>
          </a:bodyPr>
          <a:lstStyle/>
          <a:p>
            <a:pPr marL="0" indent="0">
              <a:buNone/>
            </a:pPr>
            <a:r>
              <a:rPr lang="en-US" sz="3500" dirty="0" smtClean="0">
                <a:solidFill>
                  <a:srgbClr val="852C7E"/>
                </a:solidFill>
              </a:rPr>
              <a:t>Recommend the SPSA to the Local Governing Board</a:t>
            </a:r>
          </a:p>
          <a:p>
            <a:pPr marL="0" indent="0">
              <a:buNone/>
            </a:pPr>
            <a:r>
              <a:rPr lang="en-US" sz="3500" dirty="0" smtClean="0"/>
              <a:t>The governing board wants </a:t>
            </a:r>
          </a:p>
          <a:p>
            <a:pPr marL="0" indent="0">
              <a:buNone/>
            </a:pPr>
            <a:r>
              <a:rPr lang="en-US" sz="3500" dirty="0" smtClean="0"/>
              <a:t>assurance that the SSC has </a:t>
            </a:r>
          </a:p>
          <a:p>
            <a:pPr marL="0" indent="0">
              <a:buNone/>
            </a:pPr>
            <a:r>
              <a:rPr lang="en-US" sz="3500" dirty="0" smtClean="0"/>
              <a:t>addressed its legal </a:t>
            </a:r>
          </a:p>
          <a:p>
            <a:pPr marL="0" indent="0">
              <a:buNone/>
            </a:pPr>
            <a:r>
              <a:rPr lang="en-US" sz="3500" dirty="0" smtClean="0"/>
              <a:t>responsibilities through:</a:t>
            </a:r>
          </a:p>
          <a:p>
            <a:r>
              <a:rPr lang="en-US" sz="3000" dirty="0" smtClean="0"/>
              <a:t>proper constitution </a:t>
            </a:r>
          </a:p>
          <a:p>
            <a:r>
              <a:rPr lang="en-US" sz="3000" dirty="0"/>
              <a:t>e</a:t>
            </a:r>
            <a:r>
              <a:rPr lang="en-US" sz="3000" dirty="0" smtClean="0"/>
              <a:t>vidence that input has been sought from stakeholders </a:t>
            </a:r>
          </a:p>
          <a:p>
            <a:r>
              <a:rPr lang="en-US" sz="3000" dirty="0" smtClean="0"/>
              <a:t>a tailored Single Plan based on student need</a:t>
            </a:r>
          </a:p>
          <a:p>
            <a:r>
              <a:rPr lang="en-US" sz="3000" dirty="0" smtClean="0"/>
              <a:t>a formally approved the plan</a:t>
            </a: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5</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21</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grpSp>
        <p:nvGrpSpPr>
          <p:cNvPr id="2" name="Group 6"/>
          <p:cNvGrpSpPr>
            <a:grpSpLocks noChangeAspect="1"/>
          </p:cNvGrpSpPr>
          <p:nvPr/>
        </p:nvGrpSpPr>
        <p:grpSpPr bwMode="auto">
          <a:xfrm>
            <a:off x="6191445" y="2627425"/>
            <a:ext cx="1825625" cy="1943100"/>
            <a:chOff x="2305" y="1548"/>
            <a:chExt cx="1150" cy="1224"/>
          </a:xfrm>
        </p:grpSpPr>
        <p:sp>
          <p:nvSpPr>
            <p:cNvPr id="3" name="AutoShape 5"/>
            <p:cNvSpPr>
              <a:spLocks noChangeAspect="1" noChangeArrowheads="1" noTextEdit="1"/>
            </p:cNvSpPr>
            <p:nvPr/>
          </p:nvSpPr>
          <p:spPr bwMode="auto">
            <a:xfrm>
              <a:off x="2305" y="1548"/>
              <a:ext cx="1150"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321" y="1548"/>
              <a:ext cx="1131" cy="1224"/>
            </a:xfrm>
            <a:custGeom>
              <a:avLst/>
              <a:gdLst>
                <a:gd name="T0" fmla="*/ 2226 w 2262"/>
                <a:gd name="T1" fmla="*/ 1614 h 2448"/>
                <a:gd name="T2" fmla="*/ 2012 w 2262"/>
                <a:gd name="T3" fmla="*/ 243 h 2448"/>
                <a:gd name="T4" fmla="*/ 1976 w 2262"/>
                <a:gd name="T5" fmla="*/ 177 h 2448"/>
                <a:gd name="T6" fmla="*/ 1893 w 2262"/>
                <a:gd name="T7" fmla="*/ 123 h 2448"/>
                <a:gd name="T8" fmla="*/ 1817 w 2262"/>
                <a:gd name="T9" fmla="*/ 116 h 2448"/>
                <a:gd name="T10" fmla="*/ 1774 w 2262"/>
                <a:gd name="T11" fmla="*/ 114 h 2448"/>
                <a:gd name="T12" fmla="*/ 1704 w 2262"/>
                <a:gd name="T13" fmla="*/ 70 h 2448"/>
                <a:gd name="T14" fmla="*/ 1659 w 2262"/>
                <a:gd name="T15" fmla="*/ 56 h 2448"/>
                <a:gd name="T16" fmla="*/ 1574 w 2262"/>
                <a:gd name="T17" fmla="*/ 1 h 2448"/>
                <a:gd name="T18" fmla="*/ 1495 w 2262"/>
                <a:gd name="T19" fmla="*/ 17 h 2448"/>
                <a:gd name="T20" fmla="*/ 1445 w 2262"/>
                <a:gd name="T21" fmla="*/ 35 h 2448"/>
                <a:gd name="T22" fmla="*/ 1392 w 2262"/>
                <a:gd name="T23" fmla="*/ 30 h 2448"/>
                <a:gd name="T24" fmla="*/ 1309 w 2262"/>
                <a:gd name="T25" fmla="*/ 91 h 2448"/>
                <a:gd name="T26" fmla="*/ 1246 w 2262"/>
                <a:gd name="T27" fmla="*/ 106 h 2448"/>
                <a:gd name="T28" fmla="*/ 1135 w 2262"/>
                <a:gd name="T29" fmla="*/ 217 h 2448"/>
                <a:gd name="T30" fmla="*/ 1094 w 2262"/>
                <a:gd name="T31" fmla="*/ 255 h 2448"/>
                <a:gd name="T32" fmla="*/ 1092 w 2262"/>
                <a:gd name="T33" fmla="*/ 217 h 2448"/>
                <a:gd name="T34" fmla="*/ 1053 w 2262"/>
                <a:gd name="T35" fmla="*/ 145 h 2448"/>
                <a:gd name="T36" fmla="*/ 982 w 2262"/>
                <a:gd name="T37" fmla="*/ 106 h 2448"/>
                <a:gd name="T38" fmla="*/ 925 w 2262"/>
                <a:gd name="T39" fmla="*/ 107 h 2448"/>
                <a:gd name="T40" fmla="*/ 853 w 2262"/>
                <a:gd name="T41" fmla="*/ 35 h 2448"/>
                <a:gd name="T42" fmla="*/ 788 w 2262"/>
                <a:gd name="T43" fmla="*/ 32 h 2448"/>
                <a:gd name="T44" fmla="*/ 743 w 2262"/>
                <a:gd name="T45" fmla="*/ 25 h 2448"/>
                <a:gd name="T46" fmla="*/ 671 w 2262"/>
                <a:gd name="T47" fmla="*/ 0 h 2448"/>
                <a:gd name="T48" fmla="*/ 579 w 2262"/>
                <a:gd name="T49" fmla="*/ 43 h 2448"/>
                <a:gd name="T50" fmla="*/ 537 w 2262"/>
                <a:gd name="T51" fmla="*/ 69 h 2448"/>
                <a:gd name="T52" fmla="*/ 462 w 2262"/>
                <a:gd name="T53" fmla="*/ 103 h 2448"/>
                <a:gd name="T54" fmla="*/ 417 w 2262"/>
                <a:gd name="T55" fmla="*/ 118 h 2448"/>
                <a:gd name="T56" fmla="*/ 325 w 2262"/>
                <a:gd name="T57" fmla="*/ 126 h 2448"/>
                <a:gd name="T58" fmla="*/ 212 w 2262"/>
                <a:gd name="T59" fmla="*/ 255 h 2448"/>
                <a:gd name="T60" fmla="*/ 27 w 2262"/>
                <a:gd name="T61" fmla="*/ 1610 h 2448"/>
                <a:gd name="T62" fmla="*/ 1 w 2262"/>
                <a:gd name="T63" fmla="*/ 1639 h 2448"/>
                <a:gd name="T64" fmla="*/ 30 w 2262"/>
                <a:gd name="T65" fmla="*/ 1681 h 2448"/>
                <a:gd name="T66" fmla="*/ 5 w 2262"/>
                <a:gd name="T67" fmla="*/ 2021 h 2448"/>
                <a:gd name="T68" fmla="*/ 50 w 2262"/>
                <a:gd name="T69" fmla="*/ 2117 h 2448"/>
                <a:gd name="T70" fmla="*/ 112 w 2262"/>
                <a:gd name="T71" fmla="*/ 2108 h 2448"/>
                <a:gd name="T72" fmla="*/ 241 w 2262"/>
                <a:gd name="T73" fmla="*/ 2067 h 2448"/>
                <a:gd name="T74" fmla="*/ 326 w 2262"/>
                <a:gd name="T75" fmla="*/ 2032 h 2448"/>
                <a:gd name="T76" fmla="*/ 402 w 2262"/>
                <a:gd name="T77" fmla="*/ 2004 h 2448"/>
                <a:gd name="T78" fmla="*/ 420 w 2262"/>
                <a:gd name="T79" fmla="*/ 2022 h 2448"/>
                <a:gd name="T80" fmla="*/ 1612 w 2262"/>
                <a:gd name="T81" fmla="*/ 2059 h 2448"/>
                <a:gd name="T82" fmla="*/ 1593 w 2262"/>
                <a:gd name="T83" fmla="*/ 2173 h 2448"/>
                <a:gd name="T84" fmla="*/ 1488 w 2262"/>
                <a:gd name="T85" fmla="*/ 2265 h 2448"/>
                <a:gd name="T86" fmla="*/ 1415 w 2262"/>
                <a:gd name="T87" fmla="*/ 2398 h 2448"/>
                <a:gd name="T88" fmla="*/ 1559 w 2262"/>
                <a:gd name="T89" fmla="*/ 2433 h 2448"/>
                <a:gd name="T90" fmla="*/ 1558 w 2262"/>
                <a:gd name="T91" fmla="*/ 2339 h 2448"/>
                <a:gd name="T92" fmla="*/ 1687 w 2262"/>
                <a:gd name="T93" fmla="*/ 2226 h 2448"/>
                <a:gd name="T94" fmla="*/ 1737 w 2262"/>
                <a:gd name="T95" fmla="*/ 2122 h 2448"/>
                <a:gd name="T96" fmla="*/ 1752 w 2262"/>
                <a:gd name="T97" fmla="*/ 2004 h 2448"/>
                <a:gd name="T98" fmla="*/ 1843 w 2262"/>
                <a:gd name="T99" fmla="*/ 2023 h 2448"/>
                <a:gd name="T100" fmla="*/ 1920 w 2262"/>
                <a:gd name="T101" fmla="*/ 2014 h 2448"/>
                <a:gd name="T102" fmla="*/ 1939 w 2262"/>
                <a:gd name="T103" fmla="*/ 2016 h 2448"/>
                <a:gd name="T104" fmla="*/ 1999 w 2262"/>
                <a:gd name="T105" fmla="*/ 2046 h 2448"/>
                <a:gd name="T106" fmla="*/ 2111 w 2262"/>
                <a:gd name="T107" fmla="*/ 2089 h 2448"/>
                <a:gd name="T108" fmla="*/ 2206 w 2262"/>
                <a:gd name="T109" fmla="*/ 2070 h 2448"/>
                <a:gd name="T110" fmla="*/ 2233 w 2262"/>
                <a:gd name="T111" fmla="*/ 1721 h 2448"/>
                <a:gd name="T112" fmla="*/ 2259 w 2262"/>
                <a:gd name="T113" fmla="*/ 165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2" h="2448">
                  <a:moveTo>
                    <a:pt x="2260" y="1635"/>
                  </a:moveTo>
                  <a:lnTo>
                    <a:pt x="2257" y="1631"/>
                  </a:lnTo>
                  <a:lnTo>
                    <a:pt x="2253" y="1627"/>
                  </a:lnTo>
                  <a:lnTo>
                    <a:pt x="2246" y="1622"/>
                  </a:lnTo>
                  <a:lnTo>
                    <a:pt x="2237" y="1617"/>
                  </a:lnTo>
                  <a:lnTo>
                    <a:pt x="2226" y="1614"/>
                  </a:lnTo>
                  <a:lnTo>
                    <a:pt x="2214" y="1609"/>
                  </a:lnTo>
                  <a:lnTo>
                    <a:pt x="2200" y="1605"/>
                  </a:lnTo>
                  <a:lnTo>
                    <a:pt x="2185" y="1601"/>
                  </a:lnTo>
                  <a:lnTo>
                    <a:pt x="2185" y="255"/>
                  </a:lnTo>
                  <a:lnTo>
                    <a:pt x="2015" y="255"/>
                  </a:lnTo>
                  <a:lnTo>
                    <a:pt x="2012" y="243"/>
                  </a:lnTo>
                  <a:lnTo>
                    <a:pt x="2009" y="230"/>
                  </a:lnTo>
                  <a:lnTo>
                    <a:pt x="2004" y="220"/>
                  </a:lnTo>
                  <a:lnTo>
                    <a:pt x="1998" y="209"/>
                  </a:lnTo>
                  <a:lnTo>
                    <a:pt x="1991" y="198"/>
                  </a:lnTo>
                  <a:lnTo>
                    <a:pt x="1984" y="188"/>
                  </a:lnTo>
                  <a:lnTo>
                    <a:pt x="1976" y="177"/>
                  </a:lnTo>
                  <a:lnTo>
                    <a:pt x="1967" y="168"/>
                  </a:lnTo>
                  <a:lnTo>
                    <a:pt x="1954" y="156"/>
                  </a:lnTo>
                  <a:lnTo>
                    <a:pt x="1939" y="145"/>
                  </a:lnTo>
                  <a:lnTo>
                    <a:pt x="1926" y="136"/>
                  </a:lnTo>
                  <a:lnTo>
                    <a:pt x="1909" y="129"/>
                  </a:lnTo>
                  <a:lnTo>
                    <a:pt x="1893" y="123"/>
                  </a:lnTo>
                  <a:lnTo>
                    <a:pt x="1876" y="119"/>
                  </a:lnTo>
                  <a:lnTo>
                    <a:pt x="1859" y="116"/>
                  </a:lnTo>
                  <a:lnTo>
                    <a:pt x="1840" y="115"/>
                  </a:lnTo>
                  <a:lnTo>
                    <a:pt x="1832" y="115"/>
                  </a:lnTo>
                  <a:lnTo>
                    <a:pt x="1825" y="116"/>
                  </a:lnTo>
                  <a:lnTo>
                    <a:pt x="1817" y="116"/>
                  </a:lnTo>
                  <a:lnTo>
                    <a:pt x="1810" y="118"/>
                  </a:lnTo>
                  <a:lnTo>
                    <a:pt x="1802" y="120"/>
                  </a:lnTo>
                  <a:lnTo>
                    <a:pt x="1795" y="121"/>
                  </a:lnTo>
                  <a:lnTo>
                    <a:pt x="1787" y="123"/>
                  </a:lnTo>
                  <a:lnTo>
                    <a:pt x="1780" y="126"/>
                  </a:lnTo>
                  <a:lnTo>
                    <a:pt x="1774" y="114"/>
                  </a:lnTo>
                  <a:lnTo>
                    <a:pt x="1764" y="103"/>
                  </a:lnTo>
                  <a:lnTo>
                    <a:pt x="1754" y="93"/>
                  </a:lnTo>
                  <a:lnTo>
                    <a:pt x="1744" y="85"/>
                  </a:lnTo>
                  <a:lnTo>
                    <a:pt x="1731" y="78"/>
                  </a:lnTo>
                  <a:lnTo>
                    <a:pt x="1718" y="74"/>
                  </a:lnTo>
                  <a:lnTo>
                    <a:pt x="1704" y="70"/>
                  </a:lnTo>
                  <a:lnTo>
                    <a:pt x="1689" y="69"/>
                  </a:lnTo>
                  <a:lnTo>
                    <a:pt x="1684" y="69"/>
                  </a:lnTo>
                  <a:lnTo>
                    <a:pt x="1679" y="70"/>
                  </a:lnTo>
                  <a:lnTo>
                    <a:pt x="1673" y="71"/>
                  </a:lnTo>
                  <a:lnTo>
                    <a:pt x="1667" y="73"/>
                  </a:lnTo>
                  <a:lnTo>
                    <a:pt x="1659" y="56"/>
                  </a:lnTo>
                  <a:lnTo>
                    <a:pt x="1649" y="43"/>
                  </a:lnTo>
                  <a:lnTo>
                    <a:pt x="1636" y="30"/>
                  </a:lnTo>
                  <a:lnTo>
                    <a:pt x="1623" y="20"/>
                  </a:lnTo>
                  <a:lnTo>
                    <a:pt x="1608" y="12"/>
                  </a:lnTo>
                  <a:lnTo>
                    <a:pt x="1591" y="5"/>
                  </a:lnTo>
                  <a:lnTo>
                    <a:pt x="1574" y="1"/>
                  </a:lnTo>
                  <a:lnTo>
                    <a:pt x="1557" y="0"/>
                  </a:lnTo>
                  <a:lnTo>
                    <a:pt x="1543" y="1"/>
                  </a:lnTo>
                  <a:lnTo>
                    <a:pt x="1530" y="3"/>
                  </a:lnTo>
                  <a:lnTo>
                    <a:pt x="1518" y="7"/>
                  </a:lnTo>
                  <a:lnTo>
                    <a:pt x="1506" y="12"/>
                  </a:lnTo>
                  <a:lnTo>
                    <a:pt x="1495" y="17"/>
                  </a:lnTo>
                  <a:lnTo>
                    <a:pt x="1484" y="25"/>
                  </a:lnTo>
                  <a:lnTo>
                    <a:pt x="1474" y="33"/>
                  </a:lnTo>
                  <a:lnTo>
                    <a:pt x="1465" y="43"/>
                  </a:lnTo>
                  <a:lnTo>
                    <a:pt x="1458" y="39"/>
                  </a:lnTo>
                  <a:lnTo>
                    <a:pt x="1452" y="37"/>
                  </a:lnTo>
                  <a:lnTo>
                    <a:pt x="1445" y="35"/>
                  </a:lnTo>
                  <a:lnTo>
                    <a:pt x="1438" y="32"/>
                  </a:lnTo>
                  <a:lnTo>
                    <a:pt x="1431" y="31"/>
                  </a:lnTo>
                  <a:lnTo>
                    <a:pt x="1424" y="30"/>
                  </a:lnTo>
                  <a:lnTo>
                    <a:pt x="1417" y="29"/>
                  </a:lnTo>
                  <a:lnTo>
                    <a:pt x="1411" y="29"/>
                  </a:lnTo>
                  <a:lnTo>
                    <a:pt x="1392" y="30"/>
                  </a:lnTo>
                  <a:lnTo>
                    <a:pt x="1375" y="35"/>
                  </a:lnTo>
                  <a:lnTo>
                    <a:pt x="1359" y="41"/>
                  </a:lnTo>
                  <a:lnTo>
                    <a:pt x="1344" y="51"/>
                  </a:lnTo>
                  <a:lnTo>
                    <a:pt x="1331" y="62"/>
                  </a:lnTo>
                  <a:lnTo>
                    <a:pt x="1320" y="75"/>
                  </a:lnTo>
                  <a:lnTo>
                    <a:pt x="1309" y="91"/>
                  </a:lnTo>
                  <a:lnTo>
                    <a:pt x="1302" y="107"/>
                  </a:lnTo>
                  <a:lnTo>
                    <a:pt x="1295" y="106"/>
                  </a:lnTo>
                  <a:lnTo>
                    <a:pt x="1288" y="105"/>
                  </a:lnTo>
                  <a:lnTo>
                    <a:pt x="1280" y="104"/>
                  </a:lnTo>
                  <a:lnTo>
                    <a:pt x="1273" y="104"/>
                  </a:lnTo>
                  <a:lnTo>
                    <a:pt x="1246" y="106"/>
                  </a:lnTo>
                  <a:lnTo>
                    <a:pt x="1219" y="115"/>
                  </a:lnTo>
                  <a:lnTo>
                    <a:pt x="1195" y="128"/>
                  </a:lnTo>
                  <a:lnTo>
                    <a:pt x="1174" y="145"/>
                  </a:lnTo>
                  <a:lnTo>
                    <a:pt x="1157" y="166"/>
                  </a:lnTo>
                  <a:lnTo>
                    <a:pt x="1144" y="190"/>
                  </a:lnTo>
                  <a:lnTo>
                    <a:pt x="1135" y="217"/>
                  </a:lnTo>
                  <a:lnTo>
                    <a:pt x="1133" y="244"/>
                  </a:lnTo>
                  <a:lnTo>
                    <a:pt x="1133" y="247"/>
                  </a:lnTo>
                  <a:lnTo>
                    <a:pt x="1133" y="249"/>
                  </a:lnTo>
                  <a:lnTo>
                    <a:pt x="1133" y="252"/>
                  </a:lnTo>
                  <a:lnTo>
                    <a:pt x="1133" y="255"/>
                  </a:lnTo>
                  <a:lnTo>
                    <a:pt x="1094" y="255"/>
                  </a:lnTo>
                  <a:lnTo>
                    <a:pt x="1094" y="252"/>
                  </a:lnTo>
                  <a:lnTo>
                    <a:pt x="1095" y="249"/>
                  </a:lnTo>
                  <a:lnTo>
                    <a:pt x="1095" y="247"/>
                  </a:lnTo>
                  <a:lnTo>
                    <a:pt x="1095" y="244"/>
                  </a:lnTo>
                  <a:lnTo>
                    <a:pt x="1094" y="230"/>
                  </a:lnTo>
                  <a:lnTo>
                    <a:pt x="1092" y="217"/>
                  </a:lnTo>
                  <a:lnTo>
                    <a:pt x="1089" y="203"/>
                  </a:lnTo>
                  <a:lnTo>
                    <a:pt x="1084" y="190"/>
                  </a:lnTo>
                  <a:lnTo>
                    <a:pt x="1078" y="179"/>
                  </a:lnTo>
                  <a:lnTo>
                    <a:pt x="1071" y="166"/>
                  </a:lnTo>
                  <a:lnTo>
                    <a:pt x="1063" y="156"/>
                  </a:lnTo>
                  <a:lnTo>
                    <a:pt x="1053" y="145"/>
                  </a:lnTo>
                  <a:lnTo>
                    <a:pt x="1043" y="136"/>
                  </a:lnTo>
                  <a:lnTo>
                    <a:pt x="1031" y="128"/>
                  </a:lnTo>
                  <a:lnTo>
                    <a:pt x="1020" y="121"/>
                  </a:lnTo>
                  <a:lnTo>
                    <a:pt x="1007" y="114"/>
                  </a:lnTo>
                  <a:lnTo>
                    <a:pt x="995" y="109"/>
                  </a:lnTo>
                  <a:lnTo>
                    <a:pt x="982" y="106"/>
                  </a:lnTo>
                  <a:lnTo>
                    <a:pt x="968" y="105"/>
                  </a:lnTo>
                  <a:lnTo>
                    <a:pt x="954" y="104"/>
                  </a:lnTo>
                  <a:lnTo>
                    <a:pt x="946" y="104"/>
                  </a:lnTo>
                  <a:lnTo>
                    <a:pt x="939" y="105"/>
                  </a:lnTo>
                  <a:lnTo>
                    <a:pt x="932" y="106"/>
                  </a:lnTo>
                  <a:lnTo>
                    <a:pt x="925" y="107"/>
                  </a:lnTo>
                  <a:lnTo>
                    <a:pt x="918" y="91"/>
                  </a:lnTo>
                  <a:lnTo>
                    <a:pt x="908" y="75"/>
                  </a:lnTo>
                  <a:lnTo>
                    <a:pt x="897" y="62"/>
                  </a:lnTo>
                  <a:lnTo>
                    <a:pt x="884" y="51"/>
                  </a:lnTo>
                  <a:lnTo>
                    <a:pt x="869" y="41"/>
                  </a:lnTo>
                  <a:lnTo>
                    <a:pt x="853" y="35"/>
                  </a:lnTo>
                  <a:lnTo>
                    <a:pt x="836" y="30"/>
                  </a:lnTo>
                  <a:lnTo>
                    <a:pt x="817" y="29"/>
                  </a:lnTo>
                  <a:lnTo>
                    <a:pt x="810" y="29"/>
                  </a:lnTo>
                  <a:lnTo>
                    <a:pt x="802" y="30"/>
                  </a:lnTo>
                  <a:lnTo>
                    <a:pt x="795" y="31"/>
                  </a:lnTo>
                  <a:lnTo>
                    <a:pt x="788" y="32"/>
                  </a:lnTo>
                  <a:lnTo>
                    <a:pt x="783" y="35"/>
                  </a:lnTo>
                  <a:lnTo>
                    <a:pt x="776" y="37"/>
                  </a:lnTo>
                  <a:lnTo>
                    <a:pt x="769" y="39"/>
                  </a:lnTo>
                  <a:lnTo>
                    <a:pt x="763" y="43"/>
                  </a:lnTo>
                  <a:lnTo>
                    <a:pt x="754" y="33"/>
                  </a:lnTo>
                  <a:lnTo>
                    <a:pt x="743" y="25"/>
                  </a:lnTo>
                  <a:lnTo>
                    <a:pt x="733" y="17"/>
                  </a:lnTo>
                  <a:lnTo>
                    <a:pt x="721" y="12"/>
                  </a:lnTo>
                  <a:lnTo>
                    <a:pt x="710" y="7"/>
                  </a:lnTo>
                  <a:lnTo>
                    <a:pt x="697" y="3"/>
                  </a:lnTo>
                  <a:lnTo>
                    <a:pt x="685" y="1"/>
                  </a:lnTo>
                  <a:lnTo>
                    <a:pt x="671" y="0"/>
                  </a:lnTo>
                  <a:lnTo>
                    <a:pt x="652" y="1"/>
                  </a:lnTo>
                  <a:lnTo>
                    <a:pt x="636" y="5"/>
                  </a:lnTo>
                  <a:lnTo>
                    <a:pt x="619" y="12"/>
                  </a:lnTo>
                  <a:lnTo>
                    <a:pt x="604" y="20"/>
                  </a:lnTo>
                  <a:lnTo>
                    <a:pt x="590" y="30"/>
                  </a:lnTo>
                  <a:lnTo>
                    <a:pt x="579" y="43"/>
                  </a:lnTo>
                  <a:lnTo>
                    <a:pt x="568" y="56"/>
                  </a:lnTo>
                  <a:lnTo>
                    <a:pt x="560" y="73"/>
                  </a:lnTo>
                  <a:lnTo>
                    <a:pt x="554" y="71"/>
                  </a:lnTo>
                  <a:lnTo>
                    <a:pt x="549" y="70"/>
                  </a:lnTo>
                  <a:lnTo>
                    <a:pt x="543" y="69"/>
                  </a:lnTo>
                  <a:lnTo>
                    <a:pt x="537" y="69"/>
                  </a:lnTo>
                  <a:lnTo>
                    <a:pt x="523" y="70"/>
                  </a:lnTo>
                  <a:lnTo>
                    <a:pt x="509" y="74"/>
                  </a:lnTo>
                  <a:lnTo>
                    <a:pt x="497" y="78"/>
                  </a:lnTo>
                  <a:lnTo>
                    <a:pt x="484" y="85"/>
                  </a:lnTo>
                  <a:lnTo>
                    <a:pt x="473" y="93"/>
                  </a:lnTo>
                  <a:lnTo>
                    <a:pt x="462" y="103"/>
                  </a:lnTo>
                  <a:lnTo>
                    <a:pt x="454" y="114"/>
                  </a:lnTo>
                  <a:lnTo>
                    <a:pt x="447" y="126"/>
                  </a:lnTo>
                  <a:lnTo>
                    <a:pt x="440" y="123"/>
                  </a:lnTo>
                  <a:lnTo>
                    <a:pt x="432" y="121"/>
                  </a:lnTo>
                  <a:lnTo>
                    <a:pt x="425" y="120"/>
                  </a:lnTo>
                  <a:lnTo>
                    <a:pt x="417" y="118"/>
                  </a:lnTo>
                  <a:lnTo>
                    <a:pt x="409" y="116"/>
                  </a:lnTo>
                  <a:lnTo>
                    <a:pt x="401" y="116"/>
                  </a:lnTo>
                  <a:lnTo>
                    <a:pt x="394" y="115"/>
                  </a:lnTo>
                  <a:lnTo>
                    <a:pt x="386" y="115"/>
                  </a:lnTo>
                  <a:lnTo>
                    <a:pt x="355" y="118"/>
                  </a:lnTo>
                  <a:lnTo>
                    <a:pt x="325" y="126"/>
                  </a:lnTo>
                  <a:lnTo>
                    <a:pt x="299" y="138"/>
                  </a:lnTo>
                  <a:lnTo>
                    <a:pt x="273" y="156"/>
                  </a:lnTo>
                  <a:lnTo>
                    <a:pt x="252" y="175"/>
                  </a:lnTo>
                  <a:lnTo>
                    <a:pt x="235" y="199"/>
                  </a:lnTo>
                  <a:lnTo>
                    <a:pt x="221" y="226"/>
                  </a:lnTo>
                  <a:lnTo>
                    <a:pt x="212" y="255"/>
                  </a:lnTo>
                  <a:lnTo>
                    <a:pt x="78" y="255"/>
                  </a:lnTo>
                  <a:lnTo>
                    <a:pt x="78" y="1590"/>
                  </a:lnTo>
                  <a:lnTo>
                    <a:pt x="63" y="1594"/>
                  </a:lnTo>
                  <a:lnTo>
                    <a:pt x="50" y="1600"/>
                  </a:lnTo>
                  <a:lnTo>
                    <a:pt x="37" y="1605"/>
                  </a:lnTo>
                  <a:lnTo>
                    <a:pt x="27" y="1610"/>
                  </a:lnTo>
                  <a:lnTo>
                    <a:pt x="16" y="1615"/>
                  </a:lnTo>
                  <a:lnTo>
                    <a:pt x="9" y="1621"/>
                  </a:lnTo>
                  <a:lnTo>
                    <a:pt x="5" y="1625"/>
                  </a:lnTo>
                  <a:lnTo>
                    <a:pt x="1" y="1631"/>
                  </a:lnTo>
                  <a:lnTo>
                    <a:pt x="0" y="1636"/>
                  </a:lnTo>
                  <a:lnTo>
                    <a:pt x="1" y="1639"/>
                  </a:lnTo>
                  <a:lnTo>
                    <a:pt x="2" y="1644"/>
                  </a:lnTo>
                  <a:lnTo>
                    <a:pt x="5" y="1647"/>
                  </a:lnTo>
                  <a:lnTo>
                    <a:pt x="16" y="1659"/>
                  </a:lnTo>
                  <a:lnTo>
                    <a:pt x="23" y="1669"/>
                  </a:lnTo>
                  <a:lnTo>
                    <a:pt x="28" y="1676"/>
                  </a:lnTo>
                  <a:lnTo>
                    <a:pt x="30" y="1681"/>
                  </a:lnTo>
                  <a:lnTo>
                    <a:pt x="25" y="1710"/>
                  </a:lnTo>
                  <a:lnTo>
                    <a:pt x="19" y="1758"/>
                  </a:lnTo>
                  <a:lnTo>
                    <a:pt x="10" y="1820"/>
                  </a:lnTo>
                  <a:lnTo>
                    <a:pt x="5" y="1888"/>
                  </a:lnTo>
                  <a:lnTo>
                    <a:pt x="1" y="1957"/>
                  </a:lnTo>
                  <a:lnTo>
                    <a:pt x="5" y="2021"/>
                  </a:lnTo>
                  <a:lnTo>
                    <a:pt x="14" y="2072"/>
                  </a:lnTo>
                  <a:lnTo>
                    <a:pt x="32" y="2107"/>
                  </a:lnTo>
                  <a:lnTo>
                    <a:pt x="36" y="2110"/>
                  </a:lnTo>
                  <a:lnTo>
                    <a:pt x="40" y="2113"/>
                  </a:lnTo>
                  <a:lnTo>
                    <a:pt x="45" y="2115"/>
                  </a:lnTo>
                  <a:lnTo>
                    <a:pt x="50" y="2117"/>
                  </a:lnTo>
                  <a:lnTo>
                    <a:pt x="54" y="2119"/>
                  </a:lnTo>
                  <a:lnTo>
                    <a:pt x="59" y="2119"/>
                  </a:lnTo>
                  <a:lnTo>
                    <a:pt x="65" y="2119"/>
                  </a:lnTo>
                  <a:lnTo>
                    <a:pt x="69" y="2117"/>
                  </a:lnTo>
                  <a:lnTo>
                    <a:pt x="90" y="2113"/>
                  </a:lnTo>
                  <a:lnTo>
                    <a:pt x="112" y="2108"/>
                  </a:lnTo>
                  <a:lnTo>
                    <a:pt x="134" y="2102"/>
                  </a:lnTo>
                  <a:lnTo>
                    <a:pt x="156" y="2095"/>
                  </a:lnTo>
                  <a:lnTo>
                    <a:pt x="178" y="2089"/>
                  </a:lnTo>
                  <a:lnTo>
                    <a:pt x="199" y="2082"/>
                  </a:lnTo>
                  <a:lnTo>
                    <a:pt x="220" y="2075"/>
                  </a:lnTo>
                  <a:lnTo>
                    <a:pt x="241" y="2067"/>
                  </a:lnTo>
                  <a:lnTo>
                    <a:pt x="259" y="2060"/>
                  </a:lnTo>
                  <a:lnTo>
                    <a:pt x="277" y="2053"/>
                  </a:lnTo>
                  <a:lnTo>
                    <a:pt x="293" y="2047"/>
                  </a:lnTo>
                  <a:lnTo>
                    <a:pt x="307" y="2041"/>
                  </a:lnTo>
                  <a:lnTo>
                    <a:pt x="318" y="2037"/>
                  </a:lnTo>
                  <a:lnTo>
                    <a:pt x="326" y="2032"/>
                  </a:lnTo>
                  <a:lnTo>
                    <a:pt x="333" y="2030"/>
                  </a:lnTo>
                  <a:lnTo>
                    <a:pt x="335" y="2029"/>
                  </a:lnTo>
                  <a:lnTo>
                    <a:pt x="345" y="2025"/>
                  </a:lnTo>
                  <a:lnTo>
                    <a:pt x="342" y="2019"/>
                  </a:lnTo>
                  <a:lnTo>
                    <a:pt x="382" y="2004"/>
                  </a:lnTo>
                  <a:lnTo>
                    <a:pt x="402" y="2004"/>
                  </a:lnTo>
                  <a:lnTo>
                    <a:pt x="406" y="2002"/>
                  </a:lnTo>
                  <a:lnTo>
                    <a:pt x="407" y="2001"/>
                  </a:lnTo>
                  <a:lnTo>
                    <a:pt x="410" y="1998"/>
                  </a:lnTo>
                  <a:lnTo>
                    <a:pt x="416" y="1993"/>
                  </a:lnTo>
                  <a:lnTo>
                    <a:pt x="425" y="1987"/>
                  </a:lnTo>
                  <a:lnTo>
                    <a:pt x="420" y="2022"/>
                  </a:lnTo>
                  <a:lnTo>
                    <a:pt x="732" y="2067"/>
                  </a:lnTo>
                  <a:lnTo>
                    <a:pt x="741" y="2013"/>
                  </a:lnTo>
                  <a:lnTo>
                    <a:pt x="1618" y="2013"/>
                  </a:lnTo>
                  <a:lnTo>
                    <a:pt x="1616" y="2028"/>
                  </a:lnTo>
                  <a:lnTo>
                    <a:pt x="1613" y="2042"/>
                  </a:lnTo>
                  <a:lnTo>
                    <a:pt x="1612" y="2059"/>
                  </a:lnTo>
                  <a:lnTo>
                    <a:pt x="1610" y="2075"/>
                  </a:lnTo>
                  <a:lnTo>
                    <a:pt x="1608" y="2095"/>
                  </a:lnTo>
                  <a:lnTo>
                    <a:pt x="1605" y="2117"/>
                  </a:lnTo>
                  <a:lnTo>
                    <a:pt x="1602" y="2137"/>
                  </a:lnTo>
                  <a:lnTo>
                    <a:pt x="1598" y="2155"/>
                  </a:lnTo>
                  <a:lnTo>
                    <a:pt x="1593" y="2173"/>
                  </a:lnTo>
                  <a:lnTo>
                    <a:pt x="1586" y="2188"/>
                  </a:lnTo>
                  <a:lnTo>
                    <a:pt x="1576" y="2199"/>
                  </a:lnTo>
                  <a:lnTo>
                    <a:pt x="1565" y="2208"/>
                  </a:lnTo>
                  <a:lnTo>
                    <a:pt x="1538" y="2225"/>
                  </a:lnTo>
                  <a:lnTo>
                    <a:pt x="1513" y="2244"/>
                  </a:lnTo>
                  <a:lnTo>
                    <a:pt x="1488" y="2265"/>
                  </a:lnTo>
                  <a:lnTo>
                    <a:pt x="1465" y="2287"/>
                  </a:lnTo>
                  <a:lnTo>
                    <a:pt x="1445" y="2309"/>
                  </a:lnTo>
                  <a:lnTo>
                    <a:pt x="1429" y="2330"/>
                  </a:lnTo>
                  <a:lnTo>
                    <a:pt x="1419" y="2350"/>
                  </a:lnTo>
                  <a:lnTo>
                    <a:pt x="1414" y="2369"/>
                  </a:lnTo>
                  <a:lnTo>
                    <a:pt x="1415" y="2398"/>
                  </a:lnTo>
                  <a:lnTo>
                    <a:pt x="1421" y="2422"/>
                  </a:lnTo>
                  <a:lnTo>
                    <a:pt x="1428" y="2438"/>
                  </a:lnTo>
                  <a:lnTo>
                    <a:pt x="1431" y="2443"/>
                  </a:lnTo>
                  <a:lnTo>
                    <a:pt x="1434" y="2448"/>
                  </a:lnTo>
                  <a:lnTo>
                    <a:pt x="1568" y="2448"/>
                  </a:lnTo>
                  <a:lnTo>
                    <a:pt x="1559" y="2433"/>
                  </a:lnTo>
                  <a:lnTo>
                    <a:pt x="1557" y="2428"/>
                  </a:lnTo>
                  <a:lnTo>
                    <a:pt x="1551" y="2415"/>
                  </a:lnTo>
                  <a:lnTo>
                    <a:pt x="1545" y="2395"/>
                  </a:lnTo>
                  <a:lnTo>
                    <a:pt x="1544" y="2370"/>
                  </a:lnTo>
                  <a:lnTo>
                    <a:pt x="1548" y="2356"/>
                  </a:lnTo>
                  <a:lnTo>
                    <a:pt x="1558" y="2339"/>
                  </a:lnTo>
                  <a:lnTo>
                    <a:pt x="1572" y="2319"/>
                  </a:lnTo>
                  <a:lnTo>
                    <a:pt x="1590" y="2299"/>
                  </a:lnTo>
                  <a:lnTo>
                    <a:pt x="1612" y="2279"/>
                  </a:lnTo>
                  <a:lnTo>
                    <a:pt x="1636" y="2259"/>
                  </a:lnTo>
                  <a:lnTo>
                    <a:pt x="1662" y="2242"/>
                  </a:lnTo>
                  <a:lnTo>
                    <a:pt x="1687" y="2226"/>
                  </a:lnTo>
                  <a:lnTo>
                    <a:pt x="1701" y="2215"/>
                  </a:lnTo>
                  <a:lnTo>
                    <a:pt x="1712" y="2200"/>
                  </a:lnTo>
                  <a:lnTo>
                    <a:pt x="1721" y="2184"/>
                  </a:lnTo>
                  <a:lnTo>
                    <a:pt x="1727" y="2165"/>
                  </a:lnTo>
                  <a:lnTo>
                    <a:pt x="1732" y="2144"/>
                  </a:lnTo>
                  <a:lnTo>
                    <a:pt x="1737" y="2122"/>
                  </a:lnTo>
                  <a:lnTo>
                    <a:pt x="1739" y="2099"/>
                  </a:lnTo>
                  <a:lnTo>
                    <a:pt x="1741" y="2076"/>
                  </a:lnTo>
                  <a:lnTo>
                    <a:pt x="1744" y="2057"/>
                  </a:lnTo>
                  <a:lnTo>
                    <a:pt x="1745" y="2039"/>
                  </a:lnTo>
                  <a:lnTo>
                    <a:pt x="1748" y="2022"/>
                  </a:lnTo>
                  <a:lnTo>
                    <a:pt x="1752" y="2004"/>
                  </a:lnTo>
                  <a:lnTo>
                    <a:pt x="1759" y="2007"/>
                  </a:lnTo>
                  <a:lnTo>
                    <a:pt x="1770" y="2010"/>
                  </a:lnTo>
                  <a:lnTo>
                    <a:pt x="1785" y="2015"/>
                  </a:lnTo>
                  <a:lnTo>
                    <a:pt x="1802" y="2018"/>
                  </a:lnTo>
                  <a:lnTo>
                    <a:pt x="1822" y="2022"/>
                  </a:lnTo>
                  <a:lnTo>
                    <a:pt x="1843" y="2023"/>
                  </a:lnTo>
                  <a:lnTo>
                    <a:pt x="1865" y="2023"/>
                  </a:lnTo>
                  <a:lnTo>
                    <a:pt x="1885" y="2021"/>
                  </a:lnTo>
                  <a:lnTo>
                    <a:pt x="1896" y="2018"/>
                  </a:lnTo>
                  <a:lnTo>
                    <a:pt x="1905" y="2017"/>
                  </a:lnTo>
                  <a:lnTo>
                    <a:pt x="1913" y="2015"/>
                  </a:lnTo>
                  <a:lnTo>
                    <a:pt x="1920" y="2014"/>
                  </a:lnTo>
                  <a:lnTo>
                    <a:pt x="1926" y="2011"/>
                  </a:lnTo>
                  <a:lnTo>
                    <a:pt x="1931" y="2010"/>
                  </a:lnTo>
                  <a:lnTo>
                    <a:pt x="1936" y="2009"/>
                  </a:lnTo>
                  <a:lnTo>
                    <a:pt x="1941" y="2008"/>
                  </a:lnTo>
                  <a:lnTo>
                    <a:pt x="1941" y="2009"/>
                  </a:lnTo>
                  <a:lnTo>
                    <a:pt x="1939" y="2016"/>
                  </a:lnTo>
                  <a:lnTo>
                    <a:pt x="1945" y="2019"/>
                  </a:lnTo>
                  <a:lnTo>
                    <a:pt x="1951" y="2022"/>
                  </a:lnTo>
                  <a:lnTo>
                    <a:pt x="1959" y="2026"/>
                  </a:lnTo>
                  <a:lnTo>
                    <a:pt x="1971" y="2032"/>
                  </a:lnTo>
                  <a:lnTo>
                    <a:pt x="1983" y="2039"/>
                  </a:lnTo>
                  <a:lnTo>
                    <a:pt x="1999" y="2046"/>
                  </a:lnTo>
                  <a:lnTo>
                    <a:pt x="2017" y="2054"/>
                  </a:lnTo>
                  <a:lnTo>
                    <a:pt x="2034" y="2061"/>
                  </a:lnTo>
                  <a:lnTo>
                    <a:pt x="2054" y="2069"/>
                  </a:lnTo>
                  <a:lnTo>
                    <a:pt x="2073" y="2076"/>
                  </a:lnTo>
                  <a:lnTo>
                    <a:pt x="2093" y="2083"/>
                  </a:lnTo>
                  <a:lnTo>
                    <a:pt x="2111" y="2089"/>
                  </a:lnTo>
                  <a:lnTo>
                    <a:pt x="2130" y="2093"/>
                  </a:lnTo>
                  <a:lnTo>
                    <a:pt x="2147" y="2095"/>
                  </a:lnTo>
                  <a:lnTo>
                    <a:pt x="2163" y="2097"/>
                  </a:lnTo>
                  <a:lnTo>
                    <a:pt x="2177" y="2095"/>
                  </a:lnTo>
                  <a:lnTo>
                    <a:pt x="2188" y="2092"/>
                  </a:lnTo>
                  <a:lnTo>
                    <a:pt x="2206" y="2070"/>
                  </a:lnTo>
                  <a:lnTo>
                    <a:pt x="2218" y="2029"/>
                  </a:lnTo>
                  <a:lnTo>
                    <a:pt x="2228" y="1971"/>
                  </a:lnTo>
                  <a:lnTo>
                    <a:pt x="2232" y="1907"/>
                  </a:lnTo>
                  <a:lnTo>
                    <a:pt x="2234" y="1840"/>
                  </a:lnTo>
                  <a:lnTo>
                    <a:pt x="2234" y="1775"/>
                  </a:lnTo>
                  <a:lnTo>
                    <a:pt x="2233" y="1721"/>
                  </a:lnTo>
                  <a:lnTo>
                    <a:pt x="2232" y="1683"/>
                  </a:lnTo>
                  <a:lnTo>
                    <a:pt x="2237" y="1680"/>
                  </a:lnTo>
                  <a:lnTo>
                    <a:pt x="2242" y="1676"/>
                  </a:lnTo>
                  <a:lnTo>
                    <a:pt x="2248" y="1670"/>
                  </a:lnTo>
                  <a:lnTo>
                    <a:pt x="2254" y="1665"/>
                  </a:lnTo>
                  <a:lnTo>
                    <a:pt x="2259" y="1658"/>
                  </a:lnTo>
                  <a:lnTo>
                    <a:pt x="2261" y="1651"/>
                  </a:lnTo>
                  <a:lnTo>
                    <a:pt x="2262" y="1643"/>
                  </a:lnTo>
                  <a:lnTo>
                    <a:pt x="2260" y="16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a:off x="2898" y="1559"/>
              <a:ext cx="422" cy="332"/>
            </a:xfrm>
            <a:custGeom>
              <a:avLst/>
              <a:gdLst>
                <a:gd name="T0" fmla="*/ 63 w 843"/>
                <a:gd name="T1" fmla="*/ 117 h 665"/>
                <a:gd name="T2" fmla="*/ 107 w 843"/>
                <a:gd name="T3" fmla="*/ 105 h 665"/>
                <a:gd name="T4" fmla="*/ 144 w 843"/>
                <a:gd name="T5" fmla="*/ 107 h 665"/>
                <a:gd name="T6" fmla="*/ 170 w 843"/>
                <a:gd name="T7" fmla="*/ 85 h 665"/>
                <a:gd name="T8" fmla="*/ 211 w 843"/>
                <a:gd name="T9" fmla="*/ 40 h 665"/>
                <a:gd name="T10" fmla="*/ 262 w 843"/>
                <a:gd name="T11" fmla="*/ 29 h 665"/>
                <a:gd name="T12" fmla="*/ 289 w 843"/>
                <a:gd name="T13" fmla="*/ 34 h 665"/>
                <a:gd name="T14" fmla="*/ 315 w 843"/>
                <a:gd name="T15" fmla="*/ 51 h 665"/>
                <a:gd name="T16" fmla="*/ 347 w 843"/>
                <a:gd name="T17" fmla="*/ 17 h 665"/>
                <a:gd name="T18" fmla="*/ 390 w 843"/>
                <a:gd name="T19" fmla="*/ 1 h 665"/>
                <a:gd name="T20" fmla="*/ 447 w 843"/>
                <a:gd name="T21" fmla="*/ 10 h 665"/>
                <a:gd name="T22" fmla="*/ 489 w 843"/>
                <a:gd name="T23" fmla="*/ 52 h 665"/>
                <a:gd name="T24" fmla="*/ 516 w 843"/>
                <a:gd name="T25" fmla="*/ 72 h 665"/>
                <a:gd name="T26" fmla="*/ 547 w 843"/>
                <a:gd name="T27" fmla="*/ 70 h 665"/>
                <a:gd name="T28" fmla="*/ 590 w 843"/>
                <a:gd name="T29" fmla="*/ 92 h 665"/>
                <a:gd name="T30" fmla="*/ 613 w 843"/>
                <a:gd name="T31" fmla="*/ 132 h 665"/>
                <a:gd name="T32" fmla="*/ 646 w 843"/>
                <a:gd name="T33" fmla="*/ 120 h 665"/>
                <a:gd name="T34" fmla="*/ 677 w 843"/>
                <a:gd name="T35" fmla="*/ 115 h 665"/>
                <a:gd name="T36" fmla="*/ 731 w 843"/>
                <a:gd name="T37" fmla="*/ 122 h 665"/>
                <a:gd name="T38" fmla="*/ 786 w 843"/>
                <a:gd name="T39" fmla="*/ 151 h 665"/>
                <a:gd name="T40" fmla="*/ 825 w 843"/>
                <a:gd name="T41" fmla="*/ 198 h 665"/>
                <a:gd name="T42" fmla="*/ 842 w 843"/>
                <a:gd name="T43" fmla="*/ 257 h 665"/>
                <a:gd name="T44" fmla="*/ 826 w 843"/>
                <a:gd name="T45" fmla="*/ 343 h 665"/>
                <a:gd name="T46" fmla="*/ 759 w 843"/>
                <a:gd name="T47" fmla="*/ 411 h 665"/>
                <a:gd name="T48" fmla="*/ 729 w 843"/>
                <a:gd name="T49" fmla="*/ 436 h 665"/>
                <a:gd name="T50" fmla="*/ 727 w 843"/>
                <a:gd name="T51" fmla="*/ 463 h 665"/>
                <a:gd name="T52" fmla="*/ 692 w 843"/>
                <a:gd name="T53" fmla="*/ 507 h 665"/>
                <a:gd name="T54" fmla="*/ 695 w 843"/>
                <a:gd name="T55" fmla="*/ 525 h 665"/>
                <a:gd name="T56" fmla="*/ 676 w 843"/>
                <a:gd name="T57" fmla="*/ 589 h 665"/>
                <a:gd name="T58" fmla="*/ 610 w 843"/>
                <a:gd name="T59" fmla="*/ 632 h 665"/>
                <a:gd name="T60" fmla="*/ 548 w 843"/>
                <a:gd name="T61" fmla="*/ 627 h 665"/>
                <a:gd name="T62" fmla="*/ 506 w 843"/>
                <a:gd name="T63" fmla="*/ 592 h 665"/>
                <a:gd name="T64" fmla="*/ 478 w 843"/>
                <a:gd name="T65" fmla="*/ 579 h 665"/>
                <a:gd name="T66" fmla="*/ 458 w 843"/>
                <a:gd name="T67" fmla="*/ 586 h 665"/>
                <a:gd name="T68" fmla="*/ 433 w 843"/>
                <a:gd name="T69" fmla="*/ 587 h 665"/>
                <a:gd name="T70" fmla="*/ 398 w 843"/>
                <a:gd name="T71" fmla="*/ 572 h 665"/>
                <a:gd name="T72" fmla="*/ 374 w 843"/>
                <a:gd name="T73" fmla="*/ 541 h 665"/>
                <a:gd name="T74" fmla="*/ 347 w 843"/>
                <a:gd name="T75" fmla="*/ 557 h 665"/>
                <a:gd name="T76" fmla="*/ 319 w 843"/>
                <a:gd name="T77" fmla="*/ 567 h 665"/>
                <a:gd name="T78" fmla="*/ 266 w 843"/>
                <a:gd name="T79" fmla="*/ 572 h 665"/>
                <a:gd name="T80" fmla="*/ 239 w 843"/>
                <a:gd name="T81" fmla="*/ 569 h 665"/>
                <a:gd name="T82" fmla="*/ 212 w 843"/>
                <a:gd name="T83" fmla="*/ 561 h 665"/>
                <a:gd name="T84" fmla="*/ 186 w 843"/>
                <a:gd name="T85" fmla="*/ 563 h 665"/>
                <a:gd name="T86" fmla="*/ 150 w 843"/>
                <a:gd name="T87" fmla="*/ 563 h 665"/>
                <a:gd name="T88" fmla="*/ 118 w 843"/>
                <a:gd name="T89" fmla="*/ 539 h 665"/>
                <a:gd name="T90" fmla="*/ 108 w 843"/>
                <a:gd name="T91" fmla="*/ 506 h 665"/>
                <a:gd name="T92" fmla="*/ 108 w 843"/>
                <a:gd name="T93" fmla="*/ 503 h 665"/>
                <a:gd name="T94" fmla="*/ 102 w 843"/>
                <a:gd name="T95" fmla="*/ 493 h 665"/>
                <a:gd name="T96" fmla="*/ 46 w 843"/>
                <a:gd name="T97" fmla="*/ 447 h 665"/>
                <a:gd name="T98" fmla="*/ 25 w 843"/>
                <a:gd name="T99" fmla="*/ 378 h 665"/>
                <a:gd name="T100" fmla="*/ 39 w 843"/>
                <a:gd name="T101" fmla="*/ 321 h 665"/>
                <a:gd name="T102" fmla="*/ 20 w 843"/>
                <a:gd name="T103" fmla="*/ 290 h 665"/>
                <a:gd name="T104" fmla="*/ 2 w 843"/>
                <a:gd name="T105" fmla="*/ 246 h 665"/>
                <a:gd name="T106" fmla="*/ 2 w 843"/>
                <a:gd name="T107" fmla="*/ 199 h 665"/>
                <a:gd name="T108" fmla="*/ 19 w 843"/>
                <a:gd name="T109" fmla="*/ 157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3" h="665">
                  <a:moveTo>
                    <a:pt x="34" y="138"/>
                  </a:moveTo>
                  <a:lnTo>
                    <a:pt x="44" y="130"/>
                  </a:lnTo>
                  <a:lnTo>
                    <a:pt x="53" y="123"/>
                  </a:lnTo>
                  <a:lnTo>
                    <a:pt x="63" y="117"/>
                  </a:lnTo>
                  <a:lnTo>
                    <a:pt x="73" y="113"/>
                  </a:lnTo>
                  <a:lnTo>
                    <a:pt x="84" y="108"/>
                  </a:lnTo>
                  <a:lnTo>
                    <a:pt x="95" y="106"/>
                  </a:lnTo>
                  <a:lnTo>
                    <a:pt x="107" y="105"/>
                  </a:lnTo>
                  <a:lnTo>
                    <a:pt x="118" y="104"/>
                  </a:lnTo>
                  <a:lnTo>
                    <a:pt x="126" y="104"/>
                  </a:lnTo>
                  <a:lnTo>
                    <a:pt x="136" y="105"/>
                  </a:lnTo>
                  <a:lnTo>
                    <a:pt x="144" y="107"/>
                  </a:lnTo>
                  <a:lnTo>
                    <a:pt x="152" y="108"/>
                  </a:lnTo>
                  <a:lnTo>
                    <a:pt x="163" y="112"/>
                  </a:lnTo>
                  <a:lnTo>
                    <a:pt x="166" y="100"/>
                  </a:lnTo>
                  <a:lnTo>
                    <a:pt x="170" y="85"/>
                  </a:lnTo>
                  <a:lnTo>
                    <a:pt x="177" y="71"/>
                  </a:lnTo>
                  <a:lnTo>
                    <a:pt x="186" y="60"/>
                  </a:lnTo>
                  <a:lnTo>
                    <a:pt x="198" y="48"/>
                  </a:lnTo>
                  <a:lnTo>
                    <a:pt x="211" y="40"/>
                  </a:lnTo>
                  <a:lnTo>
                    <a:pt x="224" y="34"/>
                  </a:lnTo>
                  <a:lnTo>
                    <a:pt x="239" y="30"/>
                  </a:lnTo>
                  <a:lnTo>
                    <a:pt x="256" y="29"/>
                  </a:lnTo>
                  <a:lnTo>
                    <a:pt x="262" y="29"/>
                  </a:lnTo>
                  <a:lnTo>
                    <a:pt x="269" y="30"/>
                  </a:lnTo>
                  <a:lnTo>
                    <a:pt x="276" y="31"/>
                  </a:lnTo>
                  <a:lnTo>
                    <a:pt x="282" y="32"/>
                  </a:lnTo>
                  <a:lnTo>
                    <a:pt x="289" y="34"/>
                  </a:lnTo>
                  <a:lnTo>
                    <a:pt x="295" y="38"/>
                  </a:lnTo>
                  <a:lnTo>
                    <a:pt x="300" y="40"/>
                  </a:lnTo>
                  <a:lnTo>
                    <a:pt x="306" y="44"/>
                  </a:lnTo>
                  <a:lnTo>
                    <a:pt x="315" y="51"/>
                  </a:lnTo>
                  <a:lnTo>
                    <a:pt x="321" y="41"/>
                  </a:lnTo>
                  <a:lnTo>
                    <a:pt x="328" y="32"/>
                  </a:lnTo>
                  <a:lnTo>
                    <a:pt x="337" y="24"/>
                  </a:lnTo>
                  <a:lnTo>
                    <a:pt x="347" y="17"/>
                  </a:lnTo>
                  <a:lnTo>
                    <a:pt x="357" y="10"/>
                  </a:lnTo>
                  <a:lnTo>
                    <a:pt x="367" y="6"/>
                  </a:lnTo>
                  <a:lnTo>
                    <a:pt x="379" y="2"/>
                  </a:lnTo>
                  <a:lnTo>
                    <a:pt x="390" y="1"/>
                  </a:lnTo>
                  <a:lnTo>
                    <a:pt x="402" y="0"/>
                  </a:lnTo>
                  <a:lnTo>
                    <a:pt x="418" y="1"/>
                  </a:lnTo>
                  <a:lnTo>
                    <a:pt x="433" y="4"/>
                  </a:lnTo>
                  <a:lnTo>
                    <a:pt x="447" y="10"/>
                  </a:lnTo>
                  <a:lnTo>
                    <a:pt x="459" y="18"/>
                  </a:lnTo>
                  <a:lnTo>
                    <a:pt x="471" y="28"/>
                  </a:lnTo>
                  <a:lnTo>
                    <a:pt x="480" y="39"/>
                  </a:lnTo>
                  <a:lnTo>
                    <a:pt x="489" y="52"/>
                  </a:lnTo>
                  <a:lnTo>
                    <a:pt x="495" y="67"/>
                  </a:lnTo>
                  <a:lnTo>
                    <a:pt x="499" y="77"/>
                  </a:lnTo>
                  <a:lnTo>
                    <a:pt x="509" y="74"/>
                  </a:lnTo>
                  <a:lnTo>
                    <a:pt x="516" y="72"/>
                  </a:lnTo>
                  <a:lnTo>
                    <a:pt x="522" y="70"/>
                  </a:lnTo>
                  <a:lnTo>
                    <a:pt x="529" y="69"/>
                  </a:lnTo>
                  <a:lnTo>
                    <a:pt x="534" y="69"/>
                  </a:lnTo>
                  <a:lnTo>
                    <a:pt x="547" y="70"/>
                  </a:lnTo>
                  <a:lnTo>
                    <a:pt x="559" y="72"/>
                  </a:lnTo>
                  <a:lnTo>
                    <a:pt x="570" y="77"/>
                  </a:lnTo>
                  <a:lnTo>
                    <a:pt x="580" y="84"/>
                  </a:lnTo>
                  <a:lnTo>
                    <a:pt x="590" y="92"/>
                  </a:lnTo>
                  <a:lnTo>
                    <a:pt x="598" y="100"/>
                  </a:lnTo>
                  <a:lnTo>
                    <a:pt x="605" y="110"/>
                  </a:lnTo>
                  <a:lnTo>
                    <a:pt x="609" y="122"/>
                  </a:lnTo>
                  <a:lnTo>
                    <a:pt x="613" y="132"/>
                  </a:lnTo>
                  <a:lnTo>
                    <a:pt x="624" y="128"/>
                  </a:lnTo>
                  <a:lnTo>
                    <a:pt x="631" y="125"/>
                  </a:lnTo>
                  <a:lnTo>
                    <a:pt x="639" y="122"/>
                  </a:lnTo>
                  <a:lnTo>
                    <a:pt x="646" y="120"/>
                  </a:lnTo>
                  <a:lnTo>
                    <a:pt x="654" y="119"/>
                  </a:lnTo>
                  <a:lnTo>
                    <a:pt x="662" y="117"/>
                  </a:lnTo>
                  <a:lnTo>
                    <a:pt x="670" y="116"/>
                  </a:lnTo>
                  <a:lnTo>
                    <a:pt x="677" y="115"/>
                  </a:lnTo>
                  <a:lnTo>
                    <a:pt x="685" y="115"/>
                  </a:lnTo>
                  <a:lnTo>
                    <a:pt x="701" y="116"/>
                  </a:lnTo>
                  <a:lnTo>
                    <a:pt x="716" y="119"/>
                  </a:lnTo>
                  <a:lnTo>
                    <a:pt x="731" y="122"/>
                  </a:lnTo>
                  <a:lnTo>
                    <a:pt x="746" y="127"/>
                  </a:lnTo>
                  <a:lnTo>
                    <a:pt x="760" y="134"/>
                  </a:lnTo>
                  <a:lnTo>
                    <a:pt x="773" y="142"/>
                  </a:lnTo>
                  <a:lnTo>
                    <a:pt x="786" y="151"/>
                  </a:lnTo>
                  <a:lnTo>
                    <a:pt x="797" y="161"/>
                  </a:lnTo>
                  <a:lnTo>
                    <a:pt x="807" y="173"/>
                  </a:lnTo>
                  <a:lnTo>
                    <a:pt x="817" y="185"/>
                  </a:lnTo>
                  <a:lnTo>
                    <a:pt x="825" y="198"/>
                  </a:lnTo>
                  <a:lnTo>
                    <a:pt x="832" y="212"/>
                  </a:lnTo>
                  <a:lnTo>
                    <a:pt x="836" y="227"/>
                  </a:lnTo>
                  <a:lnTo>
                    <a:pt x="840" y="242"/>
                  </a:lnTo>
                  <a:lnTo>
                    <a:pt x="842" y="257"/>
                  </a:lnTo>
                  <a:lnTo>
                    <a:pt x="843" y="273"/>
                  </a:lnTo>
                  <a:lnTo>
                    <a:pt x="841" y="297"/>
                  </a:lnTo>
                  <a:lnTo>
                    <a:pt x="835" y="321"/>
                  </a:lnTo>
                  <a:lnTo>
                    <a:pt x="826" y="343"/>
                  </a:lnTo>
                  <a:lnTo>
                    <a:pt x="813" y="364"/>
                  </a:lnTo>
                  <a:lnTo>
                    <a:pt x="798" y="382"/>
                  </a:lnTo>
                  <a:lnTo>
                    <a:pt x="780" y="398"/>
                  </a:lnTo>
                  <a:lnTo>
                    <a:pt x="759" y="411"/>
                  </a:lnTo>
                  <a:lnTo>
                    <a:pt x="736" y="422"/>
                  </a:lnTo>
                  <a:lnTo>
                    <a:pt x="727" y="425"/>
                  </a:lnTo>
                  <a:lnTo>
                    <a:pt x="728" y="434"/>
                  </a:lnTo>
                  <a:lnTo>
                    <a:pt x="729" y="436"/>
                  </a:lnTo>
                  <a:lnTo>
                    <a:pt x="729" y="440"/>
                  </a:lnTo>
                  <a:lnTo>
                    <a:pt x="729" y="443"/>
                  </a:lnTo>
                  <a:lnTo>
                    <a:pt x="729" y="447"/>
                  </a:lnTo>
                  <a:lnTo>
                    <a:pt x="727" y="463"/>
                  </a:lnTo>
                  <a:lnTo>
                    <a:pt x="721" y="478"/>
                  </a:lnTo>
                  <a:lnTo>
                    <a:pt x="712" y="492"/>
                  </a:lnTo>
                  <a:lnTo>
                    <a:pt x="699" y="502"/>
                  </a:lnTo>
                  <a:lnTo>
                    <a:pt x="692" y="507"/>
                  </a:lnTo>
                  <a:lnTo>
                    <a:pt x="693" y="514"/>
                  </a:lnTo>
                  <a:lnTo>
                    <a:pt x="695" y="518"/>
                  </a:lnTo>
                  <a:lnTo>
                    <a:pt x="695" y="522"/>
                  </a:lnTo>
                  <a:lnTo>
                    <a:pt x="695" y="525"/>
                  </a:lnTo>
                  <a:lnTo>
                    <a:pt x="695" y="529"/>
                  </a:lnTo>
                  <a:lnTo>
                    <a:pt x="692" y="551"/>
                  </a:lnTo>
                  <a:lnTo>
                    <a:pt x="686" y="570"/>
                  </a:lnTo>
                  <a:lnTo>
                    <a:pt x="676" y="589"/>
                  </a:lnTo>
                  <a:lnTo>
                    <a:pt x="663" y="604"/>
                  </a:lnTo>
                  <a:lnTo>
                    <a:pt x="648" y="616"/>
                  </a:lnTo>
                  <a:lnTo>
                    <a:pt x="630" y="627"/>
                  </a:lnTo>
                  <a:lnTo>
                    <a:pt x="610" y="632"/>
                  </a:lnTo>
                  <a:lnTo>
                    <a:pt x="590" y="635"/>
                  </a:lnTo>
                  <a:lnTo>
                    <a:pt x="576" y="633"/>
                  </a:lnTo>
                  <a:lnTo>
                    <a:pt x="562" y="631"/>
                  </a:lnTo>
                  <a:lnTo>
                    <a:pt x="548" y="627"/>
                  </a:lnTo>
                  <a:lnTo>
                    <a:pt x="537" y="620"/>
                  </a:lnTo>
                  <a:lnTo>
                    <a:pt x="525" y="613"/>
                  </a:lnTo>
                  <a:lnTo>
                    <a:pt x="515" y="604"/>
                  </a:lnTo>
                  <a:lnTo>
                    <a:pt x="506" y="592"/>
                  </a:lnTo>
                  <a:lnTo>
                    <a:pt x="498" y="580"/>
                  </a:lnTo>
                  <a:lnTo>
                    <a:pt x="492" y="570"/>
                  </a:lnTo>
                  <a:lnTo>
                    <a:pt x="483" y="577"/>
                  </a:lnTo>
                  <a:lnTo>
                    <a:pt x="478" y="579"/>
                  </a:lnTo>
                  <a:lnTo>
                    <a:pt x="473" y="582"/>
                  </a:lnTo>
                  <a:lnTo>
                    <a:pt x="469" y="584"/>
                  </a:lnTo>
                  <a:lnTo>
                    <a:pt x="464" y="585"/>
                  </a:lnTo>
                  <a:lnTo>
                    <a:pt x="458" y="586"/>
                  </a:lnTo>
                  <a:lnTo>
                    <a:pt x="454" y="587"/>
                  </a:lnTo>
                  <a:lnTo>
                    <a:pt x="448" y="589"/>
                  </a:lnTo>
                  <a:lnTo>
                    <a:pt x="443" y="589"/>
                  </a:lnTo>
                  <a:lnTo>
                    <a:pt x="433" y="587"/>
                  </a:lnTo>
                  <a:lnTo>
                    <a:pt x="424" y="586"/>
                  </a:lnTo>
                  <a:lnTo>
                    <a:pt x="415" y="583"/>
                  </a:lnTo>
                  <a:lnTo>
                    <a:pt x="406" y="578"/>
                  </a:lnTo>
                  <a:lnTo>
                    <a:pt x="398" y="572"/>
                  </a:lnTo>
                  <a:lnTo>
                    <a:pt x="392" y="567"/>
                  </a:lnTo>
                  <a:lnTo>
                    <a:pt x="386" y="560"/>
                  </a:lnTo>
                  <a:lnTo>
                    <a:pt x="380" y="552"/>
                  </a:lnTo>
                  <a:lnTo>
                    <a:pt x="374" y="541"/>
                  </a:lnTo>
                  <a:lnTo>
                    <a:pt x="365" y="547"/>
                  </a:lnTo>
                  <a:lnTo>
                    <a:pt x="359" y="551"/>
                  </a:lnTo>
                  <a:lnTo>
                    <a:pt x="352" y="554"/>
                  </a:lnTo>
                  <a:lnTo>
                    <a:pt x="347" y="557"/>
                  </a:lnTo>
                  <a:lnTo>
                    <a:pt x="340" y="560"/>
                  </a:lnTo>
                  <a:lnTo>
                    <a:pt x="333" y="562"/>
                  </a:lnTo>
                  <a:lnTo>
                    <a:pt x="326" y="564"/>
                  </a:lnTo>
                  <a:lnTo>
                    <a:pt x="319" y="567"/>
                  </a:lnTo>
                  <a:lnTo>
                    <a:pt x="312" y="568"/>
                  </a:lnTo>
                  <a:lnTo>
                    <a:pt x="300" y="571"/>
                  </a:lnTo>
                  <a:lnTo>
                    <a:pt x="329" y="665"/>
                  </a:lnTo>
                  <a:lnTo>
                    <a:pt x="266" y="572"/>
                  </a:lnTo>
                  <a:lnTo>
                    <a:pt x="261" y="572"/>
                  </a:lnTo>
                  <a:lnTo>
                    <a:pt x="254" y="571"/>
                  </a:lnTo>
                  <a:lnTo>
                    <a:pt x="246" y="570"/>
                  </a:lnTo>
                  <a:lnTo>
                    <a:pt x="239" y="569"/>
                  </a:lnTo>
                  <a:lnTo>
                    <a:pt x="232" y="568"/>
                  </a:lnTo>
                  <a:lnTo>
                    <a:pt x="226" y="566"/>
                  </a:lnTo>
                  <a:lnTo>
                    <a:pt x="219" y="564"/>
                  </a:lnTo>
                  <a:lnTo>
                    <a:pt x="212" y="561"/>
                  </a:lnTo>
                  <a:lnTo>
                    <a:pt x="205" y="559"/>
                  </a:lnTo>
                  <a:lnTo>
                    <a:pt x="200" y="556"/>
                  </a:lnTo>
                  <a:lnTo>
                    <a:pt x="196" y="560"/>
                  </a:lnTo>
                  <a:lnTo>
                    <a:pt x="186" y="563"/>
                  </a:lnTo>
                  <a:lnTo>
                    <a:pt x="177" y="566"/>
                  </a:lnTo>
                  <a:lnTo>
                    <a:pt x="168" y="566"/>
                  </a:lnTo>
                  <a:lnTo>
                    <a:pt x="159" y="566"/>
                  </a:lnTo>
                  <a:lnTo>
                    <a:pt x="150" y="563"/>
                  </a:lnTo>
                  <a:lnTo>
                    <a:pt x="141" y="560"/>
                  </a:lnTo>
                  <a:lnTo>
                    <a:pt x="133" y="554"/>
                  </a:lnTo>
                  <a:lnTo>
                    <a:pt x="126" y="548"/>
                  </a:lnTo>
                  <a:lnTo>
                    <a:pt x="118" y="539"/>
                  </a:lnTo>
                  <a:lnTo>
                    <a:pt x="113" y="529"/>
                  </a:lnTo>
                  <a:lnTo>
                    <a:pt x="109" y="517"/>
                  </a:lnTo>
                  <a:lnTo>
                    <a:pt x="108" y="506"/>
                  </a:lnTo>
                  <a:lnTo>
                    <a:pt x="108" y="506"/>
                  </a:lnTo>
                  <a:lnTo>
                    <a:pt x="108" y="506"/>
                  </a:lnTo>
                  <a:lnTo>
                    <a:pt x="108" y="506"/>
                  </a:lnTo>
                  <a:lnTo>
                    <a:pt x="108" y="506"/>
                  </a:lnTo>
                  <a:lnTo>
                    <a:pt x="108" y="503"/>
                  </a:lnTo>
                  <a:lnTo>
                    <a:pt x="109" y="501"/>
                  </a:lnTo>
                  <a:lnTo>
                    <a:pt x="109" y="498"/>
                  </a:lnTo>
                  <a:lnTo>
                    <a:pt x="109" y="496"/>
                  </a:lnTo>
                  <a:lnTo>
                    <a:pt x="102" y="493"/>
                  </a:lnTo>
                  <a:lnTo>
                    <a:pt x="85" y="485"/>
                  </a:lnTo>
                  <a:lnTo>
                    <a:pt x="70" y="473"/>
                  </a:lnTo>
                  <a:lnTo>
                    <a:pt x="57" y="461"/>
                  </a:lnTo>
                  <a:lnTo>
                    <a:pt x="46" y="447"/>
                  </a:lnTo>
                  <a:lnTo>
                    <a:pt x="37" y="431"/>
                  </a:lnTo>
                  <a:lnTo>
                    <a:pt x="31" y="415"/>
                  </a:lnTo>
                  <a:lnTo>
                    <a:pt x="26" y="396"/>
                  </a:lnTo>
                  <a:lnTo>
                    <a:pt x="25" y="378"/>
                  </a:lnTo>
                  <a:lnTo>
                    <a:pt x="26" y="363"/>
                  </a:lnTo>
                  <a:lnTo>
                    <a:pt x="29" y="349"/>
                  </a:lnTo>
                  <a:lnTo>
                    <a:pt x="33" y="335"/>
                  </a:lnTo>
                  <a:lnTo>
                    <a:pt x="39" y="321"/>
                  </a:lnTo>
                  <a:lnTo>
                    <a:pt x="42" y="313"/>
                  </a:lnTo>
                  <a:lnTo>
                    <a:pt x="37" y="309"/>
                  </a:lnTo>
                  <a:lnTo>
                    <a:pt x="29" y="299"/>
                  </a:lnTo>
                  <a:lnTo>
                    <a:pt x="20" y="290"/>
                  </a:lnTo>
                  <a:lnTo>
                    <a:pt x="15" y="280"/>
                  </a:lnTo>
                  <a:lnTo>
                    <a:pt x="9" y="268"/>
                  </a:lnTo>
                  <a:lnTo>
                    <a:pt x="5" y="258"/>
                  </a:lnTo>
                  <a:lnTo>
                    <a:pt x="2" y="246"/>
                  </a:lnTo>
                  <a:lnTo>
                    <a:pt x="1" y="234"/>
                  </a:lnTo>
                  <a:lnTo>
                    <a:pt x="0" y="222"/>
                  </a:lnTo>
                  <a:lnTo>
                    <a:pt x="1" y="211"/>
                  </a:lnTo>
                  <a:lnTo>
                    <a:pt x="2" y="199"/>
                  </a:lnTo>
                  <a:lnTo>
                    <a:pt x="4" y="188"/>
                  </a:lnTo>
                  <a:lnTo>
                    <a:pt x="9" y="177"/>
                  </a:lnTo>
                  <a:lnTo>
                    <a:pt x="14" y="167"/>
                  </a:lnTo>
                  <a:lnTo>
                    <a:pt x="19" y="157"/>
                  </a:lnTo>
                  <a:lnTo>
                    <a:pt x="26" y="147"/>
                  </a:lnTo>
                  <a:lnTo>
                    <a:pt x="34" y="1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2435" y="1559"/>
              <a:ext cx="422" cy="332"/>
            </a:xfrm>
            <a:custGeom>
              <a:avLst/>
              <a:gdLst>
                <a:gd name="T0" fmla="*/ 83 w 844"/>
                <a:gd name="T1" fmla="*/ 134 h 665"/>
                <a:gd name="T2" fmla="*/ 142 w 844"/>
                <a:gd name="T3" fmla="*/ 116 h 665"/>
                <a:gd name="T4" fmla="*/ 181 w 844"/>
                <a:gd name="T5" fmla="*/ 117 h 665"/>
                <a:gd name="T6" fmla="*/ 212 w 844"/>
                <a:gd name="T7" fmla="*/ 125 h 665"/>
                <a:gd name="T8" fmla="*/ 239 w 844"/>
                <a:gd name="T9" fmla="*/ 110 h 665"/>
                <a:gd name="T10" fmla="*/ 274 w 844"/>
                <a:gd name="T11" fmla="*/ 77 h 665"/>
                <a:gd name="T12" fmla="*/ 315 w 844"/>
                <a:gd name="T13" fmla="*/ 69 h 665"/>
                <a:gd name="T14" fmla="*/ 344 w 844"/>
                <a:gd name="T15" fmla="*/ 77 h 665"/>
                <a:gd name="T16" fmla="*/ 371 w 844"/>
                <a:gd name="T17" fmla="*/ 28 h 665"/>
                <a:gd name="T18" fmla="*/ 426 w 844"/>
                <a:gd name="T19" fmla="*/ 1 h 665"/>
                <a:gd name="T20" fmla="*/ 476 w 844"/>
                <a:gd name="T21" fmla="*/ 6 h 665"/>
                <a:gd name="T22" fmla="*/ 514 w 844"/>
                <a:gd name="T23" fmla="*/ 32 h 665"/>
                <a:gd name="T24" fmla="*/ 543 w 844"/>
                <a:gd name="T25" fmla="*/ 40 h 665"/>
                <a:gd name="T26" fmla="*/ 567 w 844"/>
                <a:gd name="T27" fmla="*/ 31 h 665"/>
                <a:gd name="T28" fmla="*/ 604 w 844"/>
                <a:gd name="T29" fmla="*/ 30 h 665"/>
                <a:gd name="T30" fmla="*/ 656 w 844"/>
                <a:gd name="T31" fmla="*/ 60 h 665"/>
                <a:gd name="T32" fmla="*/ 680 w 844"/>
                <a:gd name="T33" fmla="*/ 112 h 665"/>
                <a:gd name="T34" fmla="*/ 717 w 844"/>
                <a:gd name="T35" fmla="*/ 104 h 665"/>
                <a:gd name="T36" fmla="*/ 760 w 844"/>
                <a:gd name="T37" fmla="*/ 108 h 665"/>
                <a:gd name="T38" fmla="*/ 800 w 844"/>
                <a:gd name="T39" fmla="*/ 130 h 665"/>
                <a:gd name="T40" fmla="*/ 830 w 844"/>
                <a:gd name="T41" fmla="*/ 167 h 665"/>
                <a:gd name="T42" fmla="*/ 843 w 844"/>
                <a:gd name="T43" fmla="*/ 211 h 665"/>
                <a:gd name="T44" fmla="*/ 838 w 844"/>
                <a:gd name="T45" fmla="*/ 258 h 665"/>
                <a:gd name="T46" fmla="*/ 814 w 844"/>
                <a:gd name="T47" fmla="*/ 299 h 665"/>
                <a:gd name="T48" fmla="*/ 810 w 844"/>
                <a:gd name="T49" fmla="*/ 335 h 665"/>
                <a:gd name="T50" fmla="*/ 816 w 844"/>
                <a:gd name="T51" fmla="*/ 396 h 665"/>
                <a:gd name="T52" fmla="*/ 785 w 844"/>
                <a:gd name="T53" fmla="*/ 461 h 665"/>
                <a:gd name="T54" fmla="*/ 734 w 844"/>
                <a:gd name="T55" fmla="*/ 496 h 665"/>
                <a:gd name="T56" fmla="*/ 734 w 844"/>
                <a:gd name="T57" fmla="*/ 506 h 665"/>
                <a:gd name="T58" fmla="*/ 734 w 844"/>
                <a:gd name="T59" fmla="*/ 506 h 665"/>
                <a:gd name="T60" fmla="*/ 717 w 844"/>
                <a:gd name="T61" fmla="*/ 548 h 665"/>
                <a:gd name="T62" fmla="*/ 675 w 844"/>
                <a:gd name="T63" fmla="*/ 566 h 665"/>
                <a:gd name="T64" fmla="*/ 647 w 844"/>
                <a:gd name="T65" fmla="*/ 560 h 665"/>
                <a:gd name="T66" fmla="*/ 625 w 844"/>
                <a:gd name="T67" fmla="*/ 564 h 665"/>
                <a:gd name="T68" fmla="*/ 597 w 844"/>
                <a:gd name="T69" fmla="*/ 570 h 665"/>
                <a:gd name="T70" fmla="*/ 514 w 844"/>
                <a:gd name="T71" fmla="*/ 665 h 665"/>
                <a:gd name="T72" fmla="*/ 517 w 844"/>
                <a:gd name="T73" fmla="*/ 564 h 665"/>
                <a:gd name="T74" fmla="*/ 491 w 844"/>
                <a:gd name="T75" fmla="*/ 554 h 665"/>
                <a:gd name="T76" fmla="*/ 464 w 844"/>
                <a:gd name="T77" fmla="*/ 552 h 665"/>
                <a:gd name="T78" fmla="*/ 437 w 844"/>
                <a:gd name="T79" fmla="*/ 578 h 665"/>
                <a:gd name="T80" fmla="*/ 400 w 844"/>
                <a:gd name="T81" fmla="*/ 589 h 665"/>
                <a:gd name="T82" fmla="*/ 380 w 844"/>
                <a:gd name="T83" fmla="*/ 585 h 665"/>
                <a:gd name="T84" fmla="*/ 361 w 844"/>
                <a:gd name="T85" fmla="*/ 577 h 665"/>
                <a:gd name="T86" fmla="*/ 329 w 844"/>
                <a:gd name="T87" fmla="*/ 604 h 665"/>
                <a:gd name="T88" fmla="*/ 282 w 844"/>
                <a:gd name="T89" fmla="*/ 631 h 665"/>
                <a:gd name="T90" fmla="*/ 233 w 844"/>
                <a:gd name="T91" fmla="*/ 632 h 665"/>
                <a:gd name="T92" fmla="*/ 195 w 844"/>
                <a:gd name="T93" fmla="*/ 616 h 665"/>
                <a:gd name="T94" fmla="*/ 156 w 844"/>
                <a:gd name="T95" fmla="*/ 569 h 665"/>
                <a:gd name="T96" fmla="*/ 149 w 844"/>
                <a:gd name="T97" fmla="*/ 522 h 665"/>
                <a:gd name="T98" fmla="*/ 144 w 844"/>
                <a:gd name="T99" fmla="*/ 502 h 665"/>
                <a:gd name="T100" fmla="*/ 113 w 844"/>
                <a:gd name="T101" fmla="*/ 447 h 665"/>
                <a:gd name="T102" fmla="*/ 114 w 844"/>
                <a:gd name="T103" fmla="*/ 434 h 665"/>
                <a:gd name="T104" fmla="*/ 64 w 844"/>
                <a:gd name="T105" fmla="*/ 398 h 665"/>
                <a:gd name="T106" fmla="*/ 8 w 844"/>
                <a:gd name="T107" fmla="*/ 321 h 665"/>
                <a:gd name="T108" fmla="*/ 4 w 844"/>
                <a:gd name="T109" fmla="*/ 242 h 665"/>
                <a:gd name="T110" fmla="*/ 27 w 844"/>
                <a:gd name="T111" fmla="*/ 18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65">
                  <a:moveTo>
                    <a:pt x="47" y="161"/>
                  </a:moveTo>
                  <a:lnTo>
                    <a:pt x="58" y="151"/>
                  </a:lnTo>
                  <a:lnTo>
                    <a:pt x="71" y="142"/>
                  </a:lnTo>
                  <a:lnTo>
                    <a:pt x="83" y="134"/>
                  </a:lnTo>
                  <a:lnTo>
                    <a:pt x="97" y="127"/>
                  </a:lnTo>
                  <a:lnTo>
                    <a:pt x="112" y="122"/>
                  </a:lnTo>
                  <a:lnTo>
                    <a:pt x="126" y="119"/>
                  </a:lnTo>
                  <a:lnTo>
                    <a:pt x="142" y="116"/>
                  </a:lnTo>
                  <a:lnTo>
                    <a:pt x="157" y="115"/>
                  </a:lnTo>
                  <a:lnTo>
                    <a:pt x="165" y="115"/>
                  </a:lnTo>
                  <a:lnTo>
                    <a:pt x="173" y="116"/>
                  </a:lnTo>
                  <a:lnTo>
                    <a:pt x="181" y="117"/>
                  </a:lnTo>
                  <a:lnTo>
                    <a:pt x="189" y="119"/>
                  </a:lnTo>
                  <a:lnTo>
                    <a:pt x="196" y="120"/>
                  </a:lnTo>
                  <a:lnTo>
                    <a:pt x="204" y="122"/>
                  </a:lnTo>
                  <a:lnTo>
                    <a:pt x="212" y="125"/>
                  </a:lnTo>
                  <a:lnTo>
                    <a:pt x="219" y="128"/>
                  </a:lnTo>
                  <a:lnTo>
                    <a:pt x="230" y="132"/>
                  </a:lnTo>
                  <a:lnTo>
                    <a:pt x="234" y="122"/>
                  </a:lnTo>
                  <a:lnTo>
                    <a:pt x="239" y="110"/>
                  </a:lnTo>
                  <a:lnTo>
                    <a:pt x="246" y="100"/>
                  </a:lnTo>
                  <a:lnTo>
                    <a:pt x="254" y="92"/>
                  </a:lnTo>
                  <a:lnTo>
                    <a:pt x="263" y="84"/>
                  </a:lnTo>
                  <a:lnTo>
                    <a:pt x="274" y="77"/>
                  </a:lnTo>
                  <a:lnTo>
                    <a:pt x="285" y="72"/>
                  </a:lnTo>
                  <a:lnTo>
                    <a:pt x="297" y="70"/>
                  </a:lnTo>
                  <a:lnTo>
                    <a:pt x="308" y="69"/>
                  </a:lnTo>
                  <a:lnTo>
                    <a:pt x="315" y="69"/>
                  </a:lnTo>
                  <a:lnTo>
                    <a:pt x="321" y="70"/>
                  </a:lnTo>
                  <a:lnTo>
                    <a:pt x="328" y="72"/>
                  </a:lnTo>
                  <a:lnTo>
                    <a:pt x="333" y="74"/>
                  </a:lnTo>
                  <a:lnTo>
                    <a:pt x="344" y="77"/>
                  </a:lnTo>
                  <a:lnTo>
                    <a:pt x="347" y="67"/>
                  </a:lnTo>
                  <a:lnTo>
                    <a:pt x="353" y="52"/>
                  </a:lnTo>
                  <a:lnTo>
                    <a:pt x="362" y="39"/>
                  </a:lnTo>
                  <a:lnTo>
                    <a:pt x="371" y="28"/>
                  </a:lnTo>
                  <a:lnTo>
                    <a:pt x="384" y="18"/>
                  </a:lnTo>
                  <a:lnTo>
                    <a:pt x="397" y="10"/>
                  </a:lnTo>
                  <a:lnTo>
                    <a:pt x="411" y="4"/>
                  </a:lnTo>
                  <a:lnTo>
                    <a:pt x="426" y="1"/>
                  </a:lnTo>
                  <a:lnTo>
                    <a:pt x="442" y="0"/>
                  </a:lnTo>
                  <a:lnTo>
                    <a:pt x="453" y="1"/>
                  </a:lnTo>
                  <a:lnTo>
                    <a:pt x="465" y="2"/>
                  </a:lnTo>
                  <a:lnTo>
                    <a:pt x="476" y="6"/>
                  </a:lnTo>
                  <a:lnTo>
                    <a:pt x="487" y="10"/>
                  </a:lnTo>
                  <a:lnTo>
                    <a:pt x="497" y="17"/>
                  </a:lnTo>
                  <a:lnTo>
                    <a:pt x="506" y="24"/>
                  </a:lnTo>
                  <a:lnTo>
                    <a:pt x="514" y="32"/>
                  </a:lnTo>
                  <a:lnTo>
                    <a:pt x="522" y="41"/>
                  </a:lnTo>
                  <a:lnTo>
                    <a:pt x="528" y="51"/>
                  </a:lnTo>
                  <a:lnTo>
                    <a:pt x="537" y="44"/>
                  </a:lnTo>
                  <a:lnTo>
                    <a:pt x="543" y="40"/>
                  </a:lnTo>
                  <a:lnTo>
                    <a:pt x="549" y="38"/>
                  </a:lnTo>
                  <a:lnTo>
                    <a:pt x="555" y="34"/>
                  </a:lnTo>
                  <a:lnTo>
                    <a:pt x="562" y="32"/>
                  </a:lnTo>
                  <a:lnTo>
                    <a:pt x="567" y="31"/>
                  </a:lnTo>
                  <a:lnTo>
                    <a:pt x="574" y="30"/>
                  </a:lnTo>
                  <a:lnTo>
                    <a:pt x="581" y="29"/>
                  </a:lnTo>
                  <a:lnTo>
                    <a:pt x="588" y="29"/>
                  </a:lnTo>
                  <a:lnTo>
                    <a:pt x="604" y="30"/>
                  </a:lnTo>
                  <a:lnTo>
                    <a:pt x="619" y="34"/>
                  </a:lnTo>
                  <a:lnTo>
                    <a:pt x="633" y="40"/>
                  </a:lnTo>
                  <a:lnTo>
                    <a:pt x="646" y="48"/>
                  </a:lnTo>
                  <a:lnTo>
                    <a:pt x="656" y="60"/>
                  </a:lnTo>
                  <a:lnTo>
                    <a:pt x="665" y="71"/>
                  </a:lnTo>
                  <a:lnTo>
                    <a:pt x="673" y="85"/>
                  </a:lnTo>
                  <a:lnTo>
                    <a:pt x="678" y="100"/>
                  </a:lnTo>
                  <a:lnTo>
                    <a:pt x="680" y="112"/>
                  </a:lnTo>
                  <a:lnTo>
                    <a:pt x="692" y="108"/>
                  </a:lnTo>
                  <a:lnTo>
                    <a:pt x="700" y="107"/>
                  </a:lnTo>
                  <a:lnTo>
                    <a:pt x="708" y="105"/>
                  </a:lnTo>
                  <a:lnTo>
                    <a:pt x="717" y="104"/>
                  </a:lnTo>
                  <a:lnTo>
                    <a:pt x="725" y="104"/>
                  </a:lnTo>
                  <a:lnTo>
                    <a:pt x="737" y="105"/>
                  </a:lnTo>
                  <a:lnTo>
                    <a:pt x="748" y="106"/>
                  </a:lnTo>
                  <a:lnTo>
                    <a:pt x="760" y="108"/>
                  </a:lnTo>
                  <a:lnTo>
                    <a:pt x="770" y="113"/>
                  </a:lnTo>
                  <a:lnTo>
                    <a:pt x="781" y="117"/>
                  </a:lnTo>
                  <a:lnTo>
                    <a:pt x="791" y="123"/>
                  </a:lnTo>
                  <a:lnTo>
                    <a:pt x="800" y="130"/>
                  </a:lnTo>
                  <a:lnTo>
                    <a:pt x="809" y="138"/>
                  </a:lnTo>
                  <a:lnTo>
                    <a:pt x="817" y="147"/>
                  </a:lnTo>
                  <a:lnTo>
                    <a:pt x="824" y="157"/>
                  </a:lnTo>
                  <a:lnTo>
                    <a:pt x="830" y="167"/>
                  </a:lnTo>
                  <a:lnTo>
                    <a:pt x="835" y="177"/>
                  </a:lnTo>
                  <a:lnTo>
                    <a:pt x="839" y="188"/>
                  </a:lnTo>
                  <a:lnTo>
                    <a:pt x="842" y="199"/>
                  </a:lnTo>
                  <a:lnTo>
                    <a:pt x="843" y="211"/>
                  </a:lnTo>
                  <a:lnTo>
                    <a:pt x="844" y="222"/>
                  </a:lnTo>
                  <a:lnTo>
                    <a:pt x="843" y="234"/>
                  </a:lnTo>
                  <a:lnTo>
                    <a:pt x="842" y="246"/>
                  </a:lnTo>
                  <a:lnTo>
                    <a:pt x="838" y="258"/>
                  </a:lnTo>
                  <a:lnTo>
                    <a:pt x="834" y="268"/>
                  </a:lnTo>
                  <a:lnTo>
                    <a:pt x="829" y="280"/>
                  </a:lnTo>
                  <a:lnTo>
                    <a:pt x="822" y="290"/>
                  </a:lnTo>
                  <a:lnTo>
                    <a:pt x="814" y="299"/>
                  </a:lnTo>
                  <a:lnTo>
                    <a:pt x="806" y="309"/>
                  </a:lnTo>
                  <a:lnTo>
                    <a:pt x="800" y="313"/>
                  </a:lnTo>
                  <a:lnTo>
                    <a:pt x="805" y="321"/>
                  </a:lnTo>
                  <a:lnTo>
                    <a:pt x="810" y="335"/>
                  </a:lnTo>
                  <a:lnTo>
                    <a:pt x="814" y="349"/>
                  </a:lnTo>
                  <a:lnTo>
                    <a:pt x="816" y="363"/>
                  </a:lnTo>
                  <a:lnTo>
                    <a:pt x="817" y="378"/>
                  </a:lnTo>
                  <a:lnTo>
                    <a:pt x="816" y="396"/>
                  </a:lnTo>
                  <a:lnTo>
                    <a:pt x="812" y="415"/>
                  </a:lnTo>
                  <a:lnTo>
                    <a:pt x="806" y="431"/>
                  </a:lnTo>
                  <a:lnTo>
                    <a:pt x="797" y="447"/>
                  </a:lnTo>
                  <a:lnTo>
                    <a:pt x="785" y="461"/>
                  </a:lnTo>
                  <a:lnTo>
                    <a:pt x="772" y="473"/>
                  </a:lnTo>
                  <a:lnTo>
                    <a:pt x="757" y="485"/>
                  </a:lnTo>
                  <a:lnTo>
                    <a:pt x="741" y="493"/>
                  </a:lnTo>
                  <a:lnTo>
                    <a:pt x="734" y="496"/>
                  </a:lnTo>
                  <a:lnTo>
                    <a:pt x="734" y="498"/>
                  </a:lnTo>
                  <a:lnTo>
                    <a:pt x="734" y="501"/>
                  </a:lnTo>
                  <a:lnTo>
                    <a:pt x="734" y="503"/>
                  </a:lnTo>
                  <a:lnTo>
                    <a:pt x="734" y="506"/>
                  </a:lnTo>
                  <a:lnTo>
                    <a:pt x="734" y="506"/>
                  </a:lnTo>
                  <a:lnTo>
                    <a:pt x="734" y="506"/>
                  </a:lnTo>
                  <a:lnTo>
                    <a:pt x="734" y="506"/>
                  </a:lnTo>
                  <a:lnTo>
                    <a:pt x="734" y="506"/>
                  </a:lnTo>
                  <a:lnTo>
                    <a:pt x="733" y="518"/>
                  </a:lnTo>
                  <a:lnTo>
                    <a:pt x="730" y="529"/>
                  </a:lnTo>
                  <a:lnTo>
                    <a:pt x="724" y="539"/>
                  </a:lnTo>
                  <a:lnTo>
                    <a:pt x="717" y="548"/>
                  </a:lnTo>
                  <a:lnTo>
                    <a:pt x="708" y="555"/>
                  </a:lnTo>
                  <a:lnTo>
                    <a:pt x="698" y="561"/>
                  </a:lnTo>
                  <a:lnTo>
                    <a:pt x="687" y="564"/>
                  </a:lnTo>
                  <a:lnTo>
                    <a:pt x="675" y="566"/>
                  </a:lnTo>
                  <a:lnTo>
                    <a:pt x="668" y="566"/>
                  </a:lnTo>
                  <a:lnTo>
                    <a:pt x="661" y="564"/>
                  </a:lnTo>
                  <a:lnTo>
                    <a:pt x="654" y="562"/>
                  </a:lnTo>
                  <a:lnTo>
                    <a:pt x="647" y="560"/>
                  </a:lnTo>
                  <a:lnTo>
                    <a:pt x="643" y="556"/>
                  </a:lnTo>
                  <a:lnTo>
                    <a:pt x="638" y="559"/>
                  </a:lnTo>
                  <a:lnTo>
                    <a:pt x="631" y="561"/>
                  </a:lnTo>
                  <a:lnTo>
                    <a:pt x="625" y="564"/>
                  </a:lnTo>
                  <a:lnTo>
                    <a:pt x="618" y="566"/>
                  </a:lnTo>
                  <a:lnTo>
                    <a:pt x="611" y="568"/>
                  </a:lnTo>
                  <a:lnTo>
                    <a:pt x="604" y="569"/>
                  </a:lnTo>
                  <a:lnTo>
                    <a:pt x="597" y="570"/>
                  </a:lnTo>
                  <a:lnTo>
                    <a:pt x="589" y="571"/>
                  </a:lnTo>
                  <a:lnTo>
                    <a:pt x="582" y="572"/>
                  </a:lnTo>
                  <a:lnTo>
                    <a:pt x="577" y="572"/>
                  </a:lnTo>
                  <a:lnTo>
                    <a:pt x="514" y="665"/>
                  </a:lnTo>
                  <a:lnTo>
                    <a:pt x="542" y="571"/>
                  </a:lnTo>
                  <a:lnTo>
                    <a:pt x="530" y="568"/>
                  </a:lnTo>
                  <a:lnTo>
                    <a:pt x="524" y="567"/>
                  </a:lnTo>
                  <a:lnTo>
                    <a:pt x="517" y="564"/>
                  </a:lnTo>
                  <a:lnTo>
                    <a:pt x="510" y="562"/>
                  </a:lnTo>
                  <a:lnTo>
                    <a:pt x="504" y="560"/>
                  </a:lnTo>
                  <a:lnTo>
                    <a:pt x="497" y="557"/>
                  </a:lnTo>
                  <a:lnTo>
                    <a:pt x="491" y="554"/>
                  </a:lnTo>
                  <a:lnTo>
                    <a:pt x="484" y="551"/>
                  </a:lnTo>
                  <a:lnTo>
                    <a:pt x="479" y="547"/>
                  </a:lnTo>
                  <a:lnTo>
                    <a:pt x="469" y="541"/>
                  </a:lnTo>
                  <a:lnTo>
                    <a:pt x="464" y="552"/>
                  </a:lnTo>
                  <a:lnTo>
                    <a:pt x="458" y="560"/>
                  </a:lnTo>
                  <a:lnTo>
                    <a:pt x="452" y="567"/>
                  </a:lnTo>
                  <a:lnTo>
                    <a:pt x="445" y="572"/>
                  </a:lnTo>
                  <a:lnTo>
                    <a:pt x="437" y="578"/>
                  </a:lnTo>
                  <a:lnTo>
                    <a:pt x="428" y="583"/>
                  </a:lnTo>
                  <a:lnTo>
                    <a:pt x="419" y="586"/>
                  </a:lnTo>
                  <a:lnTo>
                    <a:pt x="409" y="587"/>
                  </a:lnTo>
                  <a:lnTo>
                    <a:pt x="400" y="589"/>
                  </a:lnTo>
                  <a:lnTo>
                    <a:pt x="396" y="589"/>
                  </a:lnTo>
                  <a:lnTo>
                    <a:pt x="390" y="587"/>
                  </a:lnTo>
                  <a:lnTo>
                    <a:pt x="385" y="586"/>
                  </a:lnTo>
                  <a:lnTo>
                    <a:pt x="380" y="585"/>
                  </a:lnTo>
                  <a:lnTo>
                    <a:pt x="375" y="584"/>
                  </a:lnTo>
                  <a:lnTo>
                    <a:pt x="370" y="582"/>
                  </a:lnTo>
                  <a:lnTo>
                    <a:pt x="366" y="579"/>
                  </a:lnTo>
                  <a:lnTo>
                    <a:pt x="361" y="577"/>
                  </a:lnTo>
                  <a:lnTo>
                    <a:pt x="351" y="570"/>
                  </a:lnTo>
                  <a:lnTo>
                    <a:pt x="345" y="580"/>
                  </a:lnTo>
                  <a:lnTo>
                    <a:pt x="337" y="592"/>
                  </a:lnTo>
                  <a:lnTo>
                    <a:pt x="329" y="604"/>
                  </a:lnTo>
                  <a:lnTo>
                    <a:pt x="318" y="613"/>
                  </a:lnTo>
                  <a:lnTo>
                    <a:pt x="307" y="620"/>
                  </a:lnTo>
                  <a:lnTo>
                    <a:pt x="294" y="627"/>
                  </a:lnTo>
                  <a:lnTo>
                    <a:pt x="282" y="631"/>
                  </a:lnTo>
                  <a:lnTo>
                    <a:pt x="268" y="633"/>
                  </a:lnTo>
                  <a:lnTo>
                    <a:pt x="254" y="635"/>
                  </a:lnTo>
                  <a:lnTo>
                    <a:pt x="244" y="635"/>
                  </a:lnTo>
                  <a:lnTo>
                    <a:pt x="233" y="632"/>
                  </a:lnTo>
                  <a:lnTo>
                    <a:pt x="223" y="630"/>
                  </a:lnTo>
                  <a:lnTo>
                    <a:pt x="214" y="627"/>
                  </a:lnTo>
                  <a:lnTo>
                    <a:pt x="203" y="622"/>
                  </a:lnTo>
                  <a:lnTo>
                    <a:pt x="195" y="616"/>
                  </a:lnTo>
                  <a:lnTo>
                    <a:pt x="187" y="610"/>
                  </a:lnTo>
                  <a:lnTo>
                    <a:pt x="179" y="604"/>
                  </a:lnTo>
                  <a:lnTo>
                    <a:pt x="166" y="587"/>
                  </a:lnTo>
                  <a:lnTo>
                    <a:pt x="156" y="569"/>
                  </a:lnTo>
                  <a:lnTo>
                    <a:pt x="150" y="549"/>
                  </a:lnTo>
                  <a:lnTo>
                    <a:pt x="148" y="529"/>
                  </a:lnTo>
                  <a:lnTo>
                    <a:pt x="148" y="525"/>
                  </a:lnTo>
                  <a:lnTo>
                    <a:pt x="149" y="522"/>
                  </a:lnTo>
                  <a:lnTo>
                    <a:pt x="149" y="518"/>
                  </a:lnTo>
                  <a:lnTo>
                    <a:pt x="149" y="514"/>
                  </a:lnTo>
                  <a:lnTo>
                    <a:pt x="150" y="507"/>
                  </a:lnTo>
                  <a:lnTo>
                    <a:pt x="144" y="502"/>
                  </a:lnTo>
                  <a:lnTo>
                    <a:pt x="132" y="492"/>
                  </a:lnTo>
                  <a:lnTo>
                    <a:pt x="121" y="478"/>
                  </a:lnTo>
                  <a:lnTo>
                    <a:pt x="116" y="463"/>
                  </a:lnTo>
                  <a:lnTo>
                    <a:pt x="113" y="447"/>
                  </a:lnTo>
                  <a:lnTo>
                    <a:pt x="113" y="443"/>
                  </a:lnTo>
                  <a:lnTo>
                    <a:pt x="114" y="440"/>
                  </a:lnTo>
                  <a:lnTo>
                    <a:pt x="114" y="436"/>
                  </a:lnTo>
                  <a:lnTo>
                    <a:pt x="114" y="434"/>
                  </a:lnTo>
                  <a:lnTo>
                    <a:pt x="117" y="425"/>
                  </a:lnTo>
                  <a:lnTo>
                    <a:pt x="108" y="422"/>
                  </a:lnTo>
                  <a:lnTo>
                    <a:pt x="85" y="411"/>
                  </a:lnTo>
                  <a:lnTo>
                    <a:pt x="64" y="398"/>
                  </a:lnTo>
                  <a:lnTo>
                    <a:pt x="45" y="382"/>
                  </a:lnTo>
                  <a:lnTo>
                    <a:pt x="30" y="364"/>
                  </a:lnTo>
                  <a:lnTo>
                    <a:pt x="18" y="343"/>
                  </a:lnTo>
                  <a:lnTo>
                    <a:pt x="8" y="321"/>
                  </a:lnTo>
                  <a:lnTo>
                    <a:pt x="3" y="297"/>
                  </a:lnTo>
                  <a:lnTo>
                    <a:pt x="0" y="273"/>
                  </a:lnTo>
                  <a:lnTo>
                    <a:pt x="2" y="257"/>
                  </a:lnTo>
                  <a:lnTo>
                    <a:pt x="4" y="242"/>
                  </a:lnTo>
                  <a:lnTo>
                    <a:pt x="7" y="227"/>
                  </a:lnTo>
                  <a:lnTo>
                    <a:pt x="12" y="212"/>
                  </a:lnTo>
                  <a:lnTo>
                    <a:pt x="19" y="198"/>
                  </a:lnTo>
                  <a:lnTo>
                    <a:pt x="27" y="185"/>
                  </a:lnTo>
                  <a:lnTo>
                    <a:pt x="36" y="173"/>
                  </a:lnTo>
                  <a:lnTo>
                    <a:pt x="47" y="1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331" y="2324"/>
              <a:ext cx="176" cy="273"/>
            </a:xfrm>
            <a:custGeom>
              <a:avLst/>
              <a:gdLst>
                <a:gd name="T0" fmla="*/ 39 w 351"/>
                <a:gd name="T1" fmla="*/ 547 h 547"/>
                <a:gd name="T2" fmla="*/ 30 w 351"/>
                <a:gd name="T3" fmla="*/ 545 h 547"/>
                <a:gd name="T4" fmla="*/ 10 w 351"/>
                <a:gd name="T5" fmla="*/ 514 h 547"/>
                <a:gd name="T6" fmla="*/ 0 w 351"/>
                <a:gd name="T7" fmla="*/ 416 h 547"/>
                <a:gd name="T8" fmla="*/ 7 w 351"/>
                <a:gd name="T9" fmla="*/ 290 h 547"/>
                <a:gd name="T10" fmla="*/ 22 w 351"/>
                <a:gd name="T11" fmla="*/ 174 h 547"/>
                <a:gd name="T12" fmla="*/ 29 w 351"/>
                <a:gd name="T13" fmla="*/ 128 h 547"/>
                <a:gd name="T14" fmla="*/ 26 w 351"/>
                <a:gd name="T15" fmla="*/ 122 h 547"/>
                <a:gd name="T16" fmla="*/ 14 w 351"/>
                <a:gd name="T17" fmla="*/ 100 h 547"/>
                <a:gd name="T18" fmla="*/ 4 w 351"/>
                <a:gd name="T19" fmla="*/ 80 h 547"/>
                <a:gd name="T20" fmla="*/ 22 w 351"/>
                <a:gd name="T21" fmla="*/ 71 h 547"/>
                <a:gd name="T22" fmla="*/ 48 w 351"/>
                <a:gd name="T23" fmla="*/ 61 h 547"/>
                <a:gd name="T24" fmla="*/ 82 w 351"/>
                <a:gd name="T25" fmla="*/ 50 h 547"/>
                <a:gd name="T26" fmla="*/ 122 w 351"/>
                <a:gd name="T27" fmla="*/ 39 h 547"/>
                <a:gd name="T28" fmla="*/ 166 w 351"/>
                <a:gd name="T29" fmla="*/ 27 h 547"/>
                <a:gd name="T30" fmla="*/ 213 w 351"/>
                <a:gd name="T31" fmla="*/ 16 h 547"/>
                <a:gd name="T32" fmla="*/ 260 w 351"/>
                <a:gd name="T33" fmla="*/ 7 h 547"/>
                <a:gd name="T34" fmla="*/ 288 w 351"/>
                <a:gd name="T35" fmla="*/ 1 h 547"/>
                <a:gd name="T36" fmla="*/ 295 w 351"/>
                <a:gd name="T37" fmla="*/ 1 h 547"/>
                <a:gd name="T38" fmla="*/ 351 w 351"/>
                <a:gd name="T39" fmla="*/ 365 h 547"/>
                <a:gd name="T40" fmla="*/ 344 w 351"/>
                <a:gd name="T41" fmla="*/ 378 h 547"/>
                <a:gd name="T42" fmla="*/ 341 w 351"/>
                <a:gd name="T43" fmla="*/ 387 h 547"/>
                <a:gd name="T44" fmla="*/ 296 w 351"/>
                <a:gd name="T45" fmla="*/ 417 h 547"/>
                <a:gd name="T46" fmla="*/ 266 w 351"/>
                <a:gd name="T47" fmla="*/ 425 h 547"/>
                <a:gd name="T48" fmla="*/ 221 w 351"/>
                <a:gd name="T49" fmla="*/ 432 h 547"/>
                <a:gd name="T50" fmla="*/ 181 w 351"/>
                <a:gd name="T51" fmla="*/ 435 h 547"/>
                <a:gd name="T52" fmla="*/ 153 w 351"/>
                <a:gd name="T53" fmla="*/ 433 h 547"/>
                <a:gd name="T54" fmla="*/ 137 w 351"/>
                <a:gd name="T55" fmla="*/ 405 h 547"/>
                <a:gd name="T56" fmla="*/ 129 w 351"/>
                <a:gd name="T57" fmla="*/ 306 h 547"/>
                <a:gd name="T58" fmla="*/ 109 w 351"/>
                <a:gd name="T59" fmla="*/ 252 h 547"/>
                <a:gd name="T60" fmla="*/ 110 w 351"/>
                <a:gd name="T61" fmla="*/ 349 h 547"/>
                <a:gd name="T62" fmla="*/ 132 w 351"/>
                <a:gd name="T63" fmla="*/ 443 h 547"/>
                <a:gd name="T64" fmla="*/ 162 w 351"/>
                <a:gd name="T65" fmla="*/ 454 h 547"/>
                <a:gd name="T66" fmla="*/ 206 w 351"/>
                <a:gd name="T67" fmla="*/ 454 h 547"/>
                <a:gd name="T68" fmla="*/ 251 w 351"/>
                <a:gd name="T69" fmla="*/ 447 h 547"/>
                <a:gd name="T70" fmla="*/ 286 w 351"/>
                <a:gd name="T71" fmla="*/ 440 h 547"/>
                <a:gd name="T72" fmla="*/ 290 w 351"/>
                <a:gd name="T73" fmla="*/ 467 h 547"/>
                <a:gd name="T74" fmla="*/ 269 w 351"/>
                <a:gd name="T75" fmla="*/ 476 h 547"/>
                <a:gd name="T76" fmla="*/ 242 w 351"/>
                <a:gd name="T77" fmla="*/ 486 h 547"/>
                <a:gd name="T78" fmla="*/ 210 w 351"/>
                <a:gd name="T79" fmla="*/ 497 h 547"/>
                <a:gd name="T80" fmla="*/ 174 w 351"/>
                <a:gd name="T81" fmla="*/ 510 h 547"/>
                <a:gd name="T82" fmla="*/ 137 w 351"/>
                <a:gd name="T83" fmla="*/ 523 h 547"/>
                <a:gd name="T84" fmla="*/ 99 w 351"/>
                <a:gd name="T85" fmla="*/ 534 h 547"/>
                <a:gd name="T86" fmla="*/ 62 w 351"/>
                <a:gd name="T87" fmla="*/ 54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1" h="547">
                  <a:moveTo>
                    <a:pt x="45" y="547"/>
                  </a:moveTo>
                  <a:lnTo>
                    <a:pt x="39" y="547"/>
                  </a:lnTo>
                  <a:lnTo>
                    <a:pt x="34" y="547"/>
                  </a:lnTo>
                  <a:lnTo>
                    <a:pt x="30" y="545"/>
                  </a:lnTo>
                  <a:lnTo>
                    <a:pt x="25" y="541"/>
                  </a:lnTo>
                  <a:lnTo>
                    <a:pt x="10" y="514"/>
                  </a:lnTo>
                  <a:lnTo>
                    <a:pt x="2" y="470"/>
                  </a:lnTo>
                  <a:lnTo>
                    <a:pt x="0" y="416"/>
                  </a:lnTo>
                  <a:lnTo>
                    <a:pt x="2" y="355"/>
                  </a:lnTo>
                  <a:lnTo>
                    <a:pt x="7" y="290"/>
                  </a:lnTo>
                  <a:lnTo>
                    <a:pt x="14" y="229"/>
                  </a:lnTo>
                  <a:lnTo>
                    <a:pt x="22" y="174"/>
                  </a:lnTo>
                  <a:lnTo>
                    <a:pt x="29" y="130"/>
                  </a:lnTo>
                  <a:lnTo>
                    <a:pt x="29" y="128"/>
                  </a:lnTo>
                  <a:lnTo>
                    <a:pt x="29" y="126"/>
                  </a:lnTo>
                  <a:lnTo>
                    <a:pt x="26" y="122"/>
                  </a:lnTo>
                  <a:lnTo>
                    <a:pt x="23" y="114"/>
                  </a:lnTo>
                  <a:lnTo>
                    <a:pt x="14" y="100"/>
                  </a:lnTo>
                  <a:lnTo>
                    <a:pt x="0" y="84"/>
                  </a:lnTo>
                  <a:lnTo>
                    <a:pt x="4" y="80"/>
                  </a:lnTo>
                  <a:lnTo>
                    <a:pt x="11" y="76"/>
                  </a:lnTo>
                  <a:lnTo>
                    <a:pt x="22" y="71"/>
                  </a:lnTo>
                  <a:lnTo>
                    <a:pt x="34" y="67"/>
                  </a:lnTo>
                  <a:lnTo>
                    <a:pt x="48" y="61"/>
                  </a:lnTo>
                  <a:lnTo>
                    <a:pt x="64" y="56"/>
                  </a:lnTo>
                  <a:lnTo>
                    <a:pt x="82" y="50"/>
                  </a:lnTo>
                  <a:lnTo>
                    <a:pt x="101" y="45"/>
                  </a:lnTo>
                  <a:lnTo>
                    <a:pt x="122" y="39"/>
                  </a:lnTo>
                  <a:lnTo>
                    <a:pt x="144" y="33"/>
                  </a:lnTo>
                  <a:lnTo>
                    <a:pt x="166" y="27"/>
                  </a:lnTo>
                  <a:lnTo>
                    <a:pt x="190" y="22"/>
                  </a:lnTo>
                  <a:lnTo>
                    <a:pt x="213" y="16"/>
                  </a:lnTo>
                  <a:lnTo>
                    <a:pt x="237" y="11"/>
                  </a:lnTo>
                  <a:lnTo>
                    <a:pt x="260" y="7"/>
                  </a:lnTo>
                  <a:lnTo>
                    <a:pt x="284" y="2"/>
                  </a:lnTo>
                  <a:lnTo>
                    <a:pt x="288" y="1"/>
                  </a:lnTo>
                  <a:lnTo>
                    <a:pt x="291" y="1"/>
                  </a:lnTo>
                  <a:lnTo>
                    <a:pt x="295" y="1"/>
                  </a:lnTo>
                  <a:lnTo>
                    <a:pt x="298" y="0"/>
                  </a:lnTo>
                  <a:lnTo>
                    <a:pt x="351" y="365"/>
                  </a:lnTo>
                  <a:lnTo>
                    <a:pt x="348" y="372"/>
                  </a:lnTo>
                  <a:lnTo>
                    <a:pt x="344" y="378"/>
                  </a:lnTo>
                  <a:lnTo>
                    <a:pt x="342" y="382"/>
                  </a:lnTo>
                  <a:lnTo>
                    <a:pt x="341" y="387"/>
                  </a:lnTo>
                  <a:lnTo>
                    <a:pt x="298" y="421"/>
                  </a:lnTo>
                  <a:lnTo>
                    <a:pt x="296" y="417"/>
                  </a:lnTo>
                  <a:lnTo>
                    <a:pt x="289" y="419"/>
                  </a:lnTo>
                  <a:lnTo>
                    <a:pt x="266" y="425"/>
                  </a:lnTo>
                  <a:lnTo>
                    <a:pt x="243" y="428"/>
                  </a:lnTo>
                  <a:lnTo>
                    <a:pt x="221" y="432"/>
                  </a:lnTo>
                  <a:lnTo>
                    <a:pt x="199" y="434"/>
                  </a:lnTo>
                  <a:lnTo>
                    <a:pt x="181" y="435"/>
                  </a:lnTo>
                  <a:lnTo>
                    <a:pt x="165" y="435"/>
                  </a:lnTo>
                  <a:lnTo>
                    <a:pt x="153" y="433"/>
                  </a:lnTo>
                  <a:lnTo>
                    <a:pt x="146" y="429"/>
                  </a:lnTo>
                  <a:lnTo>
                    <a:pt x="137" y="405"/>
                  </a:lnTo>
                  <a:lnTo>
                    <a:pt x="131" y="360"/>
                  </a:lnTo>
                  <a:lnTo>
                    <a:pt x="129" y="306"/>
                  </a:lnTo>
                  <a:lnTo>
                    <a:pt x="129" y="253"/>
                  </a:lnTo>
                  <a:lnTo>
                    <a:pt x="109" y="252"/>
                  </a:lnTo>
                  <a:lnTo>
                    <a:pt x="109" y="290"/>
                  </a:lnTo>
                  <a:lnTo>
                    <a:pt x="110" y="349"/>
                  </a:lnTo>
                  <a:lnTo>
                    <a:pt x="117" y="406"/>
                  </a:lnTo>
                  <a:lnTo>
                    <a:pt x="132" y="443"/>
                  </a:lnTo>
                  <a:lnTo>
                    <a:pt x="145" y="450"/>
                  </a:lnTo>
                  <a:lnTo>
                    <a:pt x="162" y="454"/>
                  </a:lnTo>
                  <a:lnTo>
                    <a:pt x="183" y="455"/>
                  </a:lnTo>
                  <a:lnTo>
                    <a:pt x="206" y="454"/>
                  </a:lnTo>
                  <a:lnTo>
                    <a:pt x="229" y="451"/>
                  </a:lnTo>
                  <a:lnTo>
                    <a:pt x="251" y="447"/>
                  </a:lnTo>
                  <a:lnTo>
                    <a:pt x="271" y="443"/>
                  </a:lnTo>
                  <a:lnTo>
                    <a:pt x="286" y="440"/>
                  </a:lnTo>
                  <a:lnTo>
                    <a:pt x="298" y="464"/>
                  </a:lnTo>
                  <a:lnTo>
                    <a:pt x="290" y="467"/>
                  </a:lnTo>
                  <a:lnTo>
                    <a:pt x="281" y="471"/>
                  </a:lnTo>
                  <a:lnTo>
                    <a:pt x="269" y="476"/>
                  </a:lnTo>
                  <a:lnTo>
                    <a:pt x="257" y="480"/>
                  </a:lnTo>
                  <a:lnTo>
                    <a:pt x="242" y="486"/>
                  </a:lnTo>
                  <a:lnTo>
                    <a:pt x="227" y="492"/>
                  </a:lnTo>
                  <a:lnTo>
                    <a:pt x="210" y="497"/>
                  </a:lnTo>
                  <a:lnTo>
                    <a:pt x="192" y="504"/>
                  </a:lnTo>
                  <a:lnTo>
                    <a:pt x="174" y="510"/>
                  </a:lnTo>
                  <a:lnTo>
                    <a:pt x="155" y="517"/>
                  </a:lnTo>
                  <a:lnTo>
                    <a:pt x="137" y="523"/>
                  </a:lnTo>
                  <a:lnTo>
                    <a:pt x="117" y="529"/>
                  </a:lnTo>
                  <a:lnTo>
                    <a:pt x="99" y="534"/>
                  </a:lnTo>
                  <a:lnTo>
                    <a:pt x="81" y="539"/>
                  </a:lnTo>
                  <a:lnTo>
                    <a:pt x="62" y="543"/>
                  </a:lnTo>
                  <a:lnTo>
                    <a:pt x="45" y="547"/>
                  </a:lnTo>
                  <a:close/>
                </a:path>
              </a:pathLst>
            </a:custGeom>
            <a:solidFill>
              <a:srgbClr val="49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2484" y="1955"/>
              <a:ext cx="152" cy="323"/>
            </a:xfrm>
            <a:custGeom>
              <a:avLst/>
              <a:gdLst>
                <a:gd name="T0" fmla="*/ 13 w 303"/>
                <a:gd name="T1" fmla="*/ 378 h 646"/>
                <a:gd name="T2" fmla="*/ 25 w 303"/>
                <a:gd name="T3" fmla="*/ 377 h 646"/>
                <a:gd name="T4" fmla="*/ 43 w 303"/>
                <a:gd name="T5" fmla="*/ 376 h 646"/>
                <a:gd name="T6" fmla="*/ 67 w 303"/>
                <a:gd name="T7" fmla="*/ 318 h 646"/>
                <a:gd name="T8" fmla="*/ 40 w 303"/>
                <a:gd name="T9" fmla="*/ 214 h 646"/>
                <a:gd name="T10" fmla="*/ 22 w 303"/>
                <a:gd name="T11" fmla="*/ 212 h 646"/>
                <a:gd name="T12" fmla="*/ 2 w 303"/>
                <a:gd name="T13" fmla="*/ 133 h 646"/>
                <a:gd name="T14" fmla="*/ 0 w 303"/>
                <a:gd name="T15" fmla="*/ 113 h 646"/>
                <a:gd name="T16" fmla="*/ 6 w 303"/>
                <a:gd name="T17" fmla="*/ 72 h 646"/>
                <a:gd name="T18" fmla="*/ 30 w 303"/>
                <a:gd name="T19" fmla="*/ 29 h 646"/>
                <a:gd name="T20" fmla="*/ 84 w 303"/>
                <a:gd name="T21" fmla="*/ 3 h 646"/>
                <a:gd name="T22" fmla="*/ 104 w 303"/>
                <a:gd name="T23" fmla="*/ 0 h 646"/>
                <a:gd name="T24" fmla="*/ 123 w 303"/>
                <a:gd name="T25" fmla="*/ 2 h 646"/>
                <a:gd name="T26" fmla="*/ 139 w 303"/>
                <a:gd name="T27" fmla="*/ 7 h 646"/>
                <a:gd name="T28" fmla="*/ 154 w 303"/>
                <a:gd name="T29" fmla="*/ 15 h 646"/>
                <a:gd name="T30" fmla="*/ 174 w 303"/>
                <a:gd name="T31" fmla="*/ 37 h 646"/>
                <a:gd name="T32" fmla="*/ 187 w 303"/>
                <a:gd name="T33" fmla="*/ 62 h 646"/>
                <a:gd name="T34" fmla="*/ 194 w 303"/>
                <a:gd name="T35" fmla="*/ 82 h 646"/>
                <a:gd name="T36" fmla="*/ 195 w 303"/>
                <a:gd name="T37" fmla="*/ 90 h 646"/>
                <a:gd name="T38" fmla="*/ 201 w 303"/>
                <a:gd name="T39" fmla="*/ 149 h 646"/>
                <a:gd name="T40" fmla="*/ 212 w 303"/>
                <a:gd name="T41" fmla="*/ 285 h 646"/>
                <a:gd name="T42" fmla="*/ 223 w 303"/>
                <a:gd name="T43" fmla="*/ 294 h 646"/>
                <a:gd name="T44" fmla="*/ 258 w 303"/>
                <a:gd name="T45" fmla="*/ 290 h 646"/>
                <a:gd name="T46" fmla="*/ 282 w 303"/>
                <a:gd name="T47" fmla="*/ 286 h 646"/>
                <a:gd name="T48" fmla="*/ 295 w 303"/>
                <a:gd name="T49" fmla="*/ 285 h 646"/>
                <a:gd name="T50" fmla="*/ 302 w 303"/>
                <a:gd name="T51" fmla="*/ 285 h 646"/>
                <a:gd name="T52" fmla="*/ 303 w 303"/>
                <a:gd name="T53" fmla="*/ 294 h 646"/>
                <a:gd name="T54" fmla="*/ 301 w 303"/>
                <a:gd name="T55" fmla="*/ 301 h 646"/>
                <a:gd name="T56" fmla="*/ 297 w 303"/>
                <a:gd name="T57" fmla="*/ 301 h 646"/>
                <a:gd name="T58" fmla="*/ 285 w 303"/>
                <a:gd name="T59" fmla="*/ 302 h 646"/>
                <a:gd name="T60" fmla="*/ 262 w 303"/>
                <a:gd name="T61" fmla="*/ 305 h 646"/>
                <a:gd name="T62" fmla="*/ 224 w 303"/>
                <a:gd name="T63" fmla="*/ 307 h 646"/>
                <a:gd name="T64" fmla="*/ 215 w 303"/>
                <a:gd name="T65" fmla="*/ 316 h 646"/>
                <a:gd name="T66" fmla="*/ 219 w 303"/>
                <a:gd name="T67" fmla="*/ 393 h 646"/>
                <a:gd name="T68" fmla="*/ 223 w 303"/>
                <a:gd name="T69" fmla="*/ 457 h 646"/>
                <a:gd name="T70" fmla="*/ 197 w 303"/>
                <a:gd name="T71" fmla="*/ 461 h 646"/>
                <a:gd name="T72" fmla="*/ 180 w 303"/>
                <a:gd name="T73" fmla="*/ 464 h 646"/>
                <a:gd name="T74" fmla="*/ 167 w 303"/>
                <a:gd name="T75" fmla="*/ 464 h 646"/>
                <a:gd name="T76" fmla="*/ 161 w 303"/>
                <a:gd name="T77" fmla="*/ 462 h 646"/>
                <a:gd name="T78" fmla="*/ 141 w 303"/>
                <a:gd name="T79" fmla="*/ 450 h 646"/>
                <a:gd name="T80" fmla="*/ 133 w 303"/>
                <a:gd name="T81" fmla="*/ 442 h 646"/>
                <a:gd name="T82" fmla="*/ 112 w 303"/>
                <a:gd name="T83" fmla="*/ 421 h 646"/>
                <a:gd name="T84" fmla="*/ 114 w 303"/>
                <a:gd name="T85" fmla="*/ 443 h 646"/>
                <a:gd name="T86" fmla="*/ 117 w 303"/>
                <a:gd name="T87" fmla="*/ 458 h 646"/>
                <a:gd name="T88" fmla="*/ 123 w 303"/>
                <a:gd name="T89" fmla="*/ 482 h 646"/>
                <a:gd name="T90" fmla="*/ 133 w 303"/>
                <a:gd name="T91" fmla="*/ 510 h 646"/>
                <a:gd name="T92" fmla="*/ 148 w 303"/>
                <a:gd name="T93" fmla="*/ 530 h 646"/>
                <a:gd name="T94" fmla="*/ 163 w 303"/>
                <a:gd name="T95" fmla="*/ 536 h 646"/>
                <a:gd name="T96" fmla="*/ 176 w 303"/>
                <a:gd name="T97" fmla="*/ 536 h 646"/>
                <a:gd name="T98" fmla="*/ 192 w 303"/>
                <a:gd name="T99" fmla="*/ 534 h 646"/>
                <a:gd name="T100" fmla="*/ 212 w 303"/>
                <a:gd name="T101" fmla="*/ 530 h 646"/>
                <a:gd name="T102" fmla="*/ 223 w 303"/>
                <a:gd name="T103" fmla="*/ 544 h 646"/>
                <a:gd name="T104" fmla="*/ 220 w 303"/>
                <a:gd name="T105" fmla="*/ 560 h 646"/>
                <a:gd name="T106" fmla="*/ 210 w 303"/>
                <a:gd name="T107" fmla="*/ 568 h 646"/>
                <a:gd name="T108" fmla="*/ 182 w 303"/>
                <a:gd name="T109" fmla="*/ 578 h 646"/>
                <a:gd name="T110" fmla="*/ 150 w 303"/>
                <a:gd name="T111" fmla="*/ 586 h 646"/>
                <a:gd name="T112" fmla="*/ 120 w 303"/>
                <a:gd name="T113" fmla="*/ 591 h 646"/>
                <a:gd name="T114" fmla="*/ 102 w 303"/>
                <a:gd name="T115" fmla="*/ 594 h 646"/>
                <a:gd name="T116" fmla="*/ 90 w 303"/>
                <a:gd name="T117" fmla="*/ 646 h 646"/>
                <a:gd name="T118" fmla="*/ 41 w 303"/>
                <a:gd name="T119" fmla="*/ 392 h 646"/>
                <a:gd name="T120" fmla="*/ 19 w 303"/>
                <a:gd name="T121" fmla="*/ 384 h 646"/>
                <a:gd name="T122" fmla="*/ 10 w 303"/>
                <a:gd name="T123" fmla="*/ 37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646">
                  <a:moveTo>
                    <a:pt x="10" y="379"/>
                  </a:moveTo>
                  <a:lnTo>
                    <a:pt x="13" y="378"/>
                  </a:lnTo>
                  <a:lnTo>
                    <a:pt x="18" y="377"/>
                  </a:lnTo>
                  <a:lnTo>
                    <a:pt x="25" y="377"/>
                  </a:lnTo>
                  <a:lnTo>
                    <a:pt x="33" y="376"/>
                  </a:lnTo>
                  <a:lnTo>
                    <a:pt x="43" y="376"/>
                  </a:lnTo>
                  <a:lnTo>
                    <a:pt x="40" y="325"/>
                  </a:lnTo>
                  <a:lnTo>
                    <a:pt x="67" y="318"/>
                  </a:lnTo>
                  <a:lnTo>
                    <a:pt x="42" y="214"/>
                  </a:lnTo>
                  <a:lnTo>
                    <a:pt x="40" y="214"/>
                  </a:lnTo>
                  <a:lnTo>
                    <a:pt x="31" y="212"/>
                  </a:lnTo>
                  <a:lnTo>
                    <a:pt x="22" y="212"/>
                  </a:lnTo>
                  <a:lnTo>
                    <a:pt x="11" y="211"/>
                  </a:lnTo>
                  <a:lnTo>
                    <a:pt x="2" y="133"/>
                  </a:lnTo>
                  <a:lnTo>
                    <a:pt x="0" y="127"/>
                  </a:lnTo>
                  <a:lnTo>
                    <a:pt x="0" y="113"/>
                  </a:lnTo>
                  <a:lnTo>
                    <a:pt x="2" y="94"/>
                  </a:lnTo>
                  <a:lnTo>
                    <a:pt x="6" y="72"/>
                  </a:lnTo>
                  <a:lnTo>
                    <a:pt x="15" y="50"/>
                  </a:lnTo>
                  <a:lnTo>
                    <a:pt x="30" y="29"/>
                  </a:lnTo>
                  <a:lnTo>
                    <a:pt x="53" y="13"/>
                  </a:lnTo>
                  <a:lnTo>
                    <a:pt x="84" y="3"/>
                  </a:lnTo>
                  <a:lnTo>
                    <a:pt x="95" y="2"/>
                  </a:lnTo>
                  <a:lnTo>
                    <a:pt x="104" y="0"/>
                  </a:lnTo>
                  <a:lnTo>
                    <a:pt x="113" y="0"/>
                  </a:lnTo>
                  <a:lnTo>
                    <a:pt x="123" y="2"/>
                  </a:lnTo>
                  <a:lnTo>
                    <a:pt x="131" y="4"/>
                  </a:lnTo>
                  <a:lnTo>
                    <a:pt x="139" y="7"/>
                  </a:lnTo>
                  <a:lnTo>
                    <a:pt x="147" y="11"/>
                  </a:lnTo>
                  <a:lnTo>
                    <a:pt x="154" y="15"/>
                  </a:lnTo>
                  <a:lnTo>
                    <a:pt x="165" y="26"/>
                  </a:lnTo>
                  <a:lnTo>
                    <a:pt x="174" y="37"/>
                  </a:lnTo>
                  <a:lnTo>
                    <a:pt x="182" y="50"/>
                  </a:lnTo>
                  <a:lnTo>
                    <a:pt x="187" y="62"/>
                  </a:lnTo>
                  <a:lnTo>
                    <a:pt x="192" y="73"/>
                  </a:lnTo>
                  <a:lnTo>
                    <a:pt x="194" y="82"/>
                  </a:lnTo>
                  <a:lnTo>
                    <a:pt x="195" y="88"/>
                  </a:lnTo>
                  <a:lnTo>
                    <a:pt x="195" y="90"/>
                  </a:lnTo>
                  <a:lnTo>
                    <a:pt x="196" y="106"/>
                  </a:lnTo>
                  <a:lnTo>
                    <a:pt x="201" y="149"/>
                  </a:lnTo>
                  <a:lnTo>
                    <a:pt x="207" y="211"/>
                  </a:lnTo>
                  <a:lnTo>
                    <a:pt x="212" y="285"/>
                  </a:lnTo>
                  <a:lnTo>
                    <a:pt x="214" y="295"/>
                  </a:lnTo>
                  <a:lnTo>
                    <a:pt x="223" y="294"/>
                  </a:lnTo>
                  <a:lnTo>
                    <a:pt x="242" y="292"/>
                  </a:lnTo>
                  <a:lnTo>
                    <a:pt x="258" y="290"/>
                  </a:lnTo>
                  <a:lnTo>
                    <a:pt x="271" y="287"/>
                  </a:lnTo>
                  <a:lnTo>
                    <a:pt x="282" y="286"/>
                  </a:lnTo>
                  <a:lnTo>
                    <a:pt x="290" y="286"/>
                  </a:lnTo>
                  <a:lnTo>
                    <a:pt x="295" y="285"/>
                  </a:lnTo>
                  <a:lnTo>
                    <a:pt x="300" y="285"/>
                  </a:lnTo>
                  <a:lnTo>
                    <a:pt x="302" y="285"/>
                  </a:lnTo>
                  <a:lnTo>
                    <a:pt x="303" y="290"/>
                  </a:lnTo>
                  <a:lnTo>
                    <a:pt x="303" y="294"/>
                  </a:lnTo>
                  <a:lnTo>
                    <a:pt x="302" y="299"/>
                  </a:lnTo>
                  <a:lnTo>
                    <a:pt x="301" y="301"/>
                  </a:lnTo>
                  <a:lnTo>
                    <a:pt x="300" y="301"/>
                  </a:lnTo>
                  <a:lnTo>
                    <a:pt x="297" y="301"/>
                  </a:lnTo>
                  <a:lnTo>
                    <a:pt x="292" y="302"/>
                  </a:lnTo>
                  <a:lnTo>
                    <a:pt x="285" y="302"/>
                  </a:lnTo>
                  <a:lnTo>
                    <a:pt x="275" y="303"/>
                  </a:lnTo>
                  <a:lnTo>
                    <a:pt x="262" y="305"/>
                  </a:lnTo>
                  <a:lnTo>
                    <a:pt x="245" y="306"/>
                  </a:lnTo>
                  <a:lnTo>
                    <a:pt x="224" y="307"/>
                  </a:lnTo>
                  <a:lnTo>
                    <a:pt x="214" y="307"/>
                  </a:lnTo>
                  <a:lnTo>
                    <a:pt x="215" y="316"/>
                  </a:lnTo>
                  <a:lnTo>
                    <a:pt x="217" y="356"/>
                  </a:lnTo>
                  <a:lnTo>
                    <a:pt x="219" y="393"/>
                  </a:lnTo>
                  <a:lnTo>
                    <a:pt x="222" y="427"/>
                  </a:lnTo>
                  <a:lnTo>
                    <a:pt x="223" y="457"/>
                  </a:lnTo>
                  <a:lnTo>
                    <a:pt x="209" y="459"/>
                  </a:lnTo>
                  <a:lnTo>
                    <a:pt x="197" y="461"/>
                  </a:lnTo>
                  <a:lnTo>
                    <a:pt x="188" y="462"/>
                  </a:lnTo>
                  <a:lnTo>
                    <a:pt x="180" y="464"/>
                  </a:lnTo>
                  <a:lnTo>
                    <a:pt x="173" y="464"/>
                  </a:lnTo>
                  <a:lnTo>
                    <a:pt x="167" y="464"/>
                  </a:lnTo>
                  <a:lnTo>
                    <a:pt x="163" y="464"/>
                  </a:lnTo>
                  <a:lnTo>
                    <a:pt x="161" y="462"/>
                  </a:lnTo>
                  <a:lnTo>
                    <a:pt x="149" y="457"/>
                  </a:lnTo>
                  <a:lnTo>
                    <a:pt x="141" y="450"/>
                  </a:lnTo>
                  <a:lnTo>
                    <a:pt x="135" y="444"/>
                  </a:lnTo>
                  <a:lnTo>
                    <a:pt x="133" y="442"/>
                  </a:lnTo>
                  <a:lnTo>
                    <a:pt x="111" y="415"/>
                  </a:lnTo>
                  <a:lnTo>
                    <a:pt x="112" y="421"/>
                  </a:lnTo>
                  <a:lnTo>
                    <a:pt x="113" y="431"/>
                  </a:lnTo>
                  <a:lnTo>
                    <a:pt x="114" y="443"/>
                  </a:lnTo>
                  <a:lnTo>
                    <a:pt x="116" y="449"/>
                  </a:lnTo>
                  <a:lnTo>
                    <a:pt x="117" y="458"/>
                  </a:lnTo>
                  <a:lnTo>
                    <a:pt x="119" y="469"/>
                  </a:lnTo>
                  <a:lnTo>
                    <a:pt x="123" y="482"/>
                  </a:lnTo>
                  <a:lnTo>
                    <a:pt x="127" y="496"/>
                  </a:lnTo>
                  <a:lnTo>
                    <a:pt x="133" y="510"/>
                  </a:lnTo>
                  <a:lnTo>
                    <a:pt x="140" y="521"/>
                  </a:lnTo>
                  <a:lnTo>
                    <a:pt x="148" y="530"/>
                  </a:lnTo>
                  <a:lnTo>
                    <a:pt x="157" y="535"/>
                  </a:lnTo>
                  <a:lnTo>
                    <a:pt x="163" y="536"/>
                  </a:lnTo>
                  <a:lnTo>
                    <a:pt x="169" y="536"/>
                  </a:lnTo>
                  <a:lnTo>
                    <a:pt x="176" y="536"/>
                  </a:lnTo>
                  <a:lnTo>
                    <a:pt x="184" y="535"/>
                  </a:lnTo>
                  <a:lnTo>
                    <a:pt x="192" y="534"/>
                  </a:lnTo>
                  <a:lnTo>
                    <a:pt x="202" y="533"/>
                  </a:lnTo>
                  <a:lnTo>
                    <a:pt x="212" y="530"/>
                  </a:lnTo>
                  <a:lnTo>
                    <a:pt x="224" y="528"/>
                  </a:lnTo>
                  <a:lnTo>
                    <a:pt x="223" y="544"/>
                  </a:lnTo>
                  <a:lnTo>
                    <a:pt x="222" y="555"/>
                  </a:lnTo>
                  <a:lnTo>
                    <a:pt x="220" y="560"/>
                  </a:lnTo>
                  <a:lnTo>
                    <a:pt x="219" y="564"/>
                  </a:lnTo>
                  <a:lnTo>
                    <a:pt x="210" y="568"/>
                  </a:lnTo>
                  <a:lnTo>
                    <a:pt x="197" y="574"/>
                  </a:lnTo>
                  <a:lnTo>
                    <a:pt x="182" y="578"/>
                  </a:lnTo>
                  <a:lnTo>
                    <a:pt x="166" y="582"/>
                  </a:lnTo>
                  <a:lnTo>
                    <a:pt x="150" y="586"/>
                  </a:lnTo>
                  <a:lnTo>
                    <a:pt x="134" y="589"/>
                  </a:lnTo>
                  <a:lnTo>
                    <a:pt x="120" y="591"/>
                  </a:lnTo>
                  <a:lnTo>
                    <a:pt x="110" y="593"/>
                  </a:lnTo>
                  <a:lnTo>
                    <a:pt x="102" y="594"/>
                  </a:lnTo>
                  <a:lnTo>
                    <a:pt x="104" y="646"/>
                  </a:lnTo>
                  <a:lnTo>
                    <a:pt x="90" y="646"/>
                  </a:lnTo>
                  <a:lnTo>
                    <a:pt x="46" y="393"/>
                  </a:lnTo>
                  <a:lnTo>
                    <a:pt x="41" y="392"/>
                  </a:lnTo>
                  <a:lnTo>
                    <a:pt x="28" y="388"/>
                  </a:lnTo>
                  <a:lnTo>
                    <a:pt x="19" y="384"/>
                  </a:lnTo>
                  <a:lnTo>
                    <a:pt x="13" y="382"/>
                  </a:lnTo>
                  <a:lnTo>
                    <a:pt x="10" y="379"/>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470" y="2070"/>
              <a:ext cx="36" cy="42"/>
            </a:xfrm>
            <a:custGeom>
              <a:avLst/>
              <a:gdLst>
                <a:gd name="T0" fmla="*/ 31 w 72"/>
                <a:gd name="T1" fmla="*/ 85 h 85"/>
                <a:gd name="T2" fmla="*/ 20 w 72"/>
                <a:gd name="T3" fmla="*/ 60 h 85"/>
                <a:gd name="T4" fmla="*/ 11 w 72"/>
                <a:gd name="T5" fmla="*/ 35 h 85"/>
                <a:gd name="T6" fmla="*/ 4 w 72"/>
                <a:gd name="T7" fmla="*/ 15 h 85"/>
                <a:gd name="T8" fmla="*/ 0 w 72"/>
                <a:gd name="T9" fmla="*/ 1 h 85"/>
                <a:gd name="T10" fmla="*/ 4 w 72"/>
                <a:gd name="T11" fmla="*/ 1 h 85"/>
                <a:gd name="T12" fmla="*/ 10 w 72"/>
                <a:gd name="T13" fmla="*/ 0 h 85"/>
                <a:gd name="T14" fmla="*/ 16 w 72"/>
                <a:gd name="T15" fmla="*/ 0 h 85"/>
                <a:gd name="T16" fmla="*/ 23 w 72"/>
                <a:gd name="T17" fmla="*/ 0 h 85"/>
                <a:gd name="T18" fmla="*/ 31 w 72"/>
                <a:gd name="T19" fmla="*/ 0 h 85"/>
                <a:gd name="T20" fmla="*/ 39 w 72"/>
                <a:gd name="T21" fmla="*/ 0 h 85"/>
                <a:gd name="T22" fmla="*/ 47 w 72"/>
                <a:gd name="T23" fmla="*/ 1 h 85"/>
                <a:gd name="T24" fmla="*/ 55 w 72"/>
                <a:gd name="T25" fmla="*/ 1 h 85"/>
                <a:gd name="T26" fmla="*/ 72 w 72"/>
                <a:gd name="T27" fmla="*/ 76 h 85"/>
                <a:gd name="T28" fmla="*/ 31 w 72"/>
                <a:gd name="T2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85">
                  <a:moveTo>
                    <a:pt x="31" y="85"/>
                  </a:moveTo>
                  <a:lnTo>
                    <a:pt x="20" y="60"/>
                  </a:lnTo>
                  <a:lnTo>
                    <a:pt x="11" y="35"/>
                  </a:lnTo>
                  <a:lnTo>
                    <a:pt x="4" y="15"/>
                  </a:lnTo>
                  <a:lnTo>
                    <a:pt x="0" y="1"/>
                  </a:lnTo>
                  <a:lnTo>
                    <a:pt x="4" y="1"/>
                  </a:lnTo>
                  <a:lnTo>
                    <a:pt x="10" y="0"/>
                  </a:lnTo>
                  <a:lnTo>
                    <a:pt x="16" y="0"/>
                  </a:lnTo>
                  <a:lnTo>
                    <a:pt x="23" y="0"/>
                  </a:lnTo>
                  <a:lnTo>
                    <a:pt x="31" y="0"/>
                  </a:lnTo>
                  <a:lnTo>
                    <a:pt x="39" y="0"/>
                  </a:lnTo>
                  <a:lnTo>
                    <a:pt x="47" y="1"/>
                  </a:lnTo>
                  <a:lnTo>
                    <a:pt x="55" y="1"/>
                  </a:lnTo>
                  <a:lnTo>
                    <a:pt x="72" y="76"/>
                  </a:lnTo>
                  <a:lnTo>
                    <a:pt x="31" y="85"/>
                  </a:lnTo>
                  <a:close/>
                </a:path>
              </a:pathLst>
            </a:custGeom>
            <a:solidFill>
              <a:srgbClr val="5BAD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500" y="2285"/>
              <a:ext cx="68" cy="27"/>
            </a:xfrm>
            <a:custGeom>
              <a:avLst/>
              <a:gdLst>
                <a:gd name="T0" fmla="*/ 68 w 136"/>
                <a:gd name="T1" fmla="*/ 4 h 53"/>
                <a:gd name="T2" fmla="*/ 94 w 136"/>
                <a:gd name="T3" fmla="*/ 4 h 53"/>
                <a:gd name="T4" fmla="*/ 94 w 136"/>
                <a:gd name="T5" fmla="*/ 3 h 53"/>
                <a:gd name="T6" fmla="*/ 136 w 136"/>
                <a:gd name="T7" fmla="*/ 0 h 53"/>
                <a:gd name="T8" fmla="*/ 130 w 136"/>
                <a:gd name="T9" fmla="*/ 49 h 53"/>
                <a:gd name="T10" fmla="*/ 121 w 136"/>
                <a:gd name="T11" fmla="*/ 50 h 53"/>
                <a:gd name="T12" fmla="*/ 106 w 136"/>
                <a:gd name="T13" fmla="*/ 50 h 53"/>
                <a:gd name="T14" fmla="*/ 92 w 136"/>
                <a:gd name="T15" fmla="*/ 50 h 53"/>
                <a:gd name="T16" fmla="*/ 77 w 136"/>
                <a:gd name="T17" fmla="*/ 50 h 53"/>
                <a:gd name="T18" fmla="*/ 63 w 136"/>
                <a:gd name="T19" fmla="*/ 50 h 53"/>
                <a:gd name="T20" fmla="*/ 48 w 136"/>
                <a:gd name="T21" fmla="*/ 50 h 53"/>
                <a:gd name="T22" fmla="*/ 34 w 136"/>
                <a:gd name="T23" fmla="*/ 51 h 53"/>
                <a:gd name="T24" fmla="*/ 20 w 136"/>
                <a:gd name="T25" fmla="*/ 51 h 53"/>
                <a:gd name="T26" fmla="*/ 6 w 136"/>
                <a:gd name="T27" fmla="*/ 53 h 53"/>
                <a:gd name="T28" fmla="*/ 0 w 136"/>
                <a:gd name="T29" fmla="*/ 9 h 53"/>
                <a:gd name="T30" fmla="*/ 68 w 136"/>
                <a:gd name="T31"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53">
                  <a:moveTo>
                    <a:pt x="68" y="4"/>
                  </a:moveTo>
                  <a:lnTo>
                    <a:pt x="94" y="4"/>
                  </a:lnTo>
                  <a:lnTo>
                    <a:pt x="94" y="3"/>
                  </a:lnTo>
                  <a:lnTo>
                    <a:pt x="136" y="0"/>
                  </a:lnTo>
                  <a:lnTo>
                    <a:pt x="130" y="49"/>
                  </a:lnTo>
                  <a:lnTo>
                    <a:pt x="121" y="50"/>
                  </a:lnTo>
                  <a:lnTo>
                    <a:pt x="106" y="50"/>
                  </a:lnTo>
                  <a:lnTo>
                    <a:pt x="92" y="50"/>
                  </a:lnTo>
                  <a:lnTo>
                    <a:pt x="77" y="50"/>
                  </a:lnTo>
                  <a:lnTo>
                    <a:pt x="63" y="50"/>
                  </a:lnTo>
                  <a:lnTo>
                    <a:pt x="48" y="50"/>
                  </a:lnTo>
                  <a:lnTo>
                    <a:pt x="34" y="51"/>
                  </a:lnTo>
                  <a:lnTo>
                    <a:pt x="20" y="51"/>
                  </a:lnTo>
                  <a:lnTo>
                    <a:pt x="6" y="53"/>
                  </a:lnTo>
                  <a:lnTo>
                    <a:pt x="0" y="9"/>
                  </a:lnTo>
                  <a:lnTo>
                    <a:pt x="68" y="4"/>
                  </a:lnTo>
                  <a:close/>
                </a:path>
              </a:pathLst>
            </a:custGeom>
            <a:solidFill>
              <a:srgbClr val="E2F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2512" y="2321"/>
              <a:ext cx="45" cy="13"/>
            </a:xfrm>
            <a:custGeom>
              <a:avLst/>
              <a:gdLst>
                <a:gd name="T0" fmla="*/ 83 w 89"/>
                <a:gd name="T1" fmla="*/ 21 h 25"/>
                <a:gd name="T2" fmla="*/ 44 w 89"/>
                <a:gd name="T3" fmla="*/ 9 h 25"/>
                <a:gd name="T4" fmla="*/ 7 w 89"/>
                <a:gd name="T5" fmla="*/ 25 h 25"/>
                <a:gd name="T6" fmla="*/ 0 w 89"/>
                <a:gd name="T7" fmla="*/ 5 h 25"/>
                <a:gd name="T8" fmla="*/ 40 w 89"/>
                <a:gd name="T9" fmla="*/ 8 h 25"/>
                <a:gd name="T10" fmla="*/ 41 w 89"/>
                <a:gd name="T11" fmla="*/ 8 h 25"/>
                <a:gd name="T12" fmla="*/ 42 w 89"/>
                <a:gd name="T13" fmla="*/ 8 h 25"/>
                <a:gd name="T14" fmla="*/ 89 w 89"/>
                <a:gd name="T15" fmla="*/ 0 h 25"/>
                <a:gd name="T16" fmla="*/ 83 w 8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5">
                  <a:moveTo>
                    <a:pt x="83" y="21"/>
                  </a:moveTo>
                  <a:lnTo>
                    <a:pt x="44" y="9"/>
                  </a:lnTo>
                  <a:lnTo>
                    <a:pt x="7" y="25"/>
                  </a:lnTo>
                  <a:lnTo>
                    <a:pt x="0" y="5"/>
                  </a:lnTo>
                  <a:lnTo>
                    <a:pt x="40" y="8"/>
                  </a:lnTo>
                  <a:lnTo>
                    <a:pt x="41" y="8"/>
                  </a:lnTo>
                  <a:lnTo>
                    <a:pt x="42" y="8"/>
                  </a:lnTo>
                  <a:lnTo>
                    <a:pt x="89" y="0"/>
                  </a:lnTo>
                  <a:lnTo>
                    <a:pt x="83" y="2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2489" y="2320"/>
              <a:ext cx="94" cy="173"/>
            </a:xfrm>
            <a:custGeom>
              <a:avLst/>
              <a:gdLst>
                <a:gd name="T0" fmla="*/ 24 w 186"/>
                <a:gd name="T1" fmla="*/ 2 h 345"/>
                <a:gd name="T2" fmla="*/ 41 w 186"/>
                <a:gd name="T3" fmla="*/ 53 h 345"/>
                <a:gd name="T4" fmla="*/ 91 w 186"/>
                <a:gd name="T5" fmla="*/ 31 h 345"/>
                <a:gd name="T6" fmla="*/ 141 w 186"/>
                <a:gd name="T7" fmla="*/ 46 h 345"/>
                <a:gd name="T8" fmla="*/ 155 w 186"/>
                <a:gd name="T9" fmla="*/ 0 h 345"/>
                <a:gd name="T10" fmla="*/ 163 w 186"/>
                <a:gd name="T11" fmla="*/ 0 h 345"/>
                <a:gd name="T12" fmla="*/ 171 w 186"/>
                <a:gd name="T13" fmla="*/ 0 h 345"/>
                <a:gd name="T14" fmla="*/ 178 w 186"/>
                <a:gd name="T15" fmla="*/ 0 h 345"/>
                <a:gd name="T16" fmla="*/ 186 w 186"/>
                <a:gd name="T17" fmla="*/ 0 h 345"/>
                <a:gd name="T18" fmla="*/ 185 w 186"/>
                <a:gd name="T19" fmla="*/ 59 h 345"/>
                <a:gd name="T20" fmla="*/ 130 w 186"/>
                <a:gd name="T21" fmla="*/ 53 h 345"/>
                <a:gd name="T22" fmla="*/ 100 w 186"/>
                <a:gd name="T23" fmla="*/ 295 h 345"/>
                <a:gd name="T24" fmla="*/ 93 w 186"/>
                <a:gd name="T25" fmla="*/ 299 h 345"/>
                <a:gd name="T26" fmla="*/ 86 w 186"/>
                <a:gd name="T27" fmla="*/ 304 h 345"/>
                <a:gd name="T28" fmla="*/ 79 w 186"/>
                <a:gd name="T29" fmla="*/ 310 h 345"/>
                <a:gd name="T30" fmla="*/ 72 w 186"/>
                <a:gd name="T31" fmla="*/ 317 h 345"/>
                <a:gd name="T32" fmla="*/ 67 w 186"/>
                <a:gd name="T33" fmla="*/ 324 h 345"/>
                <a:gd name="T34" fmla="*/ 61 w 186"/>
                <a:gd name="T35" fmla="*/ 330 h 345"/>
                <a:gd name="T36" fmla="*/ 55 w 186"/>
                <a:gd name="T37" fmla="*/ 339 h 345"/>
                <a:gd name="T38" fmla="*/ 49 w 186"/>
                <a:gd name="T39" fmla="*/ 345 h 345"/>
                <a:gd name="T40" fmla="*/ 0 w 186"/>
                <a:gd name="T41" fmla="*/ 4 h 345"/>
                <a:gd name="T42" fmla="*/ 5 w 186"/>
                <a:gd name="T43" fmla="*/ 3 h 345"/>
                <a:gd name="T44" fmla="*/ 12 w 186"/>
                <a:gd name="T45" fmla="*/ 3 h 345"/>
                <a:gd name="T46" fmla="*/ 18 w 186"/>
                <a:gd name="T47" fmla="*/ 3 h 345"/>
                <a:gd name="T48" fmla="*/ 24 w 186"/>
                <a:gd name="T49" fmla="*/ 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6" h="345">
                  <a:moveTo>
                    <a:pt x="24" y="2"/>
                  </a:moveTo>
                  <a:lnTo>
                    <a:pt x="41" y="53"/>
                  </a:lnTo>
                  <a:lnTo>
                    <a:pt x="91" y="31"/>
                  </a:lnTo>
                  <a:lnTo>
                    <a:pt x="141" y="46"/>
                  </a:lnTo>
                  <a:lnTo>
                    <a:pt x="155" y="0"/>
                  </a:lnTo>
                  <a:lnTo>
                    <a:pt x="163" y="0"/>
                  </a:lnTo>
                  <a:lnTo>
                    <a:pt x="171" y="0"/>
                  </a:lnTo>
                  <a:lnTo>
                    <a:pt x="178" y="0"/>
                  </a:lnTo>
                  <a:lnTo>
                    <a:pt x="186" y="0"/>
                  </a:lnTo>
                  <a:lnTo>
                    <a:pt x="185" y="59"/>
                  </a:lnTo>
                  <a:lnTo>
                    <a:pt x="130" y="53"/>
                  </a:lnTo>
                  <a:lnTo>
                    <a:pt x="100" y="295"/>
                  </a:lnTo>
                  <a:lnTo>
                    <a:pt x="93" y="299"/>
                  </a:lnTo>
                  <a:lnTo>
                    <a:pt x="86" y="304"/>
                  </a:lnTo>
                  <a:lnTo>
                    <a:pt x="79" y="310"/>
                  </a:lnTo>
                  <a:lnTo>
                    <a:pt x="72" y="317"/>
                  </a:lnTo>
                  <a:lnTo>
                    <a:pt x="67" y="324"/>
                  </a:lnTo>
                  <a:lnTo>
                    <a:pt x="61" y="330"/>
                  </a:lnTo>
                  <a:lnTo>
                    <a:pt x="55" y="339"/>
                  </a:lnTo>
                  <a:lnTo>
                    <a:pt x="49" y="345"/>
                  </a:lnTo>
                  <a:lnTo>
                    <a:pt x="0" y="4"/>
                  </a:lnTo>
                  <a:lnTo>
                    <a:pt x="5" y="3"/>
                  </a:lnTo>
                  <a:lnTo>
                    <a:pt x="12" y="3"/>
                  </a:lnTo>
                  <a:lnTo>
                    <a:pt x="18" y="3"/>
                  </a:lnTo>
                  <a:lnTo>
                    <a:pt x="24" y="2"/>
                  </a:lnTo>
                  <a:close/>
                </a:path>
              </a:pathLst>
            </a:custGeom>
            <a:solidFill>
              <a:srgbClr val="E2FF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2591" y="2214"/>
              <a:ext cx="217" cy="211"/>
            </a:xfrm>
            <a:custGeom>
              <a:avLst/>
              <a:gdLst>
                <a:gd name="T0" fmla="*/ 156 w 433"/>
                <a:gd name="T1" fmla="*/ 265 h 422"/>
                <a:gd name="T2" fmla="*/ 170 w 433"/>
                <a:gd name="T3" fmla="*/ 264 h 422"/>
                <a:gd name="T4" fmla="*/ 183 w 433"/>
                <a:gd name="T5" fmla="*/ 262 h 422"/>
                <a:gd name="T6" fmla="*/ 208 w 433"/>
                <a:gd name="T7" fmla="*/ 259 h 422"/>
                <a:gd name="T8" fmla="*/ 237 w 433"/>
                <a:gd name="T9" fmla="*/ 254 h 422"/>
                <a:gd name="T10" fmla="*/ 269 w 433"/>
                <a:gd name="T11" fmla="*/ 250 h 422"/>
                <a:gd name="T12" fmla="*/ 302 w 433"/>
                <a:gd name="T13" fmla="*/ 242 h 422"/>
                <a:gd name="T14" fmla="*/ 330 w 433"/>
                <a:gd name="T15" fmla="*/ 234 h 422"/>
                <a:gd name="T16" fmla="*/ 356 w 433"/>
                <a:gd name="T17" fmla="*/ 223 h 422"/>
                <a:gd name="T18" fmla="*/ 373 w 433"/>
                <a:gd name="T19" fmla="*/ 212 h 422"/>
                <a:gd name="T20" fmla="*/ 380 w 433"/>
                <a:gd name="T21" fmla="*/ 198 h 422"/>
                <a:gd name="T22" fmla="*/ 374 w 433"/>
                <a:gd name="T23" fmla="*/ 102 h 422"/>
                <a:gd name="T24" fmla="*/ 362 w 433"/>
                <a:gd name="T25" fmla="*/ 0 h 422"/>
                <a:gd name="T26" fmla="*/ 406 w 433"/>
                <a:gd name="T27" fmla="*/ 42 h 422"/>
                <a:gd name="T28" fmla="*/ 421 w 433"/>
                <a:gd name="T29" fmla="*/ 124 h 422"/>
                <a:gd name="T30" fmla="*/ 431 w 433"/>
                <a:gd name="T31" fmla="*/ 200 h 422"/>
                <a:gd name="T32" fmla="*/ 431 w 433"/>
                <a:gd name="T33" fmla="*/ 259 h 422"/>
                <a:gd name="T34" fmla="*/ 421 w 433"/>
                <a:gd name="T35" fmla="*/ 282 h 422"/>
                <a:gd name="T36" fmla="*/ 406 w 433"/>
                <a:gd name="T37" fmla="*/ 298 h 422"/>
                <a:gd name="T38" fmla="*/ 387 w 433"/>
                <a:gd name="T39" fmla="*/ 317 h 422"/>
                <a:gd name="T40" fmla="*/ 362 w 433"/>
                <a:gd name="T41" fmla="*/ 336 h 422"/>
                <a:gd name="T42" fmla="*/ 335 w 433"/>
                <a:gd name="T43" fmla="*/ 357 h 422"/>
                <a:gd name="T44" fmla="*/ 306 w 433"/>
                <a:gd name="T45" fmla="*/ 378 h 422"/>
                <a:gd name="T46" fmla="*/ 279 w 433"/>
                <a:gd name="T47" fmla="*/ 397 h 422"/>
                <a:gd name="T48" fmla="*/ 253 w 433"/>
                <a:gd name="T49" fmla="*/ 414 h 422"/>
                <a:gd name="T50" fmla="*/ 261 w 433"/>
                <a:gd name="T51" fmla="*/ 300 h 422"/>
                <a:gd name="T52" fmla="*/ 2 w 433"/>
                <a:gd name="T53" fmla="*/ 214 h 422"/>
                <a:gd name="T54" fmla="*/ 58 w 433"/>
                <a:gd name="T55" fmla="*/ 216 h 422"/>
                <a:gd name="T56" fmla="*/ 108 w 433"/>
                <a:gd name="T57" fmla="*/ 220 h 422"/>
                <a:gd name="T58" fmla="*/ 145 w 433"/>
                <a:gd name="T59" fmla="*/ 222 h 422"/>
                <a:gd name="T60" fmla="*/ 168 w 433"/>
                <a:gd name="T61" fmla="*/ 226 h 422"/>
                <a:gd name="T62" fmla="*/ 178 w 433"/>
                <a:gd name="T63" fmla="*/ 229 h 422"/>
                <a:gd name="T64" fmla="*/ 182 w 433"/>
                <a:gd name="T65" fmla="*/ 232 h 422"/>
                <a:gd name="T66" fmla="*/ 181 w 433"/>
                <a:gd name="T67" fmla="*/ 238 h 422"/>
                <a:gd name="T68" fmla="*/ 175 w 433"/>
                <a:gd name="T69" fmla="*/ 24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422">
                  <a:moveTo>
                    <a:pt x="175" y="245"/>
                  </a:moveTo>
                  <a:lnTo>
                    <a:pt x="156" y="265"/>
                  </a:lnTo>
                  <a:lnTo>
                    <a:pt x="161" y="265"/>
                  </a:lnTo>
                  <a:lnTo>
                    <a:pt x="170" y="264"/>
                  </a:lnTo>
                  <a:lnTo>
                    <a:pt x="178" y="262"/>
                  </a:lnTo>
                  <a:lnTo>
                    <a:pt x="183" y="262"/>
                  </a:lnTo>
                  <a:lnTo>
                    <a:pt x="194" y="261"/>
                  </a:lnTo>
                  <a:lnTo>
                    <a:pt x="208" y="259"/>
                  </a:lnTo>
                  <a:lnTo>
                    <a:pt x="222" y="258"/>
                  </a:lnTo>
                  <a:lnTo>
                    <a:pt x="237" y="254"/>
                  </a:lnTo>
                  <a:lnTo>
                    <a:pt x="253" y="252"/>
                  </a:lnTo>
                  <a:lnTo>
                    <a:pt x="269" y="250"/>
                  </a:lnTo>
                  <a:lnTo>
                    <a:pt x="285" y="246"/>
                  </a:lnTo>
                  <a:lnTo>
                    <a:pt x="302" y="242"/>
                  </a:lnTo>
                  <a:lnTo>
                    <a:pt x="317" y="238"/>
                  </a:lnTo>
                  <a:lnTo>
                    <a:pt x="330" y="234"/>
                  </a:lnTo>
                  <a:lnTo>
                    <a:pt x="344" y="229"/>
                  </a:lnTo>
                  <a:lnTo>
                    <a:pt x="356" y="223"/>
                  </a:lnTo>
                  <a:lnTo>
                    <a:pt x="365" y="217"/>
                  </a:lnTo>
                  <a:lnTo>
                    <a:pt x="373" y="212"/>
                  </a:lnTo>
                  <a:lnTo>
                    <a:pt x="378" y="205"/>
                  </a:lnTo>
                  <a:lnTo>
                    <a:pt x="380" y="198"/>
                  </a:lnTo>
                  <a:lnTo>
                    <a:pt x="379" y="159"/>
                  </a:lnTo>
                  <a:lnTo>
                    <a:pt x="374" y="102"/>
                  </a:lnTo>
                  <a:lnTo>
                    <a:pt x="367" y="43"/>
                  </a:lnTo>
                  <a:lnTo>
                    <a:pt x="362" y="0"/>
                  </a:lnTo>
                  <a:lnTo>
                    <a:pt x="398" y="5"/>
                  </a:lnTo>
                  <a:lnTo>
                    <a:pt x="406" y="42"/>
                  </a:lnTo>
                  <a:lnTo>
                    <a:pt x="415" y="83"/>
                  </a:lnTo>
                  <a:lnTo>
                    <a:pt x="421" y="124"/>
                  </a:lnTo>
                  <a:lnTo>
                    <a:pt x="427" y="163"/>
                  </a:lnTo>
                  <a:lnTo>
                    <a:pt x="431" y="200"/>
                  </a:lnTo>
                  <a:lnTo>
                    <a:pt x="433" y="232"/>
                  </a:lnTo>
                  <a:lnTo>
                    <a:pt x="431" y="259"/>
                  </a:lnTo>
                  <a:lnTo>
                    <a:pt x="426" y="275"/>
                  </a:lnTo>
                  <a:lnTo>
                    <a:pt x="421" y="282"/>
                  </a:lnTo>
                  <a:lnTo>
                    <a:pt x="415" y="289"/>
                  </a:lnTo>
                  <a:lnTo>
                    <a:pt x="406" y="298"/>
                  </a:lnTo>
                  <a:lnTo>
                    <a:pt x="397" y="306"/>
                  </a:lnTo>
                  <a:lnTo>
                    <a:pt x="387" y="317"/>
                  </a:lnTo>
                  <a:lnTo>
                    <a:pt x="374" y="326"/>
                  </a:lnTo>
                  <a:lnTo>
                    <a:pt x="362" y="336"/>
                  </a:lnTo>
                  <a:lnTo>
                    <a:pt x="349" y="346"/>
                  </a:lnTo>
                  <a:lnTo>
                    <a:pt x="335" y="357"/>
                  </a:lnTo>
                  <a:lnTo>
                    <a:pt x="321" y="367"/>
                  </a:lnTo>
                  <a:lnTo>
                    <a:pt x="306" y="378"/>
                  </a:lnTo>
                  <a:lnTo>
                    <a:pt x="292" y="388"/>
                  </a:lnTo>
                  <a:lnTo>
                    <a:pt x="279" y="397"/>
                  </a:lnTo>
                  <a:lnTo>
                    <a:pt x="266" y="406"/>
                  </a:lnTo>
                  <a:lnTo>
                    <a:pt x="253" y="414"/>
                  </a:lnTo>
                  <a:lnTo>
                    <a:pt x="242" y="422"/>
                  </a:lnTo>
                  <a:lnTo>
                    <a:pt x="261" y="300"/>
                  </a:lnTo>
                  <a:lnTo>
                    <a:pt x="0" y="274"/>
                  </a:lnTo>
                  <a:lnTo>
                    <a:pt x="2" y="214"/>
                  </a:lnTo>
                  <a:lnTo>
                    <a:pt x="31" y="215"/>
                  </a:lnTo>
                  <a:lnTo>
                    <a:pt x="58" y="216"/>
                  </a:lnTo>
                  <a:lnTo>
                    <a:pt x="84" y="217"/>
                  </a:lnTo>
                  <a:lnTo>
                    <a:pt x="108" y="220"/>
                  </a:lnTo>
                  <a:lnTo>
                    <a:pt x="128" y="221"/>
                  </a:lnTo>
                  <a:lnTo>
                    <a:pt x="145" y="222"/>
                  </a:lnTo>
                  <a:lnTo>
                    <a:pt x="159" y="224"/>
                  </a:lnTo>
                  <a:lnTo>
                    <a:pt x="168" y="226"/>
                  </a:lnTo>
                  <a:lnTo>
                    <a:pt x="174" y="227"/>
                  </a:lnTo>
                  <a:lnTo>
                    <a:pt x="178" y="229"/>
                  </a:lnTo>
                  <a:lnTo>
                    <a:pt x="181" y="230"/>
                  </a:lnTo>
                  <a:lnTo>
                    <a:pt x="182" y="232"/>
                  </a:lnTo>
                  <a:lnTo>
                    <a:pt x="182" y="236"/>
                  </a:lnTo>
                  <a:lnTo>
                    <a:pt x="181" y="238"/>
                  </a:lnTo>
                  <a:lnTo>
                    <a:pt x="177" y="242"/>
                  </a:lnTo>
                  <a:lnTo>
                    <a:pt x="175" y="245"/>
                  </a:lnTo>
                  <a:close/>
                </a:path>
              </a:pathLst>
            </a:custGeom>
            <a:solidFill>
              <a:srgbClr val="49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746" y="2149"/>
              <a:ext cx="53" cy="57"/>
            </a:xfrm>
            <a:custGeom>
              <a:avLst/>
              <a:gdLst>
                <a:gd name="T0" fmla="*/ 0 w 105"/>
                <a:gd name="T1" fmla="*/ 16 h 113"/>
                <a:gd name="T2" fmla="*/ 0 w 105"/>
                <a:gd name="T3" fmla="*/ 15 h 113"/>
                <a:gd name="T4" fmla="*/ 1 w 105"/>
                <a:gd name="T5" fmla="*/ 14 h 113"/>
                <a:gd name="T6" fmla="*/ 1 w 105"/>
                <a:gd name="T7" fmla="*/ 14 h 113"/>
                <a:gd name="T8" fmla="*/ 1 w 105"/>
                <a:gd name="T9" fmla="*/ 12 h 113"/>
                <a:gd name="T10" fmla="*/ 5 w 105"/>
                <a:gd name="T11" fmla="*/ 10 h 113"/>
                <a:gd name="T12" fmla="*/ 12 w 105"/>
                <a:gd name="T13" fmla="*/ 7 h 113"/>
                <a:gd name="T14" fmla="*/ 20 w 105"/>
                <a:gd name="T15" fmla="*/ 4 h 113"/>
                <a:gd name="T16" fmla="*/ 30 w 105"/>
                <a:gd name="T17" fmla="*/ 3 h 113"/>
                <a:gd name="T18" fmla="*/ 39 w 105"/>
                <a:gd name="T19" fmla="*/ 2 h 113"/>
                <a:gd name="T20" fmla="*/ 48 w 105"/>
                <a:gd name="T21" fmla="*/ 1 h 113"/>
                <a:gd name="T22" fmla="*/ 58 w 105"/>
                <a:gd name="T23" fmla="*/ 0 h 113"/>
                <a:gd name="T24" fmla="*/ 68 w 105"/>
                <a:gd name="T25" fmla="*/ 0 h 113"/>
                <a:gd name="T26" fmla="*/ 65 w 105"/>
                <a:gd name="T27" fmla="*/ 19 h 113"/>
                <a:gd name="T28" fmla="*/ 49 w 105"/>
                <a:gd name="T29" fmla="*/ 17 h 113"/>
                <a:gd name="T30" fmla="*/ 47 w 105"/>
                <a:gd name="T31" fmla="*/ 37 h 113"/>
                <a:gd name="T32" fmla="*/ 63 w 105"/>
                <a:gd name="T33" fmla="*/ 38 h 113"/>
                <a:gd name="T34" fmla="*/ 57 w 105"/>
                <a:gd name="T35" fmla="*/ 62 h 113"/>
                <a:gd name="T36" fmla="*/ 105 w 105"/>
                <a:gd name="T37" fmla="*/ 68 h 113"/>
                <a:gd name="T38" fmla="*/ 103 w 105"/>
                <a:gd name="T39" fmla="*/ 71 h 113"/>
                <a:gd name="T40" fmla="*/ 101 w 105"/>
                <a:gd name="T41" fmla="*/ 75 h 113"/>
                <a:gd name="T42" fmla="*/ 96 w 105"/>
                <a:gd name="T43" fmla="*/ 78 h 113"/>
                <a:gd name="T44" fmla="*/ 91 w 105"/>
                <a:gd name="T45" fmla="*/ 81 h 113"/>
                <a:gd name="T46" fmla="*/ 85 w 105"/>
                <a:gd name="T47" fmla="*/ 84 h 113"/>
                <a:gd name="T48" fmla="*/ 80 w 105"/>
                <a:gd name="T49" fmla="*/ 85 h 113"/>
                <a:gd name="T50" fmla="*/ 77 w 105"/>
                <a:gd name="T51" fmla="*/ 86 h 113"/>
                <a:gd name="T52" fmla="*/ 76 w 105"/>
                <a:gd name="T53" fmla="*/ 86 h 113"/>
                <a:gd name="T54" fmla="*/ 75 w 105"/>
                <a:gd name="T55" fmla="*/ 86 h 113"/>
                <a:gd name="T56" fmla="*/ 72 w 105"/>
                <a:gd name="T57" fmla="*/ 86 h 113"/>
                <a:gd name="T58" fmla="*/ 63 w 105"/>
                <a:gd name="T59" fmla="*/ 92 h 113"/>
                <a:gd name="T60" fmla="*/ 63 w 105"/>
                <a:gd name="T61" fmla="*/ 93 h 113"/>
                <a:gd name="T62" fmla="*/ 64 w 105"/>
                <a:gd name="T63" fmla="*/ 95 h 113"/>
                <a:gd name="T64" fmla="*/ 65 w 105"/>
                <a:gd name="T65" fmla="*/ 99 h 113"/>
                <a:gd name="T66" fmla="*/ 65 w 105"/>
                <a:gd name="T67" fmla="*/ 100 h 113"/>
                <a:gd name="T68" fmla="*/ 68 w 105"/>
                <a:gd name="T69" fmla="*/ 103 h 113"/>
                <a:gd name="T70" fmla="*/ 69 w 105"/>
                <a:gd name="T71" fmla="*/ 105 h 113"/>
                <a:gd name="T72" fmla="*/ 71 w 105"/>
                <a:gd name="T73" fmla="*/ 106 h 113"/>
                <a:gd name="T74" fmla="*/ 75 w 105"/>
                <a:gd name="T75" fmla="*/ 106 h 113"/>
                <a:gd name="T76" fmla="*/ 75 w 105"/>
                <a:gd name="T77" fmla="*/ 113 h 113"/>
                <a:gd name="T78" fmla="*/ 47 w 105"/>
                <a:gd name="T79" fmla="*/ 109 h 113"/>
                <a:gd name="T80" fmla="*/ 30 w 105"/>
                <a:gd name="T81" fmla="*/ 67 h 113"/>
                <a:gd name="T82" fmla="*/ 28 w 105"/>
                <a:gd name="T83" fmla="*/ 65 h 113"/>
                <a:gd name="T84" fmla="*/ 18 w 105"/>
                <a:gd name="T85" fmla="*/ 54 h 113"/>
                <a:gd name="T86" fmla="*/ 9 w 105"/>
                <a:gd name="T87" fmla="*/ 40 h 113"/>
                <a:gd name="T88" fmla="*/ 2 w 105"/>
                <a:gd name="T89" fmla="*/ 26 h 113"/>
                <a:gd name="T90" fmla="*/ 0 w 105"/>
                <a:gd name="T91"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5" h="113">
                  <a:moveTo>
                    <a:pt x="0" y="16"/>
                  </a:moveTo>
                  <a:lnTo>
                    <a:pt x="0" y="15"/>
                  </a:lnTo>
                  <a:lnTo>
                    <a:pt x="1" y="14"/>
                  </a:lnTo>
                  <a:lnTo>
                    <a:pt x="1" y="14"/>
                  </a:lnTo>
                  <a:lnTo>
                    <a:pt x="1" y="12"/>
                  </a:lnTo>
                  <a:lnTo>
                    <a:pt x="5" y="10"/>
                  </a:lnTo>
                  <a:lnTo>
                    <a:pt x="12" y="7"/>
                  </a:lnTo>
                  <a:lnTo>
                    <a:pt x="20" y="4"/>
                  </a:lnTo>
                  <a:lnTo>
                    <a:pt x="30" y="3"/>
                  </a:lnTo>
                  <a:lnTo>
                    <a:pt x="39" y="2"/>
                  </a:lnTo>
                  <a:lnTo>
                    <a:pt x="48" y="1"/>
                  </a:lnTo>
                  <a:lnTo>
                    <a:pt x="58" y="0"/>
                  </a:lnTo>
                  <a:lnTo>
                    <a:pt x="68" y="0"/>
                  </a:lnTo>
                  <a:lnTo>
                    <a:pt x="65" y="19"/>
                  </a:lnTo>
                  <a:lnTo>
                    <a:pt x="49" y="17"/>
                  </a:lnTo>
                  <a:lnTo>
                    <a:pt x="47" y="37"/>
                  </a:lnTo>
                  <a:lnTo>
                    <a:pt x="63" y="38"/>
                  </a:lnTo>
                  <a:lnTo>
                    <a:pt x="57" y="62"/>
                  </a:lnTo>
                  <a:lnTo>
                    <a:pt x="105" y="68"/>
                  </a:lnTo>
                  <a:lnTo>
                    <a:pt x="103" y="71"/>
                  </a:lnTo>
                  <a:lnTo>
                    <a:pt x="101" y="75"/>
                  </a:lnTo>
                  <a:lnTo>
                    <a:pt x="96" y="78"/>
                  </a:lnTo>
                  <a:lnTo>
                    <a:pt x="91" y="81"/>
                  </a:lnTo>
                  <a:lnTo>
                    <a:pt x="85" y="84"/>
                  </a:lnTo>
                  <a:lnTo>
                    <a:pt x="80" y="85"/>
                  </a:lnTo>
                  <a:lnTo>
                    <a:pt x="77" y="86"/>
                  </a:lnTo>
                  <a:lnTo>
                    <a:pt x="76" y="86"/>
                  </a:lnTo>
                  <a:lnTo>
                    <a:pt x="75" y="86"/>
                  </a:lnTo>
                  <a:lnTo>
                    <a:pt x="72" y="86"/>
                  </a:lnTo>
                  <a:lnTo>
                    <a:pt x="63" y="92"/>
                  </a:lnTo>
                  <a:lnTo>
                    <a:pt x="63" y="93"/>
                  </a:lnTo>
                  <a:lnTo>
                    <a:pt x="64" y="95"/>
                  </a:lnTo>
                  <a:lnTo>
                    <a:pt x="65" y="99"/>
                  </a:lnTo>
                  <a:lnTo>
                    <a:pt x="65" y="100"/>
                  </a:lnTo>
                  <a:lnTo>
                    <a:pt x="68" y="103"/>
                  </a:lnTo>
                  <a:lnTo>
                    <a:pt x="69" y="105"/>
                  </a:lnTo>
                  <a:lnTo>
                    <a:pt x="71" y="106"/>
                  </a:lnTo>
                  <a:lnTo>
                    <a:pt x="75" y="106"/>
                  </a:lnTo>
                  <a:lnTo>
                    <a:pt x="75" y="113"/>
                  </a:lnTo>
                  <a:lnTo>
                    <a:pt x="47" y="109"/>
                  </a:lnTo>
                  <a:lnTo>
                    <a:pt x="30" y="67"/>
                  </a:lnTo>
                  <a:lnTo>
                    <a:pt x="28" y="65"/>
                  </a:lnTo>
                  <a:lnTo>
                    <a:pt x="18" y="54"/>
                  </a:lnTo>
                  <a:lnTo>
                    <a:pt x="9" y="40"/>
                  </a:lnTo>
                  <a:lnTo>
                    <a:pt x="2" y="26"/>
                  </a:lnTo>
                  <a:lnTo>
                    <a:pt x="0" y="16"/>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2750" y="2068"/>
              <a:ext cx="57" cy="107"/>
            </a:xfrm>
            <a:custGeom>
              <a:avLst/>
              <a:gdLst>
                <a:gd name="T0" fmla="*/ 8 w 113"/>
                <a:gd name="T1" fmla="*/ 0 h 214"/>
                <a:gd name="T2" fmla="*/ 20 w 113"/>
                <a:gd name="T3" fmla="*/ 114 h 214"/>
                <a:gd name="T4" fmla="*/ 29 w 113"/>
                <a:gd name="T5" fmla="*/ 115 h 214"/>
                <a:gd name="T6" fmla="*/ 41 w 113"/>
                <a:gd name="T7" fmla="*/ 116 h 214"/>
                <a:gd name="T8" fmla="*/ 53 w 113"/>
                <a:gd name="T9" fmla="*/ 118 h 214"/>
                <a:gd name="T10" fmla="*/ 65 w 113"/>
                <a:gd name="T11" fmla="*/ 120 h 214"/>
                <a:gd name="T12" fmla="*/ 77 w 113"/>
                <a:gd name="T13" fmla="*/ 121 h 214"/>
                <a:gd name="T14" fmla="*/ 87 w 113"/>
                <a:gd name="T15" fmla="*/ 123 h 214"/>
                <a:gd name="T16" fmla="*/ 95 w 113"/>
                <a:gd name="T17" fmla="*/ 126 h 214"/>
                <a:gd name="T18" fmla="*/ 102 w 113"/>
                <a:gd name="T19" fmla="*/ 127 h 214"/>
                <a:gd name="T20" fmla="*/ 107 w 113"/>
                <a:gd name="T21" fmla="*/ 129 h 214"/>
                <a:gd name="T22" fmla="*/ 108 w 113"/>
                <a:gd name="T23" fmla="*/ 141 h 214"/>
                <a:gd name="T24" fmla="*/ 110 w 113"/>
                <a:gd name="T25" fmla="*/ 161 h 214"/>
                <a:gd name="T26" fmla="*/ 112 w 113"/>
                <a:gd name="T27" fmla="*/ 187 h 214"/>
                <a:gd name="T28" fmla="*/ 113 w 113"/>
                <a:gd name="T29" fmla="*/ 214 h 214"/>
                <a:gd name="T30" fmla="*/ 73 w 113"/>
                <a:gd name="T31" fmla="*/ 210 h 214"/>
                <a:gd name="T32" fmla="*/ 75 w 113"/>
                <a:gd name="T33" fmla="*/ 204 h 214"/>
                <a:gd name="T34" fmla="*/ 76 w 113"/>
                <a:gd name="T35" fmla="*/ 204 h 214"/>
                <a:gd name="T36" fmla="*/ 79 w 113"/>
                <a:gd name="T37" fmla="*/ 144 h 214"/>
                <a:gd name="T38" fmla="*/ 70 w 113"/>
                <a:gd name="T39" fmla="*/ 144 h 214"/>
                <a:gd name="T40" fmla="*/ 68 w 113"/>
                <a:gd name="T41" fmla="*/ 144 h 214"/>
                <a:gd name="T42" fmla="*/ 63 w 113"/>
                <a:gd name="T43" fmla="*/ 144 h 214"/>
                <a:gd name="T44" fmla="*/ 57 w 113"/>
                <a:gd name="T45" fmla="*/ 144 h 214"/>
                <a:gd name="T46" fmla="*/ 50 w 113"/>
                <a:gd name="T47" fmla="*/ 144 h 214"/>
                <a:gd name="T48" fmla="*/ 42 w 113"/>
                <a:gd name="T49" fmla="*/ 145 h 214"/>
                <a:gd name="T50" fmla="*/ 34 w 113"/>
                <a:gd name="T51" fmla="*/ 146 h 214"/>
                <a:gd name="T52" fmla="*/ 25 w 113"/>
                <a:gd name="T53" fmla="*/ 148 h 214"/>
                <a:gd name="T54" fmla="*/ 16 w 113"/>
                <a:gd name="T55" fmla="*/ 149 h 214"/>
                <a:gd name="T56" fmla="*/ 0 w 113"/>
                <a:gd name="T57" fmla="*/ 0 h 214"/>
                <a:gd name="T58" fmla="*/ 8 w 113"/>
                <a:gd name="T5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14">
                  <a:moveTo>
                    <a:pt x="8" y="0"/>
                  </a:moveTo>
                  <a:lnTo>
                    <a:pt x="20" y="114"/>
                  </a:lnTo>
                  <a:lnTo>
                    <a:pt x="29" y="115"/>
                  </a:lnTo>
                  <a:lnTo>
                    <a:pt x="41" y="116"/>
                  </a:lnTo>
                  <a:lnTo>
                    <a:pt x="53" y="118"/>
                  </a:lnTo>
                  <a:lnTo>
                    <a:pt x="65" y="120"/>
                  </a:lnTo>
                  <a:lnTo>
                    <a:pt x="77" y="121"/>
                  </a:lnTo>
                  <a:lnTo>
                    <a:pt x="87" y="123"/>
                  </a:lnTo>
                  <a:lnTo>
                    <a:pt x="95" y="126"/>
                  </a:lnTo>
                  <a:lnTo>
                    <a:pt x="102" y="127"/>
                  </a:lnTo>
                  <a:lnTo>
                    <a:pt x="107" y="129"/>
                  </a:lnTo>
                  <a:lnTo>
                    <a:pt x="108" y="141"/>
                  </a:lnTo>
                  <a:lnTo>
                    <a:pt x="110" y="161"/>
                  </a:lnTo>
                  <a:lnTo>
                    <a:pt x="112" y="187"/>
                  </a:lnTo>
                  <a:lnTo>
                    <a:pt x="113" y="214"/>
                  </a:lnTo>
                  <a:lnTo>
                    <a:pt x="73" y="210"/>
                  </a:lnTo>
                  <a:lnTo>
                    <a:pt x="75" y="204"/>
                  </a:lnTo>
                  <a:lnTo>
                    <a:pt x="76" y="204"/>
                  </a:lnTo>
                  <a:lnTo>
                    <a:pt x="79" y="144"/>
                  </a:lnTo>
                  <a:lnTo>
                    <a:pt x="70" y="144"/>
                  </a:lnTo>
                  <a:lnTo>
                    <a:pt x="68" y="144"/>
                  </a:lnTo>
                  <a:lnTo>
                    <a:pt x="63" y="144"/>
                  </a:lnTo>
                  <a:lnTo>
                    <a:pt x="57" y="144"/>
                  </a:lnTo>
                  <a:lnTo>
                    <a:pt x="50" y="144"/>
                  </a:lnTo>
                  <a:lnTo>
                    <a:pt x="42" y="145"/>
                  </a:lnTo>
                  <a:lnTo>
                    <a:pt x="34" y="146"/>
                  </a:lnTo>
                  <a:lnTo>
                    <a:pt x="25" y="148"/>
                  </a:lnTo>
                  <a:lnTo>
                    <a:pt x="16" y="149"/>
                  </a:lnTo>
                  <a:lnTo>
                    <a:pt x="0" y="0"/>
                  </a:lnTo>
                  <a:lnTo>
                    <a:pt x="8"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485" y="2474"/>
              <a:ext cx="91" cy="75"/>
            </a:xfrm>
            <a:custGeom>
              <a:avLst/>
              <a:gdLst>
                <a:gd name="T0" fmla="*/ 66 w 182"/>
                <a:gd name="T1" fmla="*/ 133 h 150"/>
                <a:gd name="T2" fmla="*/ 49 w 182"/>
                <a:gd name="T3" fmla="*/ 133 h 150"/>
                <a:gd name="T4" fmla="*/ 5 w 182"/>
                <a:gd name="T5" fmla="*/ 150 h 150"/>
                <a:gd name="T6" fmla="*/ 0 w 182"/>
                <a:gd name="T7" fmla="*/ 140 h 150"/>
                <a:gd name="T8" fmla="*/ 48 w 182"/>
                <a:gd name="T9" fmla="*/ 98 h 150"/>
                <a:gd name="T10" fmla="*/ 49 w 182"/>
                <a:gd name="T11" fmla="*/ 96 h 150"/>
                <a:gd name="T12" fmla="*/ 51 w 182"/>
                <a:gd name="T13" fmla="*/ 90 h 150"/>
                <a:gd name="T14" fmla="*/ 55 w 182"/>
                <a:gd name="T15" fmla="*/ 85 h 150"/>
                <a:gd name="T16" fmla="*/ 58 w 182"/>
                <a:gd name="T17" fmla="*/ 78 h 150"/>
                <a:gd name="T18" fmla="*/ 62 w 182"/>
                <a:gd name="T19" fmla="*/ 70 h 150"/>
                <a:gd name="T20" fmla="*/ 63 w 182"/>
                <a:gd name="T21" fmla="*/ 70 h 150"/>
                <a:gd name="T22" fmla="*/ 63 w 182"/>
                <a:gd name="T23" fmla="*/ 68 h 150"/>
                <a:gd name="T24" fmla="*/ 70 w 182"/>
                <a:gd name="T25" fmla="*/ 57 h 150"/>
                <a:gd name="T26" fmla="*/ 78 w 182"/>
                <a:gd name="T27" fmla="*/ 44 h 150"/>
                <a:gd name="T28" fmla="*/ 86 w 182"/>
                <a:gd name="T29" fmla="*/ 33 h 150"/>
                <a:gd name="T30" fmla="*/ 95 w 182"/>
                <a:gd name="T31" fmla="*/ 22 h 150"/>
                <a:gd name="T32" fmla="*/ 104 w 182"/>
                <a:gd name="T33" fmla="*/ 13 h 150"/>
                <a:gd name="T34" fmla="*/ 115 w 182"/>
                <a:gd name="T35" fmla="*/ 6 h 150"/>
                <a:gd name="T36" fmla="*/ 125 w 182"/>
                <a:gd name="T37" fmla="*/ 2 h 150"/>
                <a:gd name="T38" fmla="*/ 135 w 182"/>
                <a:gd name="T39" fmla="*/ 0 h 150"/>
                <a:gd name="T40" fmla="*/ 144 w 182"/>
                <a:gd name="T41" fmla="*/ 0 h 150"/>
                <a:gd name="T42" fmla="*/ 152 w 182"/>
                <a:gd name="T43" fmla="*/ 2 h 150"/>
                <a:gd name="T44" fmla="*/ 157 w 182"/>
                <a:gd name="T45" fmla="*/ 2 h 150"/>
                <a:gd name="T46" fmla="*/ 164 w 182"/>
                <a:gd name="T47" fmla="*/ 2 h 150"/>
                <a:gd name="T48" fmla="*/ 169 w 182"/>
                <a:gd name="T49" fmla="*/ 3 h 150"/>
                <a:gd name="T50" fmla="*/ 174 w 182"/>
                <a:gd name="T51" fmla="*/ 3 h 150"/>
                <a:gd name="T52" fmla="*/ 178 w 182"/>
                <a:gd name="T53" fmla="*/ 3 h 150"/>
                <a:gd name="T54" fmla="*/ 182 w 182"/>
                <a:gd name="T55" fmla="*/ 3 h 150"/>
                <a:gd name="T56" fmla="*/ 168 w 182"/>
                <a:gd name="T57" fmla="*/ 102 h 150"/>
                <a:gd name="T58" fmla="*/ 162 w 182"/>
                <a:gd name="T59" fmla="*/ 101 h 150"/>
                <a:gd name="T60" fmla="*/ 155 w 182"/>
                <a:gd name="T61" fmla="*/ 99 h 150"/>
                <a:gd name="T62" fmla="*/ 148 w 182"/>
                <a:gd name="T63" fmla="*/ 99 h 150"/>
                <a:gd name="T64" fmla="*/ 140 w 182"/>
                <a:gd name="T65" fmla="*/ 99 h 150"/>
                <a:gd name="T66" fmla="*/ 131 w 182"/>
                <a:gd name="T67" fmla="*/ 99 h 150"/>
                <a:gd name="T68" fmla="*/ 123 w 182"/>
                <a:gd name="T69" fmla="*/ 102 h 150"/>
                <a:gd name="T70" fmla="*/ 114 w 182"/>
                <a:gd name="T71" fmla="*/ 104 h 150"/>
                <a:gd name="T72" fmla="*/ 106 w 182"/>
                <a:gd name="T73" fmla="*/ 108 h 150"/>
                <a:gd name="T74" fmla="*/ 97 w 182"/>
                <a:gd name="T75" fmla="*/ 112 h 150"/>
                <a:gd name="T76" fmla="*/ 91 w 182"/>
                <a:gd name="T77" fmla="*/ 117 h 150"/>
                <a:gd name="T78" fmla="*/ 85 w 182"/>
                <a:gd name="T79" fmla="*/ 120 h 150"/>
                <a:gd name="T80" fmla="*/ 79 w 182"/>
                <a:gd name="T81" fmla="*/ 124 h 150"/>
                <a:gd name="T82" fmla="*/ 76 w 182"/>
                <a:gd name="T83" fmla="*/ 127 h 150"/>
                <a:gd name="T84" fmla="*/ 71 w 182"/>
                <a:gd name="T85" fmla="*/ 129 h 150"/>
                <a:gd name="T86" fmla="*/ 69 w 182"/>
                <a:gd name="T87" fmla="*/ 132 h 150"/>
                <a:gd name="T88" fmla="*/ 66 w 182"/>
                <a:gd name="T89" fmla="*/ 13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50">
                  <a:moveTo>
                    <a:pt x="66" y="133"/>
                  </a:moveTo>
                  <a:lnTo>
                    <a:pt x="49" y="133"/>
                  </a:lnTo>
                  <a:lnTo>
                    <a:pt x="5" y="150"/>
                  </a:lnTo>
                  <a:lnTo>
                    <a:pt x="0" y="140"/>
                  </a:lnTo>
                  <a:lnTo>
                    <a:pt x="48" y="98"/>
                  </a:lnTo>
                  <a:lnTo>
                    <a:pt x="49" y="96"/>
                  </a:lnTo>
                  <a:lnTo>
                    <a:pt x="51" y="90"/>
                  </a:lnTo>
                  <a:lnTo>
                    <a:pt x="55" y="85"/>
                  </a:lnTo>
                  <a:lnTo>
                    <a:pt x="58" y="78"/>
                  </a:lnTo>
                  <a:lnTo>
                    <a:pt x="62" y="70"/>
                  </a:lnTo>
                  <a:lnTo>
                    <a:pt x="63" y="70"/>
                  </a:lnTo>
                  <a:lnTo>
                    <a:pt x="63" y="68"/>
                  </a:lnTo>
                  <a:lnTo>
                    <a:pt x="70" y="57"/>
                  </a:lnTo>
                  <a:lnTo>
                    <a:pt x="78" y="44"/>
                  </a:lnTo>
                  <a:lnTo>
                    <a:pt x="86" y="33"/>
                  </a:lnTo>
                  <a:lnTo>
                    <a:pt x="95" y="22"/>
                  </a:lnTo>
                  <a:lnTo>
                    <a:pt x="104" y="13"/>
                  </a:lnTo>
                  <a:lnTo>
                    <a:pt x="115" y="6"/>
                  </a:lnTo>
                  <a:lnTo>
                    <a:pt x="125" y="2"/>
                  </a:lnTo>
                  <a:lnTo>
                    <a:pt x="135" y="0"/>
                  </a:lnTo>
                  <a:lnTo>
                    <a:pt x="144" y="0"/>
                  </a:lnTo>
                  <a:lnTo>
                    <a:pt x="152" y="2"/>
                  </a:lnTo>
                  <a:lnTo>
                    <a:pt x="157" y="2"/>
                  </a:lnTo>
                  <a:lnTo>
                    <a:pt x="164" y="2"/>
                  </a:lnTo>
                  <a:lnTo>
                    <a:pt x="169" y="3"/>
                  </a:lnTo>
                  <a:lnTo>
                    <a:pt x="174" y="3"/>
                  </a:lnTo>
                  <a:lnTo>
                    <a:pt x="178" y="3"/>
                  </a:lnTo>
                  <a:lnTo>
                    <a:pt x="182" y="3"/>
                  </a:lnTo>
                  <a:lnTo>
                    <a:pt x="168" y="102"/>
                  </a:lnTo>
                  <a:lnTo>
                    <a:pt x="162" y="101"/>
                  </a:lnTo>
                  <a:lnTo>
                    <a:pt x="155" y="99"/>
                  </a:lnTo>
                  <a:lnTo>
                    <a:pt x="148" y="99"/>
                  </a:lnTo>
                  <a:lnTo>
                    <a:pt x="140" y="99"/>
                  </a:lnTo>
                  <a:lnTo>
                    <a:pt x="131" y="99"/>
                  </a:lnTo>
                  <a:lnTo>
                    <a:pt x="123" y="102"/>
                  </a:lnTo>
                  <a:lnTo>
                    <a:pt x="114" y="104"/>
                  </a:lnTo>
                  <a:lnTo>
                    <a:pt x="106" y="108"/>
                  </a:lnTo>
                  <a:lnTo>
                    <a:pt x="97" y="112"/>
                  </a:lnTo>
                  <a:lnTo>
                    <a:pt x="91" y="117"/>
                  </a:lnTo>
                  <a:lnTo>
                    <a:pt x="85" y="120"/>
                  </a:lnTo>
                  <a:lnTo>
                    <a:pt x="79" y="124"/>
                  </a:lnTo>
                  <a:lnTo>
                    <a:pt x="76" y="127"/>
                  </a:lnTo>
                  <a:lnTo>
                    <a:pt x="71" y="129"/>
                  </a:lnTo>
                  <a:lnTo>
                    <a:pt x="69" y="132"/>
                  </a:lnTo>
                  <a:lnTo>
                    <a:pt x="66" y="133"/>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541" y="2357"/>
              <a:ext cx="170" cy="214"/>
            </a:xfrm>
            <a:custGeom>
              <a:avLst/>
              <a:gdLst>
                <a:gd name="T0" fmla="*/ 275 w 340"/>
                <a:gd name="T1" fmla="*/ 427 h 427"/>
                <a:gd name="T2" fmla="*/ 0 w 340"/>
                <a:gd name="T3" fmla="*/ 387 h 427"/>
                <a:gd name="T4" fmla="*/ 6 w 340"/>
                <a:gd name="T5" fmla="*/ 357 h 427"/>
                <a:gd name="T6" fmla="*/ 15 w 340"/>
                <a:gd name="T7" fmla="*/ 353 h 427"/>
                <a:gd name="T8" fmla="*/ 25 w 340"/>
                <a:gd name="T9" fmla="*/ 352 h 427"/>
                <a:gd name="T10" fmla="*/ 34 w 340"/>
                <a:gd name="T11" fmla="*/ 351 h 427"/>
                <a:gd name="T12" fmla="*/ 43 w 340"/>
                <a:gd name="T13" fmla="*/ 352 h 427"/>
                <a:gd name="T14" fmla="*/ 50 w 340"/>
                <a:gd name="T15" fmla="*/ 353 h 427"/>
                <a:gd name="T16" fmla="*/ 56 w 340"/>
                <a:gd name="T17" fmla="*/ 354 h 427"/>
                <a:gd name="T18" fmla="*/ 60 w 340"/>
                <a:gd name="T19" fmla="*/ 356 h 427"/>
                <a:gd name="T20" fmla="*/ 62 w 340"/>
                <a:gd name="T21" fmla="*/ 356 h 427"/>
                <a:gd name="T22" fmla="*/ 72 w 340"/>
                <a:gd name="T23" fmla="*/ 360 h 427"/>
                <a:gd name="T24" fmla="*/ 91 w 340"/>
                <a:gd name="T25" fmla="*/ 217 h 427"/>
                <a:gd name="T26" fmla="*/ 80 w 340"/>
                <a:gd name="T27" fmla="*/ 217 h 427"/>
                <a:gd name="T28" fmla="*/ 80 w 340"/>
                <a:gd name="T29" fmla="*/ 217 h 427"/>
                <a:gd name="T30" fmla="*/ 79 w 340"/>
                <a:gd name="T31" fmla="*/ 217 h 427"/>
                <a:gd name="T32" fmla="*/ 75 w 340"/>
                <a:gd name="T33" fmla="*/ 217 h 427"/>
                <a:gd name="T34" fmla="*/ 72 w 340"/>
                <a:gd name="T35" fmla="*/ 217 h 427"/>
                <a:gd name="T36" fmla="*/ 65 w 340"/>
                <a:gd name="T37" fmla="*/ 217 h 427"/>
                <a:gd name="T38" fmla="*/ 55 w 340"/>
                <a:gd name="T39" fmla="*/ 216 h 427"/>
                <a:gd name="T40" fmla="*/ 42 w 340"/>
                <a:gd name="T41" fmla="*/ 216 h 427"/>
                <a:gd name="T42" fmla="*/ 25 w 340"/>
                <a:gd name="T43" fmla="*/ 215 h 427"/>
                <a:gd name="T44" fmla="*/ 22 w 340"/>
                <a:gd name="T45" fmla="*/ 215 h 427"/>
                <a:gd name="T46" fmla="*/ 21 w 340"/>
                <a:gd name="T47" fmla="*/ 215 h 427"/>
                <a:gd name="T48" fmla="*/ 19 w 340"/>
                <a:gd name="T49" fmla="*/ 215 h 427"/>
                <a:gd name="T50" fmla="*/ 17 w 340"/>
                <a:gd name="T51" fmla="*/ 215 h 427"/>
                <a:gd name="T52" fmla="*/ 43 w 340"/>
                <a:gd name="T53" fmla="*/ 0 h 427"/>
                <a:gd name="T54" fmla="*/ 340 w 340"/>
                <a:gd name="T55" fmla="*/ 30 h 427"/>
                <a:gd name="T56" fmla="*/ 275 w 340"/>
                <a:gd name="T57"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0" h="427">
                  <a:moveTo>
                    <a:pt x="275" y="427"/>
                  </a:moveTo>
                  <a:lnTo>
                    <a:pt x="0" y="387"/>
                  </a:lnTo>
                  <a:lnTo>
                    <a:pt x="6" y="357"/>
                  </a:lnTo>
                  <a:lnTo>
                    <a:pt x="15" y="353"/>
                  </a:lnTo>
                  <a:lnTo>
                    <a:pt x="25" y="352"/>
                  </a:lnTo>
                  <a:lnTo>
                    <a:pt x="34" y="351"/>
                  </a:lnTo>
                  <a:lnTo>
                    <a:pt x="43" y="352"/>
                  </a:lnTo>
                  <a:lnTo>
                    <a:pt x="50" y="353"/>
                  </a:lnTo>
                  <a:lnTo>
                    <a:pt x="56" y="354"/>
                  </a:lnTo>
                  <a:lnTo>
                    <a:pt x="60" y="356"/>
                  </a:lnTo>
                  <a:lnTo>
                    <a:pt x="62" y="356"/>
                  </a:lnTo>
                  <a:lnTo>
                    <a:pt x="72" y="360"/>
                  </a:lnTo>
                  <a:lnTo>
                    <a:pt x="91" y="217"/>
                  </a:lnTo>
                  <a:lnTo>
                    <a:pt x="80" y="217"/>
                  </a:lnTo>
                  <a:lnTo>
                    <a:pt x="80" y="217"/>
                  </a:lnTo>
                  <a:lnTo>
                    <a:pt x="79" y="217"/>
                  </a:lnTo>
                  <a:lnTo>
                    <a:pt x="75" y="217"/>
                  </a:lnTo>
                  <a:lnTo>
                    <a:pt x="72" y="217"/>
                  </a:lnTo>
                  <a:lnTo>
                    <a:pt x="65" y="217"/>
                  </a:lnTo>
                  <a:lnTo>
                    <a:pt x="55" y="216"/>
                  </a:lnTo>
                  <a:lnTo>
                    <a:pt x="42" y="216"/>
                  </a:lnTo>
                  <a:lnTo>
                    <a:pt x="25" y="215"/>
                  </a:lnTo>
                  <a:lnTo>
                    <a:pt x="22" y="215"/>
                  </a:lnTo>
                  <a:lnTo>
                    <a:pt x="21" y="215"/>
                  </a:lnTo>
                  <a:lnTo>
                    <a:pt x="19" y="215"/>
                  </a:lnTo>
                  <a:lnTo>
                    <a:pt x="17" y="215"/>
                  </a:lnTo>
                  <a:lnTo>
                    <a:pt x="43" y="0"/>
                  </a:lnTo>
                  <a:lnTo>
                    <a:pt x="340" y="30"/>
                  </a:lnTo>
                  <a:lnTo>
                    <a:pt x="275" y="42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392" y="1708"/>
              <a:ext cx="989" cy="814"/>
            </a:xfrm>
            <a:custGeom>
              <a:avLst/>
              <a:gdLst>
                <a:gd name="T0" fmla="*/ 789 w 1977"/>
                <a:gd name="T1" fmla="*/ 1351 h 1629"/>
                <a:gd name="T2" fmla="*/ 818 w 1977"/>
                <a:gd name="T3" fmla="*/ 1024 h 1629"/>
                <a:gd name="T4" fmla="*/ 833 w 1977"/>
                <a:gd name="T5" fmla="*/ 954 h 1629"/>
                <a:gd name="T6" fmla="*/ 801 w 1977"/>
                <a:gd name="T7" fmla="*/ 824 h 1629"/>
                <a:gd name="T8" fmla="*/ 690 w 1977"/>
                <a:gd name="T9" fmla="*/ 894 h 1629"/>
                <a:gd name="T10" fmla="*/ 754 w 1977"/>
                <a:gd name="T11" fmla="*/ 1118 h 1629"/>
                <a:gd name="T12" fmla="*/ 600 w 1977"/>
                <a:gd name="T13" fmla="*/ 1247 h 1629"/>
                <a:gd name="T14" fmla="*/ 521 w 1977"/>
                <a:gd name="T15" fmla="*/ 1214 h 1629"/>
                <a:gd name="T16" fmla="*/ 308 w 1977"/>
                <a:gd name="T17" fmla="*/ 1139 h 1629"/>
                <a:gd name="T18" fmla="*/ 426 w 1977"/>
                <a:gd name="T19" fmla="*/ 1042 h 1629"/>
                <a:gd name="T20" fmla="*/ 340 w 1977"/>
                <a:gd name="T21" fmla="*/ 1007 h 1629"/>
                <a:gd name="T22" fmla="*/ 365 w 1977"/>
                <a:gd name="T23" fmla="*/ 977 h 1629"/>
                <a:gd name="T24" fmla="*/ 456 w 1977"/>
                <a:gd name="T25" fmla="*/ 817 h 1629"/>
                <a:gd name="T26" fmla="*/ 500 w 1977"/>
                <a:gd name="T27" fmla="*/ 766 h 1629"/>
                <a:gd name="T28" fmla="*/ 400 w 1977"/>
                <a:gd name="T29" fmla="*/ 599 h 1629"/>
                <a:gd name="T30" fmla="*/ 320 w 1977"/>
                <a:gd name="T31" fmla="*/ 480 h 1629"/>
                <a:gd name="T32" fmla="*/ 166 w 1977"/>
                <a:gd name="T33" fmla="*/ 624 h 1629"/>
                <a:gd name="T34" fmla="*/ 139 w 1977"/>
                <a:gd name="T35" fmla="*/ 713 h 1629"/>
                <a:gd name="T36" fmla="*/ 206 w 1977"/>
                <a:gd name="T37" fmla="*/ 853 h 1629"/>
                <a:gd name="T38" fmla="*/ 182 w 1977"/>
                <a:gd name="T39" fmla="*/ 889 h 1629"/>
                <a:gd name="T40" fmla="*/ 174 w 1977"/>
                <a:gd name="T41" fmla="*/ 1213 h 1629"/>
                <a:gd name="T42" fmla="*/ 0 w 1977"/>
                <a:gd name="T43" fmla="*/ 0 h 1629"/>
                <a:gd name="T44" fmla="*/ 177 w 1977"/>
                <a:gd name="T45" fmla="*/ 148 h 1629"/>
                <a:gd name="T46" fmla="*/ 212 w 1977"/>
                <a:gd name="T47" fmla="*/ 229 h 1629"/>
                <a:gd name="T48" fmla="*/ 280 w 1977"/>
                <a:gd name="T49" fmla="*/ 345 h 1629"/>
                <a:gd name="T50" fmla="*/ 436 w 1977"/>
                <a:gd name="T51" fmla="*/ 316 h 1629"/>
                <a:gd name="T52" fmla="*/ 519 w 1977"/>
                <a:gd name="T53" fmla="*/ 308 h 1629"/>
                <a:gd name="T54" fmla="*/ 596 w 1977"/>
                <a:gd name="T55" fmla="*/ 288 h 1629"/>
                <a:gd name="T56" fmla="*/ 728 w 1977"/>
                <a:gd name="T57" fmla="*/ 283 h 1629"/>
                <a:gd name="T58" fmla="*/ 819 w 1977"/>
                <a:gd name="T59" fmla="*/ 267 h 1629"/>
                <a:gd name="T60" fmla="*/ 925 w 1977"/>
                <a:gd name="T61" fmla="*/ 81 h 1629"/>
                <a:gd name="T62" fmla="*/ 1023 w 1977"/>
                <a:gd name="T63" fmla="*/ 16 h 1629"/>
                <a:gd name="T64" fmla="*/ 1081 w 1977"/>
                <a:gd name="T65" fmla="*/ 203 h 1629"/>
                <a:gd name="T66" fmla="*/ 1173 w 1977"/>
                <a:gd name="T67" fmla="*/ 292 h 1629"/>
                <a:gd name="T68" fmla="*/ 1259 w 1977"/>
                <a:gd name="T69" fmla="*/ 295 h 1629"/>
                <a:gd name="T70" fmla="*/ 1378 w 1977"/>
                <a:gd name="T71" fmla="*/ 274 h 1629"/>
                <a:gd name="T72" fmla="*/ 1476 w 1977"/>
                <a:gd name="T73" fmla="*/ 311 h 1629"/>
                <a:gd name="T74" fmla="*/ 1602 w 1977"/>
                <a:gd name="T75" fmla="*/ 360 h 1629"/>
                <a:gd name="T76" fmla="*/ 1719 w 1977"/>
                <a:gd name="T77" fmla="*/ 280 h 1629"/>
                <a:gd name="T78" fmla="*/ 1754 w 1977"/>
                <a:gd name="T79" fmla="*/ 189 h 1629"/>
                <a:gd name="T80" fmla="*/ 1839 w 1977"/>
                <a:gd name="T81" fmla="*/ 87 h 1629"/>
                <a:gd name="T82" fmla="*/ 1852 w 1977"/>
                <a:gd name="T83" fmla="*/ 1245 h 1629"/>
                <a:gd name="T84" fmla="*/ 1863 w 1977"/>
                <a:gd name="T85" fmla="*/ 858 h 1629"/>
                <a:gd name="T86" fmla="*/ 1912 w 1977"/>
                <a:gd name="T87" fmla="*/ 558 h 1629"/>
                <a:gd name="T88" fmla="*/ 1722 w 1977"/>
                <a:gd name="T89" fmla="*/ 447 h 1629"/>
                <a:gd name="T90" fmla="*/ 1665 w 1977"/>
                <a:gd name="T91" fmla="*/ 485 h 1629"/>
                <a:gd name="T92" fmla="*/ 1601 w 1977"/>
                <a:gd name="T93" fmla="*/ 527 h 1629"/>
                <a:gd name="T94" fmla="*/ 1610 w 1977"/>
                <a:gd name="T95" fmla="*/ 649 h 1629"/>
                <a:gd name="T96" fmla="*/ 1554 w 1977"/>
                <a:gd name="T97" fmla="*/ 728 h 1629"/>
                <a:gd name="T98" fmla="*/ 1553 w 1977"/>
                <a:gd name="T99" fmla="*/ 780 h 1629"/>
                <a:gd name="T100" fmla="*/ 1469 w 1977"/>
                <a:gd name="T101" fmla="*/ 834 h 1629"/>
                <a:gd name="T102" fmla="*/ 1590 w 1977"/>
                <a:gd name="T103" fmla="*/ 953 h 1629"/>
                <a:gd name="T104" fmla="*/ 1698 w 1977"/>
                <a:gd name="T105" fmla="*/ 1078 h 1629"/>
                <a:gd name="T106" fmla="*/ 1569 w 1977"/>
                <a:gd name="T107" fmla="*/ 1244 h 1629"/>
                <a:gd name="T108" fmla="*/ 1496 w 1977"/>
                <a:gd name="T109" fmla="*/ 1252 h 1629"/>
                <a:gd name="T110" fmla="*/ 1391 w 1977"/>
                <a:gd name="T111" fmla="*/ 1325 h 1629"/>
                <a:gd name="T112" fmla="*/ 1246 w 1977"/>
                <a:gd name="T113" fmla="*/ 1353 h 1629"/>
                <a:gd name="T114" fmla="*/ 1221 w 1977"/>
                <a:gd name="T115" fmla="*/ 883 h 1629"/>
                <a:gd name="T116" fmla="*/ 1182 w 1977"/>
                <a:gd name="T117" fmla="*/ 1113 h 1629"/>
                <a:gd name="T118" fmla="*/ 1227 w 1977"/>
                <a:gd name="T119" fmla="*/ 1516 h 1629"/>
                <a:gd name="T120" fmla="*/ 1457 w 1977"/>
                <a:gd name="T121" fmla="*/ 1553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7" h="1629">
                  <a:moveTo>
                    <a:pt x="636" y="1461"/>
                  </a:moveTo>
                  <a:lnTo>
                    <a:pt x="644" y="1456"/>
                  </a:lnTo>
                  <a:lnTo>
                    <a:pt x="653" y="1449"/>
                  </a:lnTo>
                  <a:lnTo>
                    <a:pt x="666" y="1441"/>
                  </a:lnTo>
                  <a:lnTo>
                    <a:pt x="679" y="1432"/>
                  </a:lnTo>
                  <a:lnTo>
                    <a:pt x="694" y="1423"/>
                  </a:lnTo>
                  <a:lnTo>
                    <a:pt x="710" y="1411"/>
                  </a:lnTo>
                  <a:lnTo>
                    <a:pt x="726" y="1400"/>
                  </a:lnTo>
                  <a:lnTo>
                    <a:pt x="742" y="1388"/>
                  </a:lnTo>
                  <a:lnTo>
                    <a:pt x="758" y="1376"/>
                  </a:lnTo>
                  <a:lnTo>
                    <a:pt x="774" y="1363"/>
                  </a:lnTo>
                  <a:lnTo>
                    <a:pt x="789" y="1351"/>
                  </a:lnTo>
                  <a:lnTo>
                    <a:pt x="803" y="1339"/>
                  </a:lnTo>
                  <a:lnTo>
                    <a:pt x="816" y="1327"/>
                  </a:lnTo>
                  <a:lnTo>
                    <a:pt x="826" y="1317"/>
                  </a:lnTo>
                  <a:lnTo>
                    <a:pt x="835" y="1308"/>
                  </a:lnTo>
                  <a:lnTo>
                    <a:pt x="841" y="1298"/>
                  </a:lnTo>
                  <a:lnTo>
                    <a:pt x="848" y="1273"/>
                  </a:lnTo>
                  <a:lnTo>
                    <a:pt x="850" y="1235"/>
                  </a:lnTo>
                  <a:lnTo>
                    <a:pt x="847" y="1191"/>
                  </a:lnTo>
                  <a:lnTo>
                    <a:pt x="841" y="1143"/>
                  </a:lnTo>
                  <a:lnTo>
                    <a:pt x="833" y="1097"/>
                  </a:lnTo>
                  <a:lnTo>
                    <a:pt x="825" y="1055"/>
                  </a:lnTo>
                  <a:lnTo>
                    <a:pt x="818" y="1024"/>
                  </a:lnTo>
                  <a:lnTo>
                    <a:pt x="815" y="1007"/>
                  </a:lnTo>
                  <a:lnTo>
                    <a:pt x="814" y="1001"/>
                  </a:lnTo>
                  <a:lnTo>
                    <a:pt x="803" y="1000"/>
                  </a:lnTo>
                  <a:lnTo>
                    <a:pt x="802" y="985"/>
                  </a:lnTo>
                  <a:lnTo>
                    <a:pt x="803" y="985"/>
                  </a:lnTo>
                  <a:lnTo>
                    <a:pt x="804" y="984"/>
                  </a:lnTo>
                  <a:lnTo>
                    <a:pt x="804" y="984"/>
                  </a:lnTo>
                  <a:lnTo>
                    <a:pt x="805" y="984"/>
                  </a:lnTo>
                  <a:lnTo>
                    <a:pt x="817" y="978"/>
                  </a:lnTo>
                  <a:lnTo>
                    <a:pt x="825" y="970"/>
                  </a:lnTo>
                  <a:lnTo>
                    <a:pt x="831" y="962"/>
                  </a:lnTo>
                  <a:lnTo>
                    <a:pt x="833" y="954"/>
                  </a:lnTo>
                  <a:lnTo>
                    <a:pt x="849" y="956"/>
                  </a:lnTo>
                  <a:lnTo>
                    <a:pt x="849" y="945"/>
                  </a:lnTo>
                  <a:lnTo>
                    <a:pt x="848" y="918"/>
                  </a:lnTo>
                  <a:lnTo>
                    <a:pt x="847" y="886"/>
                  </a:lnTo>
                  <a:lnTo>
                    <a:pt x="843" y="857"/>
                  </a:lnTo>
                  <a:lnTo>
                    <a:pt x="840" y="840"/>
                  </a:lnTo>
                  <a:lnTo>
                    <a:pt x="839" y="838"/>
                  </a:lnTo>
                  <a:lnTo>
                    <a:pt x="838" y="835"/>
                  </a:lnTo>
                  <a:lnTo>
                    <a:pt x="833" y="833"/>
                  </a:lnTo>
                  <a:lnTo>
                    <a:pt x="826" y="830"/>
                  </a:lnTo>
                  <a:lnTo>
                    <a:pt x="816" y="826"/>
                  </a:lnTo>
                  <a:lnTo>
                    <a:pt x="801" y="824"/>
                  </a:lnTo>
                  <a:lnTo>
                    <a:pt x="781" y="820"/>
                  </a:lnTo>
                  <a:lnTo>
                    <a:pt x="755" y="817"/>
                  </a:lnTo>
                  <a:lnTo>
                    <a:pt x="742" y="703"/>
                  </a:lnTo>
                  <a:lnTo>
                    <a:pt x="696" y="698"/>
                  </a:lnTo>
                  <a:lnTo>
                    <a:pt x="714" y="873"/>
                  </a:lnTo>
                  <a:lnTo>
                    <a:pt x="710" y="876"/>
                  </a:lnTo>
                  <a:lnTo>
                    <a:pt x="705" y="877"/>
                  </a:lnTo>
                  <a:lnTo>
                    <a:pt x="701" y="879"/>
                  </a:lnTo>
                  <a:lnTo>
                    <a:pt x="697" y="883"/>
                  </a:lnTo>
                  <a:lnTo>
                    <a:pt x="694" y="886"/>
                  </a:lnTo>
                  <a:lnTo>
                    <a:pt x="693" y="889"/>
                  </a:lnTo>
                  <a:lnTo>
                    <a:pt x="690" y="894"/>
                  </a:lnTo>
                  <a:lnTo>
                    <a:pt x="690" y="899"/>
                  </a:lnTo>
                  <a:lnTo>
                    <a:pt x="690" y="907"/>
                  </a:lnTo>
                  <a:lnTo>
                    <a:pt x="694" y="916"/>
                  </a:lnTo>
                  <a:lnTo>
                    <a:pt x="697" y="926"/>
                  </a:lnTo>
                  <a:lnTo>
                    <a:pt x="703" y="934"/>
                  </a:lnTo>
                  <a:lnTo>
                    <a:pt x="709" y="944"/>
                  </a:lnTo>
                  <a:lnTo>
                    <a:pt x="713" y="951"/>
                  </a:lnTo>
                  <a:lnTo>
                    <a:pt x="719" y="956"/>
                  </a:lnTo>
                  <a:lnTo>
                    <a:pt x="722" y="961"/>
                  </a:lnTo>
                  <a:lnTo>
                    <a:pt x="740" y="1003"/>
                  </a:lnTo>
                  <a:lnTo>
                    <a:pt x="747" y="1056"/>
                  </a:lnTo>
                  <a:lnTo>
                    <a:pt x="754" y="1118"/>
                  </a:lnTo>
                  <a:lnTo>
                    <a:pt x="759" y="1173"/>
                  </a:lnTo>
                  <a:lnTo>
                    <a:pt x="759" y="1209"/>
                  </a:lnTo>
                  <a:lnTo>
                    <a:pt x="756" y="1214"/>
                  </a:lnTo>
                  <a:lnTo>
                    <a:pt x="746" y="1220"/>
                  </a:lnTo>
                  <a:lnTo>
                    <a:pt x="731" y="1226"/>
                  </a:lnTo>
                  <a:lnTo>
                    <a:pt x="711" y="1233"/>
                  </a:lnTo>
                  <a:lnTo>
                    <a:pt x="687" y="1239"/>
                  </a:lnTo>
                  <a:lnTo>
                    <a:pt x="660" y="1244"/>
                  </a:lnTo>
                  <a:lnTo>
                    <a:pt x="630" y="1249"/>
                  </a:lnTo>
                  <a:lnTo>
                    <a:pt x="599" y="1253"/>
                  </a:lnTo>
                  <a:lnTo>
                    <a:pt x="600" y="1250"/>
                  </a:lnTo>
                  <a:lnTo>
                    <a:pt x="600" y="1247"/>
                  </a:lnTo>
                  <a:lnTo>
                    <a:pt x="600" y="1243"/>
                  </a:lnTo>
                  <a:lnTo>
                    <a:pt x="599" y="1240"/>
                  </a:lnTo>
                  <a:lnTo>
                    <a:pt x="596" y="1233"/>
                  </a:lnTo>
                  <a:lnTo>
                    <a:pt x="590" y="1227"/>
                  </a:lnTo>
                  <a:lnTo>
                    <a:pt x="581" y="1224"/>
                  </a:lnTo>
                  <a:lnTo>
                    <a:pt x="570" y="1220"/>
                  </a:lnTo>
                  <a:lnTo>
                    <a:pt x="566" y="1219"/>
                  </a:lnTo>
                  <a:lnTo>
                    <a:pt x="559" y="1218"/>
                  </a:lnTo>
                  <a:lnTo>
                    <a:pt x="551" y="1218"/>
                  </a:lnTo>
                  <a:lnTo>
                    <a:pt x="543" y="1217"/>
                  </a:lnTo>
                  <a:lnTo>
                    <a:pt x="532" y="1215"/>
                  </a:lnTo>
                  <a:lnTo>
                    <a:pt x="521" y="1214"/>
                  </a:lnTo>
                  <a:lnTo>
                    <a:pt x="508" y="1213"/>
                  </a:lnTo>
                  <a:lnTo>
                    <a:pt x="494" y="1212"/>
                  </a:lnTo>
                  <a:lnTo>
                    <a:pt x="481" y="1211"/>
                  </a:lnTo>
                  <a:lnTo>
                    <a:pt x="464" y="1211"/>
                  </a:lnTo>
                  <a:lnTo>
                    <a:pt x="449" y="1210"/>
                  </a:lnTo>
                  <a:lnTo>
                    <a:pt x="432" y="1209"/>
                  </a:lnTo>
                  <a:lnTo>
                    <a:pt x="416" y="1209"/>
                  </a:lnTo>
                  <a:lnTo>
                    <a:pt x="399" y="1207"/>
                  </a:lnTo>
                  <a:lnTo>
                    <a:pt x="380" y="1206"/>
                  </a:lnTo>
                  <a:lnTo>
                    <a:pt x="363" y="1206"/>
                  </a:lnTo>
                  <a:lnTo>
                    <a:pt x="373" y="1135"/>
                  </a:lnTo>
                  <a:lnTo>
                    <a:pt x="308" y="1139"/>
                  </a:lnTo>
                  <a:lnTo>
                    <a:pt x="305" y="1106"/>
                  </a:lnTo>
                  <a:lnTo>
                    <a:pt x="316" y="1104"/>
                  </a:lnTo>
                  <a:lnTo>
                    <a:pt x="330" y="1101"/>
                  </a:lnTo>
                  <a:lnTo>
                    <a:pt x="346" y="1098"/>
                  </a:lnTo>
                  <a:lnTo>
                    <a:pt x="362" y="1095"/>
                  </a:lnTo>
                  <a:lnTo>
                    <a:pt x="378" y="1090"/>
                  </a:lnTo>
                  <a:lnTo>
                    <a:pt x="393" y="1084"/>
                  </a:lnTo>
                  <a:lnTo>
                    <a:pt x="406" y="1078"/>
                  </a:lnTo>
                  <a:lnTo>
                    <a:pt x="416" y="1073"/>
                  </a:lnTo>
                  <a:lnTo>
                    <a:pt x="421" y="1068"/>
                  </a:lnTo>
                  <a:lnTo>
                    <a:pt x="424" y="1059"/>
                  </a:lnTo>
                  <a:lnTo>
                    <a:pt x="426" y="1042"/>
                  </a:lnTo>
                  <a:lnTo>
                    <a:pt x="428" y="1010"/>
                  </a:lnTo>
                  <a:lnTo>
                    <a:pt x="428" y="999"/>
                  </a:lnTo>
                  <a:lnTo>
                    <a:pt x="415" y="1001"/>
                  </a:lnTo>
                  <a:lnTo>
                    <a:pt x="402" y="1003"/>
                  </a:lnTo>
                  <a:lnTo>
                    <a:pt x="392" y="1006"/>
                  </a:lnTo>
                  <a:lnTo>
                    <a:pt x="381" y="1008"/>
                  </a:lnTo>
                  <a:lnTo>
                    <a:pt x="372" y="1009"/>
                  </a:lnTo>
                  <a:lnTo>
                    <a:pt x="363" y="1010"/>
                  </a:lnTo>
                  <a:lnTo>
                    <a:pt x="356" y="1012"/>
                  </a:lnTo>
                  <a:lnTo>
                    <a:pt x="350" y="1012"/>
                  </a:lnTo>
                  <a:lnTo>
                    <a:pt x="346" y="1010"/>
                  </a:lnTo>
                  <a:lnTo>
                    <a:pt x="340" y="1007"/>
                  </a:lnTo>
                  <a:lnTo>
                    <a:pt x="334" y="998"/>
                  </a:lnTo>
                  <a:lnTo>
                    <a:pt x="328" y="984"/>
                  </a:lnTo>
                  <a:lnTo>
                    <a:pt x="324" y="969"/>
                  </a:lnTo>
                  <a:lnTo>
                    <a:pt x="327" y="970"/>
                  </a:lnTo>
                  <a:lnTo>
                    <a:pt x="331" y="972"/>
                  </a:lnTo>
                  <a:lnTo>
                    <a:pt x="334" y="974"/>
                  </a:lnTo>
                  <a:lnTo>
                    <a:pt x="338" y="976"/>
                  </a:lnTo>
                  <a:lnTo>
                    <a:pt x="340" y="977"/>
                  </a:lnTo>
                  <a:lnTo>
                    <a:pt x="342" y="977"/>
                  </a:lnTo>
                  <a:lnTo>
                    <a:pt x="348" y="978"/>
                  </a:lnTo>
                  <a:lnTo>
                    <a:pt x="356" y="978"/>
                  </a:lnTo>
                  <a:lnTo>
                    <a:pt x="365" y="977"/>
                  </a:lnTo>
                  <a:lnTo>
                    <a:pt x="379" y="976"/>
                  </a:lnTo>
                  <a:lnTo>
                    <a:pt x="396" y="974"/>
                  </a:lnTo>
                  <a:lnTo>
                    <a:pt x="418" y="969"/>
                  </a:lnTo>
                  <a:lnTo>
                    <a:pt x="426" y="967"/>
                  </a:lnTo>
                  <a:lnTo>
                    <a:pt x="426" y="959"/>
                  </a:lnTo>
                  <a:lnTo>
                    <a:pt x="425" y="929"/>
                  </a:lnTo>
                  <a:lnTo>
                    <a:pt x="424" y="895"/>
                  </a:lnTo>
                  <a:lnTo>
                    <a:pt x="422" y="859"/>
                  </a:lnTo>
                  <a:lnTo>
                    <a:pt x="418" y="819"/>
                  </a:lnTo>
                  <a:lnTo>
                    <a:pt x="432" y="818"/>
                  </a:lnTo>
                  <a:lnTo>
                    <a:pt x="446" y="818"/>
                  </a:lnTo>
                  <a:lnTo>
                    <a:pt x="456" y="817"/>
                  </a:lnTo>
                  <a:lnTo>
                    <a:pt x="467" y="816"/>
                  </a:lnTo>
                  <a:lnTo>
                    <a:pt x="475" y="815"/>
                  </a:lnTo>
                  <a:lnTo>
                    <a:pt x="482" y="815"/>
                  </a:lnTo>
                  <a:lnTo>
                    <a:pt x="486" y="813"/>
                  </a:lnTo>
                  <a:lnTo>
                    <a:pt x="490" y="813"/>
                  </a:lnTo>
                  <a:lnTo>
                    <a:pt x="497" y="811"/>
                  </a:lnTo>
                  <a:lnTo>
                    <a:pt x="501" y="807"/>
                  </a:lnTo>
                  <a:lnTo>
                    <a:pt x="505" y="800"/>
                  </a:lnTo>
                  <a:lnTo>
                    <a:pt x="507" y="790"/>
                  </a:lnTo>
                  <a:lnTo>
                    <a:pt x="506" y="781"/>
                  </a:lnTo>
                  <a:lnTo>
                    <a:pt x="504" y="773"/>
                  </a:lnTo>
                  <a:lnTo>
                    <a:pt x="500" y="766"/>
                  </a:lnTo>
                  <a:lnTo>
                    <a:pt x="493" y="762"/>
                  </a:lnTo>
                  <a:lnTo>
                    <a:pt x="492" y="762"/>
                  </a:lnTo>
                  <a:lnTo>
                    <a:pt x="490" y="760"/>
                  </a:lnTo>
                  <a:lnTo>
                    <a:pt x="485" y="760"/>
                  </a:lnTo>
                  <a:lnTo>
                    <a:pt x="479" y="762"/>
                  </a:lnTo>
                  <a:lnTo>
                    <a:pt x="470" y="762"/>
                  </a:lnTo>
                  <a:lnTo>
                    <a:pt x="456" y="764"/>
                  </a:lnTo>
                  <a:lnTo>
                    <a:pt x="438" y="765"/>
                  </a:lnTo>
                  <a:lnTo>
                    <a:pt x="415" y="768"/>
                  </a:lnTo>
                  <a:lnTo>
                    <a:pt x="409" y="698"/>
                  </a:lnTo>
                  <a:lnTo>
                    <a:pt x="403" y="639"/>
                  </a:lnTo>
                  <a:lnTo>
                    <a:pt x="400" y="599"/>
                  </a:lnTo>
                  <a:lnTo>
                    <a:pt x="399" y="583"/>
                  </a:lnTo>
                  <a:lnTo>
                    <a:pt x="399" y="580"/>
                  </a:lnTo>
                  <a:lnTo>
                    <a:pt x="396" y="573"/>
                  </a:lnTo>
                  <a:lnTo>
                    <a:pt x="394" y="562"/>
                  </a:lnTo>
                  <a:lnTo>
                    <a:pt x="389" y="550"/>
                  </a:lnTo>
                  <a:lnTo>
                    <a:pt x="383" y="536"/>
                  </a:lnTo>
                  <a:lnTo>
                    <a:pt x="374" y="521"/>
                  </a:lnTo>
                  <a:lnTo>
                    <a:pt x="363" y="507"/>
                  </a:lnTo>
                  <a:lnTo>
                    <a:pt x="349" y="494"/>
                  </a:lnTo>
                  <a:lnTo>
                    <a:pt x="340" y="489"/>
                  </a:lnTo>
                  <a:lnTo>
                    <a:pt x="331" y="484"/>
                  </a:lnTo>
                  <a:lnTo>
                    <a:pt x="320" y="480"/>
                  </a:lnTo>
                  <a:lnTo>
                    <a:pt x="311" y="478"/>
                  </a:lnTo>
                  <a:lnTo>
                    <a:pt x="300" y="477"/>
                  </a:lnTo>
                  <a:lnTo>
                    <a:pt x="288" y="476"/>
                  </a:lnTo>
                  <a:lnTo>
                    <a:pt x="277" y="477"/>
                  </a:lnTo>
                  <a:lnTo>
                    <a:pt x="265" y="478"/>
                  </a:lnTo>
                  <a:lnTo>
                    <a:pt x="228" y="491"/>
                  </a:lnTo>
                  <a:lnTo>
                    <a:pt x="200" y="510"/>
                  </a:lnTo>
                  <a:lnTo>
                    <a:pt x="183" y="535"/>
                  </a:lnTo>
                  <a:lnTo>
                    <a:pt x="173" y="561"/>
                  </a:lnTo>
                  <a:lnTo>
                    <a:pt x="167" y="588"/>
                  </a:lnTo>
                  <a:lnTo>
                    <a:pt x="165" y="608"/>
                  </a:lnTo>
                  <a:lnTo>
                    <a:pt x="166" y="624"/>
                  </a:lnTo>
                  <a:lnTo>
                    <a:pt x="166" y="630"/>
                  </a:lnTo>
                  <a:lnTo>
                    <a:pt x="167" y="639"/>
                  </a:lnTo>
                  <a:lnTo>
                    <a:pt x="169" y="660"/>
                  </a:lnTo>
                  <a:lnTo>
                    <a:pt x="173" y="686"/>
                  </a:lnTo>
                  <a:lnTo>
                    <a:pt x="176" y="705"/>
                  </a:lnTo>
                  <a:lnTo>
                    <a:pt x="166" y="706"/>
                  </a:lnTo>
                  <a:lnTo>
                    <a:pt x="157" y="706"/>
                  </a:lnTo>
                  <a:lnTo>
                    <a:pt x="151" y="707"/>
                  </a:lnTo>
                  <a:lnTo>
                    <a:pt x="146" y="710"/>
                  </a:lnTo>
                  <a:lnTo>
                    <a:pt x="143" y="711"/>
                  </a:lnTo>
                  <a:lnTo>
                    <a:pt x="141" y="712"/>
                  </a:lnTo>
                  <a:lnTo>
                    <a:pt x="139" y="713"/>
                  </a:lnTo>
                  <a:lnTo>
                    <a:pt x="138" y="714"/>
                  </a:lnTo>
                  <a:lnTo>
                    <a:pt x="137" y="717"/>
                  </a:lnTo>
                  <a:lnTo>
                    <a:pt x="137" y="720"/>
                  </a:lnTo>
                  <a:lnTo>
                    <a:pt x="137" y="726"/>
                  </a:lnTo>
                  <a:lnTo>
                    <a:pt x="138" y="734"/>
                  </a:lnTo>
                  <a:lnTo>
                    <a:pt x="142" y="748"/>
                  </a:lnTo>
                  <a:lnTo>
                    <a:pt x="149" y="766"/>
                  </a:lnTo>
                  <a:lnTo>
                    <a:pt x="158" y="792"/>
                  </a:lnTo>
                  <a:lnTo>
                    <a:pt x="172" y="824"/>
                  </a:lnTo>
                  <a:lnTo>
                    <a:pt x="175" y="831"/>
                  </a:lnTo>
                  <a:lnTo>
                    <a:pt x="204" y="825"/>
                  </a:lnTo>
                  <a:lnTo>
                    <a:pt x="206" y="853"/>
                  </a:lnTo>
                  <a:lnTo>
                    <a:pt x="200" y="853"/>
                  </a:lnTo>
                  <a:lnTo>
                    <a:pt x="195" y="854"/>
                  </a:lnTo>
                  <a:lnTo>
                    <a:pt x="189" y="855"/>
                  </a:lnTo>
                  <a:lnTo>
                    <a:pt x="183" y="857"/>
                  </a:lnTo>
                  <a:lnTo>
                    <a:pt x="179" y="859"/>
                  </a:lnTo>
                  <a:lnTo>
                    <a:pt x="175" y="863"/>
                  </a:lnTo>
                  <a:lnTo>
                    <a:pt x="173" y="868"/>
                  </a:lnTo>
                  <a:lnTo>
                    <a:pt x="172" y="873"/>
                  </a:lnTo>
                  <a:lnTo>
                    <a:pt x="173" y="878"/>
                  </a:lnTo>
                  <a:lnTo>
                    <a:pt x="174" y="881"/>
                  </a:lnTo>
                  <a:lnTo>
                    <a:pt x="177" y="886"/>
                  </a:lnTo>
                  <a:lnTo>
                    <a:pt x="182" y="889"/>
                  </a:lnTo>
                  <a:lnTo>
                    <a:pt x="188" y="893"/>
                  </a:lnTo>
                  <a:lnTo>
                    <a:pt x="195" y="896"/>
                  </a:lnTo>
                  <a:lnTo>
                    <a:pt x="203" y="900"/>
                  </a:lnTo>
                  <a:lnTo>
                    <a:pt x="213" y="903"/>
                  </a:lnTo>
                  <a:lnTo>
                    <a:pt x="256" y="1143"/>
                  </a:lnTo>
                  <a:lnTo>
                    <a:pt x="194" y="1147"/>
                  </a:lnTo>
                  <a:lnTo>
                    <a:pt x="203" y="1211"/>
                  </a:lnTo>
                  <a:lnTo>
                    <a:pt x="197" y="1211"/>
                  </a:lnTo>
                  <a:lnTo>
                    <a:pt x="191" y="1212"/>
                  </a:lnTo>
                  <a:lnTo>
                    <a:pt x="186" y="1212"/>
                  </a:lnTo>
                  <a:lnTo>
                    <a:pt x="180" y="1213"/>
                  </a:lnTo>
                  <a:lnTo>
                    <a:pt x="174" y="1213"/>
                  </a:lnTo>
                  <a:lnTo>
                    <a:pt x="169" y="1214"/>
                  </a:lnTo>
                  <a:lnTo>
                    <a:pt x="164" y="1214"/>
                  </a:lnTo>
                  <a:lnTo>
                    <a:pt x="159" y="1215"/>
                  </a:lnTo>
                  <a:lnTo>
                    <a:pt x="156" y="1217"/>
                  </a:lnTo>
                  <a:lnTo>
                    <a:pt x="144" y="1219"/>
                  </a:lnTo>
                  <a:lnTo>
                    <a:pt x="129" y="1222"/>
                  </a:lnTo>
                  <a:lnTo>
                    <a:pt x="108" y="1227"/>
                  </a:lnTo>
                  <a:lnTo>
                    <a:pt x="84" y="1232"/>
                  </a:lnTo>
                  <a:lnTo>
                    <a:pt x="58" y="1239"/>
                  </a:lnTo>
                  <a:lnTo>
                    <a:pt x="29" y="1244"/>
                  </a:lnTo>
                  <a:lnTo>
                    <a:pt x="0" y="1252"/>
                  </a:lnTo>
                  <a:lnTo>
                    <a:pt x="0" y="0"/>
                  </a:lnTo>
                  <a:lnTo>
                    <a:pt x="66" y="0"/>
                  </a:lnTo>
                  <a:lnTo>
                    <a:pt x="70" y="23"/>
                  </a:lnTo>
                  <a:lnTo>
                    <a:pt x="78" y="46"/>
                  </a:lnTo>
                  <a:lnTo>
                    <a:pt x="90" y="67"/>
                  </a:lnTo>
                  <a:lnTo>
                    <a:pt x="103" y="87"/>
                  </a:lnTo>
                  <a:lnTo>
                    <a:pt x="119" y="104"/>
                  </a:lnTo>
                  <a:lnTo>
                    <a:pt x="136" y="119"/>
                  </a:lnTo>
                  <a:lnTo>
                    <a:pt x="157" y="131"/>
                  </a:lnTo>
                  <a:lnTo>
                    <a:pt x="179" y="142"/>
                  </a:lnTo>
                  <a:lnTo>
                    <a:pt x="179" y="144"/>
                  </a:lnTo>
                  <a:lnTo>
                    <a:pt x="179" y="145"/>
                  </a:lnTo>
                  <a:lnTo>
                    <a:pt x="177" y="148"/>
                  </a:lnTo>
                  <a:lnTo>
                    <a:pt x="177" y="150"/>
                  </a:lnTo>
                  <a:lnTo>
                    <a:pt x="179" y="160"/>
                  </a:lnTo>
                  <a:lnTo>
                    <a:pt x="180" y="171"/>
                  </a:lnTo>
                  <a:lnTo>
                    <a:pt x="183" y="180"/>
                  </a:lnTo>
                  <a:lnTo>
                    <a:pt x="187" y="189"/>
                  </a:lnTo>
                  <a:lnTo>
                    <a:pt x="192" y="197"/>
                  </a:lnTo>
                  <a:lnTo>
                    <a:pt x="198" y="206"/>
                  </a:lnTo>
                  <a:lnTo>
                    <a:pt x="205" y="213"/>
                  </a:lnTo>
                  <a:lnTo>
                    <a:pt x="213" y="220"/>
                  </a:lnTo>
                  <a:lnTo>
                    <a:pt x="212" y="222"/>
                  </a:lnTo>
                  <a:lnTo>
                    <a:pt x="212" y="226"/>
                  </a:lnTo>
                  <a:lnTo>
                    <a:pt x="212" y="229"/>
                  </a:lnTo>
                  <a:lnTo>
                    <a:pt x="212" y="232"/>
                  </a:lnTo>
                  <a:lnTo>
                    <a:pt x="213" y="244"/>
                  </a:lnTo>
                  <a:lnTo>
                    <a:pt x="214" y="257"/>
                  </a:lnTo>
                  <a:lnTo>
                    <a:pt x="218" y="269"/>
                  </a:lnTo>
                  <a:lnTo>
                    <a:pt x="222" y="280"/>
                  </a:lnTo>
                  <a:lnTo>
                    <a:pt x="227" y="292"/>
                  </a:lnTo>
                  <a:lnTo>
                    <a:pt x="234" y="302"/>
                  </a:lnTo>
                  <a:lnTo>
                    <a:pt x="242" y="312"/>
                  </a:lnTo>
                  <a:lnTo>
                    <a:pt x="250" y="322"/>
                  </a:lnTo>
                  <a:lnTo>
                    <a:pt x="259" y="330"/>
                  </a:lnTo>
                  <a:lnTo>
                    <a:pt x="268" y="338"/>
                  </a:lnTo>
                  <a:lnTo>
                    <a:pt x="280" y="345"/>
                  </a:lnTo>
                  <a:lnTo>
                    <a:pt x="290" y="349"/>
                  </a:lnTo>
                  <a:lnTo>
                    <a:pt x="302" y="354"/>
                  </a:lnTo>
                  <a:lnTo>
                    <a:pt x="315" y="357"/>
                  </a:lnTo>
                  <a:lnTo>
                    <a:pt x="327" y="358"/>
                  </a:lnTo>
                  <a:lnTo>
                    <a:pt x="340" y="360"/>
                  </a:lnTo>
                  <a:lnTo>
                    <a:pt x="355" y="358"/>
                  </a:lnTo>
                  <a:lnTo>
                    <a:pt x="370" y="356"/>
                  </a:lnTo>
                  <a:lnTo>
                    <a:pt x="385" y="350"/>
                  </a:lnTo>
                  <a:lnTo>
                    <a:pt x="399" y="345"/>
                  </a:lnTo>
                  <a:lnTo>
                    <a:pt x="411" y="336"/>
                  </a:lnTo>
                  <a:lnTo>
                    <a:pt x="424" y="326"/>
                  </a:lnTo>
                  <a:lnTo>
                    <a:pt x="436" y="316"/>
                  </a:lnTo>
                  <a:lnTo>
                    <a:pt x="445" y="303"/>
                  </a:lnTo>
                  <a:lnTo>
                    <a:pt x="449" y="305"/>
                  </a:lnTo>
                  <a:lnTo>
                    <a:pt x="454" y="308"/>
                  </a:lnTo>
                  <a:lnTo>
                    <a:pt x="460" y="309"/>
                  </a:lnTo>
                  <a:lnTo>
                    <a:pt x="464" y="311"/>
                  </a:lnTo>
                  <a:lnTo>
                    <a:pt x="470" y="312"/>
                  </a:lnTo>
                  <a:lnTo>
                    <a:pt x="475" y="312"/>
                  </a:lnTo>
                  <a:lnTo>
                    <a:pt x="481" y="313"/>
                  </a:lnTo>
                  <a:lnTo>
                    <a:pt x="486" y="313"/>
                  </a:lnTo>
                  <a:lnTo>
                    <a:pt x="498" y="312"/>
                  </a:lnTo>
                  <a:lnTo>
                    <a:pt x="508" y="311"/>
                  </a:lnTo>
                  <a:lnTo>
                    <a:pt x="519" y="308"/>
                  </a:lnTo>
                  <a:lnTo>
                    <a:pt x="529" y="303"/>
                  </a:lnTo>
                  <a:lnTo>
                    <a:pt x="538" y="297"/>
                  </a:lnTo>
                  <a:lnTo>
                    <a:pt x="547" y="290"/>
                  </a:lnTo>
                  <a:lnTo>
                    <a:pt x="555" y="282"/>
                  </a:lnTo>
                  <a:lnTo>
                    <a:pt x="562" y="274"/>
                  </a:lnTo>
                  <a:lnTo>
                    <a:pt x="567" y="277"/>
                  </a:lnTo>
                  <a:lnTo>
                    <a:pt x="572" y="279"/>
                  </a:lnTo>
                  <a:lnTo>
                    <a:pt x="576" y="281"/>
                  </a:lnTo>
                  <a:lnTo>
                    <a:pt x="582" y="283"/>
                  </a:lnTo>
                  <a:lnTo>
                    <a:pt x="587" y="285"/>
                  </a:lnTo>
                  <a:lnTo>
                    <a:pt x="591" y="287"/>
                  </a:lnTo>
                  <a:lnTo>
                    <a:pt x="596" y="288"/>
                  </a:lnTo>
                  <a:lnTo>
                    <a:pt x="600" y="289"/>
                  </a:lnTo>
                  <a:lnTo>
                    <a:pt x="558" y="430"/>
                  </a:lnTo>
                  <a:lnTo>
                    <a:pt x="577" y="439"/>
                  </a:lnTo>
                  <a:lnTo>
                    <a:pt x="675" y="296"/>
                  </a:lnTo>
                  <a:lnTo>
                    <a:pt x="682" y="295"/>
                  </a:lnTo>
                  <a:lnTo>
                    <a:pt x="689" y="295"/>
                  </a:lnTo>
                  <a:lnTo>
                    <a:pt x="696" y="294"/>
                  </a:lnTo>
                  <a:lnTo>
                    <a:pt x="702" y="292"/>
                  </a:lnTo>
                  <a:lnTo>
                    <a:pt x="709" y="290"/>
                  </a:lnTo>
                  <a:lnTo>
                    <a:pt x="716" y="288"/>
                  </a:lnTo>
                  <a:lnTo>
                    <a:pt x="721" y="286"/>
                  </a:lnTo>
                  <a:lnTo>
                    <a:pt x="728" y="283"/>
                  </a:lnTo>
                  <a:lnTo>
                    <a:pt x="736" y="287"/>
                  </a:lnTo>
                  <a:lnTo>
                    <a:pt x="744" y="289"/>
                  </a:lnTo>
                  <a:lnTo>
                    <a:pt x="752" y="290"/>
                  </a:lnTo>
                  <a:lnTo>
                    <a:pt x="761" y="292"/>
                  </a:lnTo>
                  <a:lnTo>
                    <a:pt x="769" y="292"/>
                  </a:lnTo>
                  <a:lnTo>
                    <a:pt x="777" y="290"/>
                  </a:lnTo>
                  <a:lnTo>
                    <a:pt x="785" y="288"/>
                  </a:lnTo>
                  <a:lnTo>
                    <a:pt x="792" y="285"/>
                  </a:lnTo>
                  <a:lnTo>
                    <a:pt x="800" y="281"/>
                  </a:lnTo>
                  <a:lnTo>
                    <a:pt x="807" y="278"/>
                  </a:lnTo>
                  <a:lnTo>
                    <a:pt x="814" y="273"/>
                  </a:lnTo>
                  <a:lnTo>
                    <a:pt x="819" y="267"/>
                  </a:lnTo>
                  <a:lnTo>
                    <a:pt x="829" y="256"/>
                  </a:lnTo>
                  <a:lnTo>
                    <a:pt x="835" y="242"/>
                  </a:lnTo>
                  <a:lnTo>
                    <a:pt x="840" y="228"/>
                  </a:lnTo>
                  <a:lnTo>
                    <a:pt x="842" y="213"/>
                  </a:lnTo>
                  <a:lnTo>
                    <a:pt x="861" y="203"/>
                  </a:lnTo>
                  <a:lnTo>
                    <a:pt x="877" y="190"/>
                  </a:lnTo>
                  <a:lnTo>
                    <a:pt x="891" y="175"/>
                  </a:lnTo>
                  <a:lnTo>
                    <a:pt x="903" y="159"/>
                  </a:lnTo>
                  <a:lnTo>
                    <a:pt x="913" y="141"/>
                  </a:lnTo>
                  <a:lnTo>
                    <a:pt x="920" y="122"/>
                  </a:lnTo>
                  <a:lnTo>
                    <a:pt x="924" y="101"/>
                  </a:lnTo>
                  <a:lnTo>
                    <a:pt x="925" y="81"/>
                  </a:lnTo>
                  <a:lnTo>
                    <a:pt x="924" y="66"/>
                  </a:lnTo>
                  <a:lnTo>
                    <a:pt x="923" y="51"/>
                  </a:lnTo>
                  <a:lnTo>
                    <a:pt x="918" y="36"/>
                  </a:lnTo>
                  <a:lnTo>
                    <a:pt x="913" y="21"/>
                  </a:lnTo>
                  <a:lnTo>
                    <a:pt x="917" y="16"/>
                  </a:lnTo>
                  <a:lnTo>
                    <a:pt x="922" y="10"/>
                  </a:lnTo>
                  <a:lnTo>
                    <a:pt x="926" y="6"/>
                  </a:lnTo>
                  <a:lnTo>
                    <a:pt x="930" y="0"/>
                  </a:lnTo>
                  <a:lnTo>
                    <a:pt x="1012" y="0"/>
                  </a:lnTo>
                  <a:lnTo>
                    <a:pt x="1015" y="6"/>
                  </a:lnTo>
                  <a:lnTo>
                    <a:pt x="1020" y="10"/>
                  </a:lnTo>
                  <a:lnTo>
                    <a:pt x="1023" y="16"/>
                  </a:lnTo>
                  <a:lnTo>
                    <a:pt x="1028" y="21"/>
                  </a:lnTo>
                  <a:lnTo>
                    <a:pt x="1022" y="36"/>
                  </a:lnTo>
                  <a:lnTo>
                    <a:pt x="1019" y="51"/>
                  </a:lnTo>
                  <a:lnTo>
                    <a:pt x="1016" y="66"/>
                  </a:lnTo>
                  <a:lnTo>
                    <a:pt x="1015" y="81"/>
                  </a:lnTo>
                  <a:lnTo>
                    <a:pt x="1016" y="101"/>
                  </a:lnTo>
                  <a:lnTo>
                    <a:pt x="1021" y="122"/>
                  </a:lnTo>
                  <a:lnTo>
                    <a:pt x="1028" y="141"/>
                  </a:lnTo>
                  <a:lnTo>
                    <a:pt x="1038" y="159"/>
                  </a:lnTo>
                  <a:lnTo>
                    <a:pt x="1050" y="175"/>
                  </a:lnTo>
                  <a:lnTo>
                    <a:pt x="1065" y="190"/>
                  </a:lnTo>
                  <a:lnTo>
                    <a:pt x="1081" y="203"/>
                  </a:lnTo>
                  <a:lnTo>
                    <a:pt x="1099" y="213"/>
                  </a:lnTo>
                  <a:lnTo>
                    <a:pt x="1100" y="228"/>
                  </a:lnTo>
                  <a:lnTo>
                    <a:pt x="1105" y="242"/>
                  </a:lnTo>
                  <a:lnTo>
                    <a:pt x="1112" y="256"/>
                  </a:lnTo>
                  <a:lnTo>
                    <a:pt x="1122" y="267"/>
                  </a:lnTo>
                  <a:lnTo>
                    <a:pt x="1128" y="273"/>
                  </a:lnTo>
                  <a:lnTo>
                    <a:pt x="1135" y="278"/>
                  </a:lnTo>
                  <a:lnTo>
                    <a:pt x="1142" y="281"/>
                  </a:lnTo>
                  <a:lnTo>
                    <a:pt x="1149" y="285"/>
                  </a:lnTo>
                  <a:lnTo>
                    <a:pt x="1157" y="288"/>
                  </a:lnTo>
                  <a:lnTo>
                    <a:pt x="1165" y="290"/>
                  </a:lnTo>
                  <a:lnTo>
                    <a:pt x="1173" y="292"/>
                  </a:lnTo>
                  <a:lnTo>
                    <a:pt x="1181" y="292"/>
                  </a:lnTo>
                  <a:lnTo>
                    <a:pt x="1189" y="290"/>
                  </a:lnTo>
                  <a:lnTo>
                    <a:pt x="1197" y="289"/>
                  </a:lnTo>
                  <a:lnTo>
                    <a:pt x="1205" y="287"/>
                  </a:lnTo>
                  <a:lnTo>
                    <a:pt x="1213" y="283"/>
                  </a:lnTo>
                  <a:lnTo>
                    <a:pt x="1219" y="286"/>
                  </a:lnTo>
                  <a:lnTo>
                    <a:pt x="1226" y="288"/>
                  </a:lnTo>
                  <a:lnTo>
                    <a:pt x="1232" y="290"/>
                  </a:lnTo>
                  <a:lnTo>
                    <a:pt x="1239" y="292"/>
                  </a:lnTo>
                  <a:lnTo>
                    <a:pt x="1246" y="294"/>
                  </a:lnTo>
                  <a:lnTo>
                    <a:pt x="1253" y="295"/>
                  </a:lnTo>
                  <a:lnTo>
                    <a:pt x="1259" y="295"/>
                  </a:lnTo>
                  <a:lnTo>
                    <a:pt x="1266" y="296"/>
                  </a:lnTo>
                  <a:lnTo>
                    <a:pt x="1363" y="439"/>
                  </a:lnTo>
                  <a:lnTo>
                    <a:pt x="1383" y="430"/>
                  </a:lnTo>
                  <a:lnTo>
                    <a:pt x="1340" y="289"/>
                  </a:lnTo>
                  <a:lnTo>
                    <a:pt x="1345" y="288"/>
                  </a:lnTo>
                  <a:lnTo>
                    <a:pt x="1350" y="287"/>
                  </a:lnTo>
                  <a:lnTo>
                    <a:pt x="1355" y="285"/>
                  </a:lnTo>
                  <a:lnTo>
                    <a:pt x="1360" y="283"/>
                  </a:lnTo>
                  <a:lnTo>
                    <a:pt x="1364" y="281"/>
                  </a:lnTo>
                  <a:lnTo>
                    <a:pt x="1369" y="279"/>
                  </a:lnTo>
                  <a:lnTo>
                    <a:pt x="1374" y="277"/>
                  </a:lnTo>
                  <a:lnTo>
                    <a:pt x="1378" y="274"/>
                  </a:lnTo>
                  <a:lnTo>
                    <a:pt x="1385" y="282"/>
                  </a:lnTo>
                  <a:lnTo>
                    <a:pt x="1394" y="290"/>
                  </a:lnTo>
                  <a:lnTo>
                    <a:pt x="1402" y="297"/>
                  </a:lnTo>
                  <a:lnTo>
                    <a:pt x="1413" y="303"/>
                  </a:lnTo>
                  <a:lnTo>
                    <a:pt x="1423" y="308"/>
                  </a:lnTo>
                  <a:lnTo>
                    <a:pt x="1433" y="311"/>
                  </a:lnTo>
                  <a:lnTo>
                    <a:pt x="1444" y="312"/>
                  </a:lnTo>
                  <a:lnTo>
                    <a:pt x="1455" y="313"/>
                  </a:lnTo>
                  <a:lnTo>
                    <a:pt x="1461" y="313"/>
                  </a:lnTo>
                  <a:lnTo>
                    <a:pt x="1466" y="312"/>
                  </a:lnTo>
                  <a:lnTo>
                    <a:pt x="1471" y="312"/>
                  </a:lnTo>
                  <a:lnTo>
                    <a:pt x="1476" y="311"/>
                  </a:lnTo>
                  <a:lnTo>
                    <a:pt x="1482" y="309"/>
                  </a:lnTo>
                  <a:lnTo>
                    <a:pt x="1486" y="308"/>
                  </a:lnTo>
                  <a:lnTo>
                    <a:pt x="1492" y="305"/>
                  </a:lnTo>
                  <a:lnTo>
                    <a:pt x="1497" y="303"/>
                  </a:lnTo>
                  <a:lnTo>
                    <a:pt x="1506" y="316"/>
                  </a:lnTo>
                  <a:lnTo>
                    <a:pt x="1516" y="326"/>
                  </a:lnTo>
                  <a:lnTo>
                    <a:pt x="1529" y="336"/>
                  </a:lnTo>
                  <a:lnTo>
                    <a:pt x="1542" y="345"/>
                  </a:lnTo>
                  <a:lnTo>
                    <a:pt x="1556" y="350"/>
                  </a:lnTo>
                  <a:lnTo>
                    <a:pt x="1571" y="356"/>
                  </a:lnTo>
                  <a:lnTo>
                    <a:pt x="1586" y="358"/>
                  </a:lnTo>
                  <a:lnTo>
                    <a:pt x="1602" y="360"/>
                  </a:lnTo>
                  <a:lnTo>
                    <a:pt x="1614" y="358"/>
                  </a:lnTo>
                  <a:lnTo>
                    <a:pt x="1626" y="357"/>
                  </a:lnTo>
                  <a:lnTo>
                    <a:pt x="1639" y="354"/>
                  </a:lnTo>
                  <a:lnTo>
                    <a:pt x="1650" y="349"/>
                  </a:lnTo>
                  <a:lnTo>
                    <a:pt x="1662" y="345"/>
                  </a:lnTo>
                  <a:lnTo>
                    <a:pt x="1672" y="338"/>
                  </a:lnTo>
                  <a:lnTo>
                    <a:pt x="1682" y="330"/>
                  </a:lnTo>
                  <a:lnTo>
                    <a:pt x="1692" y="322"/>
                  </a:lnTo>
                  <a:lnTo>
                    <a:pt x="1700" y="312"/>
                  </a:lnTo>
                  <a:lnTo>
                    <a:pt x="1708" y="302"/>
                  </a:lnTo>
                  <a:lnTo>
                    <a:pt x="1715" y="292"/>
                  </a:lnTo>
                  <a:lnTo>
                    <a:pt x="1719" y="280"/>
                  </a:lnTo>
                  <a:lnTo>
                    <a:pt x="1724" y="269"/>
                  </a:lnTo>
                  <a:lnTo>
                    <a:pt x="1727" y="257"/>
                  </a:lnTo>
                  <a:lnTo>
                    <a:pt x="1728" y="244"/>
                  </a:lnTo>
                  <a:lnTo>
                    <a:pt x="1730" y="232"/>
                  </a:lnTo>
                  <a:lnTo>
                    <a:pt x="1730" y="229"/>
                  </a:lnTo>
                  <a:lnTo>
                    <a:pt x="1730" y="226"/>
                  </a:lnTo>
                  <a:lnTo>
                    <a:pt x="1728" y="222"/>
                  </a:lnTo>
                  <a:lnTo>
                    <a:pt x="1728" y="220"/>
                  </a:lnTo>
                  <a:lnTo>
                    <a:pt x="1737" y="213"/>
                  </a:lnTo>
                  <a:lnTo>
                    <a:pt x="1743" y="206"/>
                  </a:lnTo>
                  <a:lnTo>
                    <a:pt x="1749" y="197"/>
                  </a:lnTo>
                  <a:lnTo>
                    <a:pt x="1754" y="189"/>
                  </a:lnTo>
                  <a:lnTo>
                    <a:pt x="1758" y="180"/>
                  </a:lnTo>
                  <a:lnTo>
                    <a:pt x="1761" y="171"/>
                  </a:lnTo>
                  <a:lnTo>
                    <a:pt x="1762" y="160"/>
                  </a:lnTo>
                  <a:lnTo>
                    <a:pt x="1763" y="150"/>
                  </a:lnTo>
                  <a:lnTo>
                    <a:pt x="1763" y="148"/>
                  </a:lnTo>
                  <a:lnTo>
                    <a:pt x="1763" y="145"/>
                  </a:lnTo>
                  <a:lnTo>
                    <a:pt x="1763" y="144"/>
                  </a:lnTo>
                  <a:lnTo>
                    <a:pt x="1763" y="142"/>
                  </a:lnTo>
                  <a:lnTo>
                    <a:pt x="1785" y="131"/>
                  </a:lnTo>
                  <a:lnTo>
                    <a:pt x="1806" y="119"/>
                  </a:lnTo>
                  <a:lnTo>
                    <a:pt x="1823" y="104"/>
                  </a:lnTo>
                  <a:lnTo>
                    <a:pt x="1839" y="87"/>
                  </a:lnTo>
                  <a:lnTo>
                    <a:pt x="1852" y="67"/>
                  </a:lnTo>
                  <a:lnTo>
                    <a:pt x="1862" y="46"/>
                  </a:lnTo>
                  <a:lnTo>
                    <a:pt x="1870" y="23"/>
                  </a:lnTo>
                  <a:lnTo>
                    <a:pt x="1875" y="0"/>
                  </a:lnTo>
                  <a:lnTo>
                    <a:pt x="1977" y="0"/>
                  </a:lnTo>
                  <a:lnTo>
                    <a:pt x="1977" y="1267"/>
                  </a:lnTo>
                  <a:lnTo>
                    <a:pt x="1957" y="1263"/>
                  </a:lnTo>
                  <a:lnTo>
                    <a:pt x="1935" y="1259"/>
                  </a:lnTo>
                  <a:lnTo>
                    <a:pt x="1914" y="1255"/>
                  </a:lnTo>
                  <a:lnTo>
                    <a:pt x="1892" y="1251"/>
                  </a:lnTo>
                  <a:lnTo>
                    <a:pt x="1871" y="1248"/>
                  </a:lnTo>
                  <a:lnTo>
                    <a:pt x="1852" y="1245"/>
                  </a:lnTo>
                  <a:lnTo>
                    <a:pt x="1832" y="1243"/>
                  </a:lnTo>
                  <a:lnTo>
                    <a:pt x="1815" y="1241"/>
                  </a:lnTo>
                  <a:lnTo>
                    <a:pt x="1832" y="1143"/>
                  </a:lnTo>
                  <a:lnTo>
                    <a:pt x="1790" y="1146"/>
                  </a:lnTo>
                  <a:lnTo>
                    <a:pt x="1846" y="898"/>
                  </a:lnTo>
                  <a:lnTo>
                    <a:pt x="1858" y="894"/>
                  </a:lnTo>
                  <a:lnTo>
                    <a:pt x="1868" y="891"/>
                  </a:lnTo>
                  <a:lnTo>
                    <a:pt x="1876" y="885"/>
                  </a:lnTo>
                  <a:lnTo>
                    <a:pt x="1878" y="876"/>
                  </a:lnTo>
                  <a:lnTo>
                    <a:pt x="1876" y="868"/>
                  </a:lnTo>
                  <a:lnTo>
                    <a:pt x="1871" y="862"/>
                  </a:lnTo>
                  <a:lnTo>
                    <a:pt x="1863" y="858"/>
                  </a:lnTo>
                  <a:lnTo>
                    <a:pt x="1856" y="855"/>
                  </a:lnTo>
                  <a:lnTo>
                    <a:pt x="1904" y="644"/>
                  </a:lnTo>
                  <a:lnTo>
                    <a:pt x="1907" y="639"/>
                  </a:lnTo>
                  <a:lnTo>
                    <a:pt x="1913" y="633"/>
                  </a:lnTo>
                  <a:lnTo>
                    <a:pt x="1917" y="624"/>
                  </a:lnTo>
                  <a:lnTo>
                    <a:pt x="1923" y="614"/>
                  </a:lnTo>
                  <a:lnTo>
                    <a:pt x="1927" y="604"/>
                  </a:lnTo>
                  <a:lnTo>
                    <a:pt x="1929" y="592"/>
                  </a:lnTo>
                  <a:lnTo>
                    <a:pt x="1928" y="582"/>
                  </a:lnTo>
                  <a:lnTo>
                    <a:pt x="1924" y="571"/>
                  </a:lnTo>
                  <a:lnTo>
                    <a:pt x="1920" y="566"/>
                  </a:lnTo>
                  <a:lnTo>
                    <a:pt x="1912" y="558"/>
                  </a:lnTo>
                  <a:lnTo>
                    <a:pt x="1901" y="550"/>
                  </a:lnTo>
                  <a:lnTo>
                    <a:pt x="1889" y="539"/>
                  </a:lnTo>
                  <a:lnTo>
                    <a:pt x="1874" y="529"/>
                  </a:lnTo>
                  <a:lnTo>
                    <a:pt x="1858" y="519"/>
                  </a:lnTo>
                  <a:lnTo>
                    <a:pt x="1839" y="507"/>
                  </a:lnTo>
                  <a:lnTo>
                    <a:pt x="1822" y="495"/>
                  </a:lnTo>
                  <a:lnTo>
                    <a:pt x="1803" y="485"/>
                  </a:lnTo>
                  <a:lnTo>
                    <a:pt x="1785" y="475"/>
                  </a:lnTo>
                  <a:lnTo>
                    <a:pt x="1766" y="467"/>
                  </a:lnTo>
                  <a:lnTo>
                    <a:pt x="1750" y="459"/>
                  </a:lnTo>
                  <a:lnTo>
                    <a:pt x="1735" y="452"/>
                  </a:lnTo>
                  <a:lnTo>
                    <a:pt x="1722" y="447"/>
                  </a:lnTo>
                  <a:lnTo>
                    <a:pt x="1710" y="444"/>
                  </a:lnTo>
                  <a:lnTo>
                    <a:pt x="1702" y="444"/>
                  </a:lnTo>
                  <a:lnTo>
                    <a:pt x="1694" y="446"/>
                  </a:lnTo>
                  <a:lnTo>
                    <a:pt x="1687" y="448"/>
                  </a:lnTo>
                  <a:lnTo>
                    <a:pt x="1682" y="453"/>
                  </a:lnTo>
                  <a:lnTo>
                    <a:pt x="1679" y="456"/>
                  </a:lnTo>
                  <a:lnTo>
                    <a:pt x="1675" y="463"/>
                  </a:lnTo>
                  <a:lnTo>
                    <a:pt x="1674" y="471"/>
                  </a:lnTo>
                  <a:lnTo>
                    <a:pt x="1673" y="479"/>
                  </a:lnTo>
                  <a:lnTo>
                    <a:pt x="1673" y="486"/>
                  </a:lnTo>
                  <a:lnTo>
                    <a:pt x="1670" y="485"/>
                  </a:lnTo>
                  <a:lnTo>
                    <a:pt x="1665" y="485"/>
                  </a:lnTo>
                  <a:lnTo>
                    <a:pt x="1660" y="484"/>
                  </a:lnTo>
                  <a:lnTo>
                    <a:pt x="1655" y="484"/>
                  </a:lnTo>
                  <a:lnTo>
                    <a:pt x="1649" y="484"/>
                  </a:lnTo>
                  <a:lnTo>
                    <a:pt x="1643" y="484"/>
                  </a:lnTo>
                  <a:lnTo>
                    <a:pt x="1636" y="485"/>
                  </a:lnTo>
                  <a:lnTo>
                    <a:pt x="1629" y="486"/>
                  </a:lnTo>
                  <a:lnTo>
                    <a:pt x="1618" y="490"/>
                  </a:lnTo>
                  <a:lnTo>
                    <a:pt x="1611" y="494"/>
                  </a:lnTo>
                  <a:lnTo>
                    <a:pt x="1605" y="500"/>
                  </a:lnTo>
                  <a:lnTo>
                    <a:pt x="1603" y="506"/>
                  </a:lnTo>
                  <a:lnTo>
                    <a:pt x="1601" y="516"/>
                  </a:lnTo>
                  <a:lnTo>
                    <a:pt x="1601" y="527"/>
                  </a:lnTo>
                  <a:lnTo>
                    <a:pt x="1604" y="537"/>
                  </a:lnTo>
                  <a:lnTo>
                    <a:pt x="1607" y="546"/>
                  </a:lnTo>
                  <a:lnTo>
                    <a:pt x="1598" y="550"/>
                  </a:lnTo>
                  <a:lnTo>
                    <a:pt x="1591" y="553"/>
                  </a:lnTo>
                  <a:lnTo>
                    <a:pt x="1587" y="560"/>
                  </a:lnTo>
                  <a:lnTo>
                    <a:pt x="1584" y="568"/>
                  </a:lnTo>
                  <a:lnTo>
                    <a:pt x="1588" y="578"/>
                  </a:lnTo>
                  <a:lnTo>
                    <a:pt x="1595" y="588"/>
                  </a:lnTo>
                  <a:lnTo>
                    <a:pt x="1605" y="595"/>
                  </a:lnTo>
                  <a:lnTo>
                    <a:pt x="1616" y="600"/>
                  </a:lnTo>
                  <a:lnTo>
                    <a:pt x="1613" y="619"/>
                  </a:lnTo>
                  <a:lnTo>
                    <a:pt x="1610" y="649"/>
                  </a:lnTo>
                  <a:lnTo>
                    <a:pt x="1606" y="686"/>
                  </a:lnTo>
                  <a:lnTo>
                    <a:pt x="1603" y="728"/>
                  </a:lnTo>
                  <a:lnTo>
                    <a:pt x="1595" y="726"/>
                  </a:lnTo>
                  <a:lnTo>
                    <a:pt x="1587" y="722"/>
                  </a:lnTo>
                  <a:lnTo>
                    <a:pt x="1579" y="720"/>
                  </a:lnTo>
                  <a:lnTo>
                    <a:pt x="1573" y="718"/>
                  </a:lnTo>
                  <a:lnTo>
                    <a:pt x="1567" y="715"/>
                  </a:lnTo>
                  <a:lnTo>
                    <a:pt x="1564" y="714"/>
                  </a:lnTo>
                  <a:lnTo>
                    <a:pt x="1560" y="713"/>
                  </a:lnTo>
                  <a:lnTo>
                    <a:pt x="1559" y="712"/>
                  </a:lnTo>
                  <a:lnTo>
                    <a:pt x="1553" y="727"/>
                  </a:lnTo>
                  <a:lnTo>
                    <a:pt x="1554" y="728"/>
                  </a:lnTo>
                  <a:lnTo>
                    <a:pt x="1558" y="729"/>
                  </a:lnTo>
                  <a:lnTo>
                    <a:pt x="1563" y="732"/>
                  </a:lnTo>
                  <a:lnTo>
                    <a:pt x="1568" y="734"/>
                  </a:lnTo>
                  <a:lnTo>
                    <a:pt x="1575" y="736"/>
                  </a:lnTo>
                  <a:lnTo>
                    <a:pt x="1583" y="739"/>
                  </a:lnTo>
                  <a:lnTo>
                    <a:pt x="1591" y="742"/>
                  </a:lnTo>
                  <a:lnTo>
                    <a:pt x="1601" y="744"/>
                  </a:lnTo>
                  <a:lnTo>
                    <a:pt x="1601" y="752"/>
                  </a:lnTo>
                  <a:lnTo>
                    <a:pt x="1599" y="762"/>
                  </a:lnTo>
                  <a:lnTo>
                    <a:pt x="1599" y="770"/>
                  </a:lnTo>
                  <a:lnTo>
                    <a:pt x="1598" y="778"/>
                  </a:lnTo>
                  <a:lnTo>
                    <a:pt x="1553" y="780"/>
                  </a:lnTo>
                  <a:lnTo>
                    <a:pt x="1519" y="782"/>
                  </a:lnTo>
                  <a:lnTo>
                    <a:pt x="1495" y="785"/>
                  </a:lnTo>
                  <a:lnTo>
                    <a:pt x="1478" y="788"/>
                  </a:lnTo>
                  <a:lnTo>
                    <a:pt x="1468" y="792"/>
                  </a:lnTo>
                  <a:lnTo>
                    <a:pt x="1463" y="795"/>
                  </a:lnTo>
                  <a:lnTo>
                    <a:pt x="1461" y="798"/>
                  </a:lnTo>
                  <a:lnTo>
                    <a:pt x="1461" y="803"/>
                  </a:lnTo>
                  <a:lnTo>
                    <a:pt x="1461" y="810"/>
                  </a:lnTo>
                  <a:lnTo>
                    <a:pt x="1461" y="818"/>
                  </a:lnTo>
                  <a:lnTo>
                    <a:pt x="1462" y="825"/>
                  </a:lnTo>
                  <a:lnTo>
                    <a:pt x="1467" y="832"/>
                  </a:lnTo>
                  <a:lnTo>
                    <a:pt x="1469" y="834"/>
                  </a:lnTo>
                  <a:lnTo>
                    <a:pt x="1473" y="836"/>
                  </a:lnTo>
                  <a:lnTo>
                    <a:pt x="1477" y="838"/>
                  </a:lnTo>
                  <a:lnTo>
                    <a:pt x="1482" y="838"/>
                  </a:lnTo>
                  <a:lnTo>
                    <a:pt x="1488" y="838"/>
                  </a:lnTo>
                  <a:lnTo>
                    <a:pt x="1497" y="838"/>
                  </a:lnTo>
                  <a:lnTo>
                    <a:pt x="1510" y="836"/>
                  </a:lnTo>
                  <a:lnTo>
                    <a:pt x="1526" y="836"/>
                  </a:lnTo>
                  <a:lnTo>
                    <a:pt x="1543" y="835"/>
                  </a:lnTo>
                  <a:lnTo>
                    <a:pt x="1560" y="835"/>
                  </a:lnTo>
                  <a:lnTo>
                    <a:pt x="1578" y="834"/>
                  </a:lnTo>
                  <a:lnTo>
                    <a:pt x="1595" y="834"/>
                  </a:lnTo>
                  <a:lnTo>
                    <a:pt x="1590" y="953"/>
                  </a:lnTo>
                  <a:lnTo>
                    <a:pt x="1592" y="1020"/>
                  </a:lnTo>
                  <a:lnTo>
                    <a:pt x="1599" y="1051"/>
                  </a:lnTo>
                  <a:lnTo>
                    <a:pt x="1605" y="1061"/>
                  </a:lnTo>
                  <a:lnTo>
                    <a:pt x="1607" y="1063"/>
                  </a:lnTo>
                  <a:lnTo>
                    <a:pt x="1611" y="1066"/>
                  </a:lnTo>
                  <a:lnTo>
                    <a:pt x="1614" y="1067"/>
                  </a:lnTo>
                  <a:lnTo>
                    <a:pt x="1617" y="1067"/>
                  </a:lnTo>
                  <a:lnTo>
                    <a:pt x="1632" y="1068"/>
                  </a:lnTo>
                  <a:lnTo>
                    <a:pt x="1648" y="1070"/>
                  </a:lnTo>
                  <a:lnTo>
                    <a:pt x="1665" y="1073"/>
                  </a:lnTo>
                  <a:lnTo>
                    <a:pt x="1682" y="1076"/>
                  </a:lnTo>
                  <a:lnTo>
                    <a:pt x="1698" y="1078"/>
                  </a:lnTo>
                  <a:lnTo>
                    <a:pt x="1715" y="1082"/>
                  </a:lnTo>
                  <a:lnTo>
                    <a:pt x="1727" y="1084"/>
                  </a:lnTo>
                  <a:lnTo>
                    <a:pt x="1738" y="1086"/>
                  </a:lnTo>
                  <a:lnTo>
                    <a:pt x="1725" y="1152"/>
                  </a:lnTo>
                  <a:lnTo>
                    <a:pt x="1730" y="1152"/>
                  </a:lnTo>
                  <a:lnTo>
                    <a:pt x="1670" y="1158"/>
                  </a:lnTo>
                  <a:lnTo>
                    <a:pt x="1665" y="1232"/>
                  </a:lnTo>
                  <a:lnTo>
                    <a:pt x="1640" y="1233"/>
                  </a:lnTo>
                  <a:lnTo>
                    <a:pt x="1618" y="1235"/>
                  </a:lnTo>
                  <a:lnTo>
                    <a:pt x="1599" y="1239"/>
                  </a:lnTo>
                  <a:lnTo>
                    <a:pt x="1583" y="1241"/>
                  </a:lnTo>
                  <a:lnTo>
                    <a:pt x="1569" y="1244"/>
                  </a:lnTo>
                  <a:lnTo>
                    <a:pt x="1558" y="1247"/>
                  </a:lnTo>
                  <a:lnTo>
                    <a:pt x="1550" y="1250"/>
                  </a:lnTo>
                  <a:lnTo>
                    <a:pt x="1544" y="1252"/>
                  </a:lnTo>
                  <a:lnTo>
                    <a:pt x="1541" y="1250"/>
                  </a:lnTo>
                  <a:lnTo>
                    <a:pt x="1537" y="1249"/>
                  </a:lnTo>
                  <a:lnTo>
                    <a:pt x="1533" y="1247"/>
                  </a:lnTo>
                  <a:lnTo>
                    <a:pt x="1527" y="1245"/>
                  </a:lnTo>
                  <a:lnTo>
                    <a:pt x="1522" y="1245"/>
                  </a:lnTo>
                  <a:lnTo>
                    <a:pt x="1515" y="1245"/>
                  </a:lnTo>
                  <a:lnTo>
                    <a:pt x="1510" y="1247"/>
                  </a:lnTo>
                  <a:lnTo>
                    <a:pt x="1503" y="1249"/>
                  </a:lnTo>
                  <a:lnTo>
                    <a:pt x="1496" y="1252"/>
                  </a:lnTo>
                  <a:lnTo>
                    <a:pt x="1490" y="1256"/>
                  </a:lnTo>
                  <a:lnTo>
                    <a:pt x="1486" y="1260"/>
                  </a:lnTo>
                  <a:lnTo>
                    <a:pt x="1485" y="1265"/>
                  </a:lnTo>
                  <a:lnTo>
                    <a:pt x="1485" y="1270"/>
                  </a:lnTo>
                  <a:lnTo>
                    <a:pt x="1485" y="1273"/>
                  </a:lnTo>
                  <a:lnTo>
                    <a:pt x="1485" y="1277"/>
                  </a:lnTo>
                  <a:lnTo>
                    <a:pt x="1486" y="1280"/>
                  </a:lnTo>
                  <a:lnTo>
                    <a:pt x="1467" y="1289"/>
                  </a:lnTo>
                  <a:lnTo>
                    <a:pt x="1447" y="1298"/>
                  </a:lnTo>
                  <a:lnTo>
                    <a:pt x="1429" y="1308"/>
                  </a:lnTo>
                  <a:lnTo>
                    <a:pt x="1409" y="1317"/>
                  </a:lnTo>
                  <a:lnTo>
                    <a:pt x="1391" y="1325"/>
                  </a:lnTo>
                  <a:lnTo>
                    <a:pt x="1372" y="1334"/>
                  </a:lnTo>
                  <a:lnTo>
                    <a:pt x="1355" y="1341"/>
                  </a:lnTo>
                  <a:lnTo>
                    <a:pt x="1338" y="1348"/>
                  </a:lnTo>
                  <a:lnTo>
                    <a:pt x="1323" y="1355"/>
                  </a:lnTo>
                  <a:lnTo>
                    <a:pt x="1308" y="1361"/>
                  </a:lnTo>
                  <a:lnTo>
                    <a:pt x="1294" y="1366"/>
                  </a:lnTo>
                  <a:lnTo>
                    <a:pt x="1283" y="1371"/>
                  </a:lnTo>
                  <a:lnTo>
                    <a:pt x="1272" y="1374"/>
                  </a:lnTo>
                  <a:lnTo>
                    <a:pt x="1263" y="1377"/>
                  </a:lnTo>
                  <a:lnTo>
                    <a:pt x="1256" y="1379"/>
                  </a:lnTo>
                  <a:lnTo>
                    <a:pt x="1251" y="1379"/>
                  </a:lnTo>
                  <a:lnTo>
                    <a:pt x="1246" y="1353"/>
                  </a:lnTo>
                  <a:lnTo>
                    <a:pt x="1244" y="1303"/>
                  </a:lnTo>
                  <a:lnTo>
                    <a:pt x="1244" y="1240"/>
                  </a:lnTo>
                  <a:lnTo>
                    <a:pt x="1248" y="1173"/>
                  </a:lnTo>
                  <a:lnTo>
                    <a:pt x="1249" y="1162"/>
                  </a:lnTo>
                  <a:lnTo>
                    <a:pt x="1244" y="1162"/>
                  </a:lnTo>
                  <a:lnTo>
                    <a:pt x="1249" y="1137"/>
                  </a:lnTo>
                  <a:lnTo>
                    <a:pt x="1340" y="1082"/>
                  </a:lnTo>
                  <a:lnTo>
                    <a:pt x="1314" y="1047"/>
                  </a:lnTo>
                  <a:lnTo>
                    <a:pt x="1281" y="1060"/>
                  </a:lnTo>
                  <a:lnTo>
                    <a:pt x="1303" y="873"/>
                  </a:lnTo>
                  <a:lnTo>
                    <a:pt x="1223" y="876"/>
                  </a:lnTo>
                  <a:lnTo>
                    <a:pt x="1221" y="883"/>
                  </a:lnTo>
                  <a:lnTo>
                    <a:pt x="1216" y="898"/>
                  </a:lnTo>
                  <a:lnTo>
                    <a:pt x="1209" y="921"/>
                  </a:lnTo>
                  <a:lnTo>
                    <a:pt x="1200" y="949"/>
                  </a:lnTo>
                  <a:lnTo>
                    <a:pt x="1190" y="980"/>
                  </a:lnTo>
                  <a:lnTo>
                    <a:pt x="1181" y="1012"/>
                  </a:lnTo>
                  <a:lnTo>
                    <a:pt x="1174" y="1040"/>
                  </a:lnTo>
                  <a:lnTo>
                    <a:pt x="1170" y="1062"/>
                  </a:lnTo>
                  <a:lnTo>
                    <a:pt x="1168" y="1077"/>
                  </a:lnTo>
                  <a:lnTo>
                    <a:pt x="1172" y="1090"/>
                  </a:lnTo>
                  <a:lnTo>
                    <a:pt x="1175" y="1100"/>
                  </a:lnTo>
                  <a:lnTo>
                    <a:pt x="1179" y="1108"/>
                  </a:lnTo>
                  <a:lnTo>
                    <a:pt x="1182" y="1113"/>
                  </a:lnTo>
                  <a:lnTo>
                    <a:pt x="1187" y="1172"/>
                  </a:lnTo>
                  <a:lnTo>
                    <a:pt x="1181" y="1195"/>
                  </a:lnTo>
                  <a:lnTo>
                    <a:pt x="1173" y="1233"/>
                  </a:lnTo>
                  <a:lnTo>
                    <a:pt x="1164" y="1281"/>
                  </a:lnTo>
                  <a:lnTo>
                    <a:pt x="1156" y="1335"/>
                  </a:lnTo>
                  <a:lnTo>
                    <a:pt x="1152" y="1389"/>
                  </a:lnTo>
                  <a:lnTo>
                    <a:pt x="1153" y="1439"/>
                  </a:lnTo>
                  <a:lnTo>
                    <a:pt x="1164" y="1477"/>
                  </a:lnTo>
                  <a:lnTo>
                    <a:pt x="1183" y="1500"/>
                  </a:lnTo>
                  <a:lnTo>
                    <a:pt x="1196" y="1506"/>
                  </a:lnTo>
                  <a:lnTo>
                    <a:pt x="1211" y="1512"/>
                  </a:lnTo>
                  <a:lnTo>
                    <a:pt x="1227" y="1516"/>
                  </a:lnTo>
                  <a:lnTo>
                    <a:pt x="1246" y="1522"/>
                  </a:lnTo>
                  <a:lnTo>
                    <a:pt x="1266" y="1527"/>
                  </a:lnTo>
                  <a:lnTo>
                    <a:pt x="1287" y="1530"/>
                  </a:lnTo>
                  <a:lnTo>
                    <a:pt x="1309" y="1535"/>
                  </a:lnTo>
                  <a:lnTo>
                    <a:pt x="1330" y="1538"/>
                  </a:lnTo>
                  <a:lnTo>
                    <a:pt x="1352" y="1541"/>
                  </a:lnTo>
                  <a:lnTo>
                    <a:pt x="1372" y="1544"/>
                  </a:lnTo>
                  <a:lnTo>
                    <a:pt x="1393" y="1546"/>
                  </a:lnTo>
                  <a:lnTo>
                    <a:pt x="1412" y="1548"/>
                  </a:lnTo>
                  <a:lnTo>
                    <a:pt x="1429" y="1551"/>
                  </a:lnTo>
                  <a:lnTo>
                    <a:pt x="1444" y="1552"/>
                  </a:lnTo>
                  <a:lnTo>
                    <a:pt x="1457" y="1553"/>
                  </a:lnTo>
                  <a:lnTo>
                    <a:pt x="1466" y="1554"/>
                  </a:lnTo>
                  <a:lnTo>
                    <a:pt x="1461" y="1629"/>
                  </a:lnTo>
                  <a:lnTo>
                    <a:pt x="608" y="1629"/>
                  </a:lnTo>
                  <a:lnTo>
                    <a:pt x="636" y="146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3260" y="2337"/>
              <a:ext cx="48" cy="147"/>
            </a:xfrm>
            <a:custGeom>
              <a:avLst/>
              <a:gdLst>
                <a:gd name="T0" fmla="*/ 18 w 94"/>
                <a:gd name="T1" fmla="*/ 290 h 295"/>
                <a:gd name="T2" fmla="*/ 13 w 94"/>
                <a:gd name="T3" fmla="*/ 292 h 295"/>
                <a:gd name="T4" fmla="*/ 9 w 94"/>
                <a:gd name="T5" fmla="*/ 293 h 295"/>
                <a:gd name="T6" fmla="*/ 4 w 94"/>
                <a:gd name="T7" fmla="*/ 294 h 295"/>
                <a:gd name="T8" fmla="*/ 0 w 94"/>
                <a:gd name="T9" fmla="*/ 295 h 295"/>
                <a:gd name="T10" fmla="*/ 21 w 94"/>
                <a:gd name="T11" fmla="*/ 0 h 295"/>
                <a:gd name="T12" fmla="*/ 72 w 94"/>
                <a:gd name="T13" fmla="*/ 21 h 295"/>
                <a:gd name="T14" fmla="*/ 76 w 94"/>
                <a:gd name="T15" fmla="*/ 1 h 295"/>
                <a:gd name="T16" fmla="*/ 80 w 94"/>
                <a:gd name="T17" fmla="*/ 2 h 295"/>
                <a:gd name="T18" fmla="*/ 85 w 94"/>
                <a:gd name="T19" fmla="*/ 2 h 295"/>
                <a:gd name="T20" fmla="*/ 89 w 94"/>
                <a:gd name="T21" fmla="*/ 4 h 295"/>
                <a:gd name="T22" fmla="*/ 94 w 94"/>
                <a:gd name="T23" fmla="*/ 4 h 295"/>
                <a:gd name="T24" fmla="*/ 18 w 94"/>
                <a:gd name="T25" fmla="*/ 29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295">
                  <a:moveTo>
                    <a:pt x="18" y="290"/>
                  </a:moveTo>
                  <a:lnTo>
                    <a:pt x="13" y="292"/>
                  </a:lnTo>
                  <a:lnTo>
                    <a:pt x="9" y="293"/>
                  </a:lnTo>
                  <a:lnTo>
                    <a:pt x="4" y="294"/>
                  </a:lnTo>
                  <a:lnTo>
                    <a:pt x="0" y="295"/>
                  </a:lnTo>
                  <a:lnTo>
                    <a:pt x="21" y="0"/>
                  </a:lnTo>
                  <a:lnTo>
                    <a:pt x="72" y="21"/>
                  </a:lnTo>
                  <a:lnTo>
                    <a:pt x="76" y="1"/>
                  </a:lnTo>
                  <a:lnTo>
                    <a:pt x="80" y="2"/>
                  </a:lnTo>
                  <a:lnTo>
                    <a:pt x="85" y="2"/>
                  </a:lnTo>
                  <a:lnTo>
                    <a:pt x="89" y="4"/>
                  </a:lnTo>
                  <a:lnTo>
                    <a:pt x="94" y="4"/>
                  </a:lnTo>
                  <a:lnTo>
                    <a:pt x="18" y="290"/>
                  </a:lnTo>
                  <a:close/>
                </a:path>
              </a:pathLst>
            </a:custGeom>
            <a:solidFill>
              <a:srgbClr val="FFF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2978" y="2299"/>
              <a:ext cx="232" cy="223"/>
            </a:xfrm>
            <a:custGeom>
              <a:avLst/>
              <a:gdLst>
                <a:gd name="T0" fmla="*/ 373 w 464"/>
                <a:gd name="T1" fmla="*/ 422 h 447"/>
                <a:gd name="T2" fmla="*/ 362 w 464"/>
                <a:gd name="T3" fmla="*/ 423 h 447"/>
                <a:gd name="T4" fmla="*/ 349 w 464"/>
                <a:gd name="T5" fmla="*/ 429 h 447"/>
                <a:gd name="T6" fmla="*/ 335 w 464"/>
                <a:gd name="T7" fmla="*/ 439 h 447"/>
                <a:gd name="T8" fmla="*/ 309 w 464"/>
                <a:gd name="T9" fmla="*/ 447 h 447"/>
                <a:gd name="T10" fmla="*/ 305 w 464"/>
                <a:gd name="T11" fmla="*/ 354 h 447"/>
                <a:gd name="T12" fmla="*/ 295 w 464"/>
                <a:gd name="T13" fmla="*/ 353 h 447"/>
                <a:gd name="T14" fmla="*/ 268 w 464"/>
                <a:gd name="T15" fmla="*/ 350 h 447"/>
                <a:gd name="T16" fmla="*/ 230 w 464"/>
                <a:gd name="T17" fmla="*/ 346 h 447"/>
                <a:gd name="T18" fmla="*/ 185 w 464"/>
                <a:gd name="T19" fmla="*/ 340 h 447"/>
                <a:gd name="T20" fmla="*/ 137 w 464"/>
                <a:gd name="T21" fmla="*/ 333 h 447"/>
                <a:gd name="T22" fmla="*/ 91 w 464"/>
                <a:gd name="T23" fmla="*/ 324 h 447"/>
                <a:gd name="T24" fmla="*/ 51 w 464"/>
                <a:gd name="T25" fmla="*/ 313 h 447"/>
                <a:gd name="T26" fmla="*/ 21 w 464"/>
                <a:gd name="T27" fmla="*/ 302 h 447"/>
                <a:gd name="T28" fmla="*/ 2 w 464"/>
                <a:gd name="T29" fmla="*/ 260 h 447"/>
                <a:gd name="T30" fmla="*/ 1 w 464"/>
                <a:gd name="T31" fmla="*/ 183 h 447"/>
                <a:gd name="T32" fmla="*/ 14 w 464"/>
                <a:gd name="T33" fmla="*/ 90 h 447"/>
                <a:gd name="T34" fmla="*/ 32 w 464"/>
                <a:gd name="T35" fmla="*/ 0 h 447"/>
                <a:gd name="T36" fmla="*/ 53 w 464"/>
                <a:gd name="T37" fmla="*/ 71 h 447"/>
                <a:gd name="T38" fmla="*/ 59 w 464"/>
                <a:gd name="T39" fmla="*/ 190 h 447"/>
                <a:gd name="T40" fmla="*/ 76 w 464"/>
                <a:gd name="T41" fmla="*/ 215 h 447"/>
                <a:gd name="T42" fmla="*/ 96 w 464"/>
                <a:gd name="T43" fmla="*/ 213 h 447"/>
                <a:gd name="T44" fmla="*/ 123 w 464"/>
                <a:gd name="T45" fmla="*/ 204 h 447"/>
                <a:gd name="T46" fmla="*/ 158 w 464"/>
                <a:gd name="T47" fmla="*/ 191 h 447"/>
                <a:gd name="T48" fmla="*/ 197 w 464"/>
                <a:gd name="T49" fmla="*/ 175 h 447"/>
                <a:gd name="T50" fmla="*/ 237 w 464"/>
                <a:gd name="T51" fmla="*/ 157 h 447"/>
                <a:gd name="T52" fmla="*/ 278 w 464"/>
                <a:gd name="T53" fmla="*/ 137 h 447"/>
                <a:gd name="T54" fmla="*/ 316 w 464"/>
                <a:gd name="T55" fmla="*/ 119 h 447"/>
                <a:gd name="T56" fmla="*/ 343 w 464"/>
                <a:gd name="T57" fmla="*/ 105 h 447"/>
                <a:gd name="T58" fmla="*/ 334 w 464"/>
                <a:gd name="T59" fmla="*/ 93 h 447"/>
                <a:gd name="T60" fmla="*/ 332 w 464"/>
                <a:gd name="T61" fmla="*/ 90 h 447"/>
                <a:gd name="T62" fmla="*/ 332 w 464"/>
                <a:gd name="T63" fmla="*/ 86 h 447"/>
                <a:gd name="T64" fmla="*/ 335 w 464"/>
                <a:gd name="T65" fmla="*/ 85 h 447"/>
                <a:gd name="T66" fmla="*/ 348 w 464"/>
                <a:gd name="T67" fmla="*/ 82 h 447"/>
                <a:gd name="T68" fmla="*/ 363 w 464"/>
                <a:gd name="T69" fmla="*/ 86 h 447"/>
                <a:gd name="T70" fmla="*/ 370 w 464"/>
                <a:gd name="T71" fmla="*/ 92 h 447"/>
                <a:gd name="T72" fmla="*/ 373 w 464"/>
                <a:gd name="T73" fmla="*/ 90 h 447"/>
                <a:gd name="T74" fmla="*/ 376 w 464"/>
                <a:gd name="T75" fmla="*/ 89 h 447"/>
                <a:gd name="T76" fmla="*/ 381 w 464"/>
                <a:gd name="T77" fmla="*/ 86 h 447"/>
                <a:gd name="T78" fmla="*/ 397 w 464"/>
                <a:gd name="T79" fmla="*/ 82 h 447"/>
                <a:gd name="T80" fmla="*/ 425 w 464"/>
                <a:gd name="T81" fmla="*/ 76 h 447"/>
                <a:gd name="T82" fmla="*/ 464 w 464"/>
                <a:gd name="T83" fmla="*/ 71 h 447"/>
                <a:gd name="T84" fmla="*/ 378 w 464"/>
                <a:gd name="T85" fmla="*/ 42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447">
                  <a:moveTo>
                    <a:pt x="378" y="422"/>
                  </a:moveTo>
                  <a:lnTo>
                    <a:pt x="373" y="422"/>
                  </a:lnTo>
                  <a:lnTo>
                    <a:pt x="367" y="422"/>
                  </a:lnTo>
                  <a:lnTo>
                    <a:pt x="362" y="423"/>
                  </a:lnTo>
                  <a:lnTo>
                    <a:pt x="355" y="425"/>
                  </a:lnTo>
                  <a:lnTo>
                    <a:pt x="349" y="429"/>
                  </a:lnTo>
                  <a:lnTo>
                    <a:pt x="342" y="433"/>
                  </a:lnTo>
                  <a:lnTo>
                    <a:pt x="335" y="439"/>
                  </a:lnTo>
                  <a:lnTo>
                    <a:pt x="328" y="447"/>
                  </a:lnTo>
                  <a:lnTo>
                    <a:pt x="309" y="447"/>
                  </a:lnTo>
                  <a:lnTo>
                    <a:pt x="314" y="355"/>
                  </a:lnTo>
                  <a:lnTo>
                    <a:pt x="305" y="354"/>
                  </a:lnTo>
                  <a:lnTo>
                    <a:pt x="302" y="354"/>
                  </a:lnTo>
                  <a:lnTo>
                    <a:pt x="295" y="353"/>
                  </a:lnTo>
                  <a:lnTo>
                    <a:pt x="283" y="351"/>
                  </a:lnTo>
                  <a:lnTo>
                    <a:pt x="268" y="350"/>
                  </a:lnTo>
                  <a:lnTo>
                    <a:pt x="251" y="348"/>
                  </a:lnTo>
                  <a:lnTo>
                    <a:pt x="230" y="346"/>
                  </a:lnTo>
                  <a:lnTo>
                    <a:pt x="208" y="343"/>
                  </a:lnTo>
                  <a:lnTo>
                    <a:pt x="185" y="340"/>
                  </a:lnTo>
                  <a:lnTo>
                    <a:pt x="161" y="336"/>
                  </a:lnTo>
                  <a:lnTo>
                    <a:pt x="137" y="333"/>
                  </a:lnTo>
                  <a:lnTo>
                    <a:pt x="113" y="328"/>
                  </a:lnTo>
                  <a:lnTo>
                    <a:pt x="91" y="324"/>
                  </a:lnTo>
                  <a:lnTo>
                    <a:pt x="69" y="319"/>
                  </a:lnTo>
                  <a:lnTo>
                    <a:pt x="51" y="313"/>
                  </a:lnTo>
                  <a:lnTo>
                    <a:pt x="33" y="308"/>
                  </a:lnTo>
                  <a:lnTo>
                    <a:pt x="21" y="302"/>
                  </a:lnTo>
                  <a:lnTo>
                    <a:pt x="8" y="287"/>
                  </a:lnTo>
                  <a:lnTo>
                    <a:pt x="2" y="260"/>
                  </a:lnTo>
                  <a:lnTo>
                    <a:pt x="0" y="226"/>
                  </a:lnTo>
                  <a:lnTo>
                    <a:pt x="1" y="183"/>
                  </a:lnTo>
                  <a:lnTo>
                    <a:pt x="7" y="137"/>
                  </a:lnTo>
                  <a:lnTo>
                    <a:pt x="14" y="90"/>
                  </a:lnTo>
                  <a:lnTo>
                    <a:pt x="23" y="43"/>
                  </a:lnTo>
                  <a:lnTo>
                    <a:pt x="32" y="0"/>
                  </a:lnTo>
                  <a:lnTo>
                    <a:pt x="56" y="0"/>
                  </a:lnTo>
                  <a:lnTo>
                    <a:pt x="53" y="71"/>
                  </a:lnTo>
                  <a:lnTo>
                    <a:pt x="53" y="138"/>
                  </a:lnTo>
                  <a:lnTo>
                    <a:pt x="59" y="190"/>
                  </a:lnTo>
                  <a:lnTo>
                    <a:pt x="70" y="214"/>
                  </a:lnTo>
                  <a:lnTo>
                    <a:pt x="76" y="215"/>
                  </a:lnTo>
                  <a:lnTo>
                    <a:pt x="84" y="215"/>
                  </a:lnTo>
                  <a:lnTo>
                    <a:pt x="96" y="213"/>
                  </a:lnTo>
                  <a:lnTo>
                    <a:pt x="108" y="209"/>
                  </a:lnTo>
                  <a:lnTo>
                    <a:pt x="123" y="204"/>
                  </a:lnTo>
                  <a:lnTo>
                    <a:pt x="140" y="198"/>
                  </a:lnTo>
                  <a:lnTo>
                    <a:pt x="158" y="191"/>
                  </a:lnTo>
                  <a:lnTo>
                    <a:pt x="177" y="183"/>
                  </a:lnTo>
                  <a:lnTo>
                    <a:pt x="197" y="175"/>
                  </a:lnTo>
                  <a:lnTo>
                    <a:pt x="217" y="166"/>
                  </a:lnTo>
                  <a:lnTo>
                    <a:pt x="237" y="157"/>
                  </a:lnTo>
                  <a:lnTo>
                    <a:pt x="258" y="146"/>
                  </a:lnTo>
                  <a:lnTo>
                    <a:pt x="278" y="137"/>
                  </a:lnTo>
                  <a:lnTo>
                    <a:pt x="297" y="128"/>
                  </a:lnTo>
                  <a:lnTo>
                    <a:pt x="316" y="119"/>
                  </a:lnTo>
                  <a:lnTo>
                    <a:pt x="333" y="111"/>
                  </a:lnTo>
                  <a:lnTo>
                    <a:pt x="343" y="105"/>
                  </a:lnTo>
                  <a:lnTo>
                    <a:pt x="335" y="96"/>
                  </a:lnTo>
                  <a:lnTo>
                    <a:pt x="334" y="93"/>
                  </a:lnTo>
                  <a:lnTo>
                    <a:pt x="333" y="91"/>
                  </a:lnTo>
                  <a:lnTo>
                    <a:pt x="332" y="90"/>
                  </a:lnTo>
                  <a:lnTo>
                    <a:pt x="332" y="88"/>
                  </a:lnTo>
                  <a:lnTo>
                    <a:pt x="332" y="86"/>
                  </a:lnTo>
                  <a:lnTo>
                    <a:pt x="333" y="85"/>
                  </a:lnTo>
                  <a:lnTo>
                    <a:pt x="335" y="85"/>
                  </a:lnTo>
                  <a:lnTo>
                    <a:pt x="336" y="84"/>
                  </a:lnTo>
                  <a:lnTo>
                    <a:pt x="348" y="82"/>
                  </a:lnTo>
                  <a:lnTo>
                    <a:pt x="356" y="84"/>
                  </a:lnTo>
                  <a:lnTo>
                    <a:pt x="363" y="86"/>
                  </a:lnTo>
                  <a:lnTo>
                    <a:pt x="365" y="88"/>
                  </a:lnTo>
                  <a:lnTo>
                    <a:pt x="370" y="92"/>
                  </a:lnTo>
                  <a:lnTo>
                    <a:pt x="371" y="92"/>
                  </a:lnTo>
                  <a:lnTo>
                    <a:pt x="373" y="90"/>
                  </a:lnTo>
                  <a:lnTo>
                    <a:pt x="374" y="89"/>
                  </a:lnTo>
                  <a:lnTo>
                    <a:pt x="376" y="89"/>
                  </a:lnTo>
                  <a:lnTo>
                    <a:pt x="377" y="89"/>
                  </a:lnTo>
                  <a:lnTo>
                    <a:pt x="381" y="86"/>
                  </a:lnTo>
                  <a:lnTo>
                    <a:pt x="387" y="84"/>
                  </a:lnTo>
                  <a:lnTo>
                    <a:pt x="397" y="82"/>
                  </a:lnTo>
                  <a:lnTo>
                    <a:pt x="409" y="80"/>
                  </a:lnTo>
                  <a:lnTo>
                    <a:pt x="425" y="76"/>
                  </a:lnTo>
                  <a:lnTo>
                    <a:pt x="442" y="74"/>
                  </a:lnTo>
                  <a:lnTo>
                    <a:pt x="464" y="71"/>
                  </a:lnTo>
                  <a:lnTo>
                    <a:pt x="450" y="421"/>
                  </a:lnTo>
                  <a:lnTo>
                    <a:pt x="378" y="422"/>
                  </a:lnTo>
                  <a:close/>
                </a:path>
              </a:pathLst>
            </a:custGeom>
            <a:solidFill>
              <a:srgbClr val="49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2986" y="2154"/>
              <a:ext cx="62" cy="135"/>
            </a:xfrm>
            <a:custGeom>
              <a:avLst/>
              <a:gdLst>
                <a:gd name="T0" fmla="*/ 50 w 123"/>
                <a:gd name="T1" fmla="*/ 2 h 269"/>
                <a:gd name="T2" fmla="*/ 93 w 123"/>
                <a:gd name="T3" fmla="*/ 0 h 269"/>
                <a:gd name="T4" fmla="*/ 70 w 123"/>
                <a:gd name="T5" fmla="*/ 197 h 269"/>
                <a:gd name="T6" fmla="*/ 119 w 123"/>
                <a:gd name="T7" fmla="*/ 178 h 269"/>
                <a:gd name="T8" fmla="*/ 123 w 123"/>
                <a:gd name="T9" fmla="*/ 184 h 269"/>
                <a:gd name="T10" fmla="*/ 44 w 123"/>
                <a:gd name="T11" fmla="*/ 233 h 269"/>
                <a:gd name="T12" fmla="*/ 37 w 123"/>
                <a:gd name="T13" fmla="*/ 269 h 269"/>
                <a:gd name="T14" fmla="*/ 17 w 123"/>
                <a:gd name="T15" fmla="*/ 269 h 269"/>
                <a:gd name="T16" fmla="*/ 14 w 123"/>
                <a:gd name="T17" fmla="*/ 212 h 269"/>
                <a:gd name="T18" fmla="*/ 10 w 123"/>
                <a:gd name="T19" fmla="*/ 210 h 269"/>
                <a:gd name="T20" fmla="*/ 9 w 123"/>
                <a:gd name="T21" fmla="*/ 208 h 269"/>
                <a:gd name="T22" fmla="*/ 7 w 123"/>
                <a:gd name="T23" fmla="*/ 203 h 269"/>
                <a:gd name="T24" fmla="*/ 3 w 123"/>
                <a:gd name="T25" fmla="*/ 193 h 269"/>
                <a:gd name="T26" fmla="*/ 0 w 123"/>
                <a:gd name="T27" fmla="*/ 181 h 269"/>
                <a:gd name="T28" fmla="*/ 0 w 123"/>
                <a:gd name="T29" fmla="*/ 173 h 269"/>
                <a:gd name="T30" fmla="*/ 3 w 123"/>
                <a:gd name="T31" fmla="*/ 159 h 269"/>
                <a:gd name="T32" fmla="*/ 8 w 123"/>
                <a:gd name="T33" fmla="*/ 139 h 269"/>
                <a:gd name="T34" fmla="*/ 14 w 123"/>
                <a:gd name="T35" fmla="*/ 116 h 269"/>
                <a:gd name="T36" fmla="*/ 22 w 123"/>
                <a:gd name="T37" fmla="*/ 90 h 269"/>
                <a:gd name="T38" fmla="*/ 30 w 123"/>
                <a:gd name="T39" fmla="*/ 61 h 269"/>
                <a:gd name="T40" fmla="*/ 39 w 123"/>
                <a:gd name="T41" fmla="*/ 32 h 269"/>
                <a:gd name="T42" fmla="*/ 50 w 123"/>
                <a:gd name="T43"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3" h="269">
                  <a:moveTo>
                    <a:pt x="50" y="2"/>
                  </a:moveTo>
                  <a:lnTo>
                    <a:pt x="93" y="0"/>
                  </a:lnTo>
                  <a:lnTo>
                    <a:pt x="70" y="197"/>
                  </a:lnTo>
                  <a:lnTo>
                    <a:pt x="119" y="178"/>
                  </a:lnTo>
                  <a:lnTo>
                    <a:pt x="123" y="184"/>
                  </a:lnTo>
                  <a:lnTo>
                    <a:pt x="44" y="233"/>
                  </a:lnTo>
                  <a:lnTo>
                    <a:pt x="37" y="269"/>
                  </a:lnTo>
                  <a:lnTo>
                    <a:pt x="17" y="269"/>
                  </a:lnTo>
                  <a:lnTo>
                    <a:pt x="14" y="212"/>
                  </a:lnTo>
                  <a:lnTo>
                    <a:pt x="10" y="210"/>
                  </a:lnTo>
                  <a:lnTo>
                    <a:pt x="9" y="208"/>
                  </a:lnTo>
                  <a:lnTo>
                    <a:pt x="7" y="203"/>
                  </a:lnTo>
                  <a:lnTo>
                    <a:pt x="3" y="193"/>
                  </a:lnTo>
                  <a:lnTo>
                    <a:pt x="0" y="181"/>
                  </a:lnTo>
                  <a:lnTo>
                    <a:pt x="0" y="173"/>
                  </a:lnTo>
                  <a:lnTo>
                    <a:pt x="3" y="159"/>
                  </a:lnTo>
                  <a:lnTo>
                    <a:pt x="8" y="139"/>
                  </a:lnTo>
                  <a:lnTo>
                    <a:pt x="14" y="116"/>
                  </a:lnTo>
                  <a:lnTo>
                    <a:pt x="22" y="90"/>
                  </a:lnTo>
                  <a:lnTo>
                    <a:pt x="30" y="61"/>
                  </a:lnTo>
                  <a:lnTo>
                    <a:pt x="39" y="32"/>
                  </a:lnTo>
                  <a:lnTo>
                    <a:pt x="50" y="2"/>
                  </a:lnTo>
                  <a:close/>
                </a:path>
              </a:pathLst>
            </a:custGeom>
            <a:solidFill>
              <a:srgbClr val="825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3213" y="2333"/>
              <a:ext cx="36" cy="176"/>
            </a:xfrm>
            <a:custGeom>
              <a:avLst/>
              <a:gdLst>
                <a:gd name="T0" fmla="*/ 23 w 73"/>
                <a:gd name="T1" fmla="*/ 0 h 352"/>
                <a:gd name="T2" fmla="*/ 27 w 73"/>
                <a:gd name="T3" fmla="*/ 22 h 352"/>
                <a:gd name="T4" fmla="*/ 73 w 73"/>
                <a:gd name="T5" fmla="*/ 6 h 352"/>
                <a:gd name="T6" fmla="*/ 20 w 73"/>
                <a:gd name="T7" fmla="*/ 340 h 352"/>
                <a:gd name="T8" fmla="*/ 15 w 73"/>
                <a:gd name="T9" fmla="*/ 342 h 352"/>
                <a:gd name="T10" fmla="*/ 9 w 73"/>
                <a:gd name="T11" fmla="*/ 347 h 352"/>
                <a:gd name="T12" fmla="*/ 5 w 73"/>
                <a:gd name="T13" fmla="*/ 350 h 352"/>
                <a:gd name="T14" fmla="*/ 2 w 73"/>
                <a:gd name="T15" fmla="*/ 352 h 352"/>
                <a:gd name="T16" fmla="*/ 0 w 73"/>
                <a:gd name="T17" fmla="*/ 352 h 352"/>
                <a:gd name="T18" fmla="*/ 14 w 73"/>
                <a:gd name="T19" fmla="*/ 0 h 352"/>
                <a:gd name="T20" fmla="*/ 16 w 73"/>
                <a:gd name="T21" fmla="*/ 0 h 352"/>
                <a:gd name="T22" fmla="*/ 18 w 73"/>
                <a:gd name="T23" fmla="*/ 0 h 352"/>
                <a:gd name="T24" fmla="*/ 21 w 73"/>
                <a:gd name="T25" fmla="*/ 0 h 352"/>
                <a:gd name="T26" fmla="*/ 23 w 73"/>
                <a:gd name="T2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52">
                  <a:moveTo>
                    <a:pt x="23" y="0"/>
                  </a:moveTo>
                  <a:lnTo>
                    <a:pt x="27" y="22"/>
                  </a:lnTo>
                  <a:lnTo>
                    <a:pt x="73" y="6"/>
                  </a:lnTo>
                  <a:lnTo>
                    <a:pt x="20" y="340"/>
                  </a:lnTo>
                  <a:lnTo>
                    <a:pt x="15" y="342"/>
                  </a:lnTo>
                  <a:lnTo>
                    <a:pt x="9" y="347"/>
                  </a:lnTo>
                  <a:lnTo>
                    <a:pt x="5" y="350"/>
                  </a:lnTo>
                  <a:lnTo>
                    <a:pt x="2" y="352"/>
                  </a:lnTo>
                  <a:lnTo>
                    <a:pt x="0" y="352"/>
                  </a:lnTo>
                  <a:lnTo>
                    <a:pt x="14" y="0"/>
                  </a:lnTo>
                  <a:lnTo>
                    <a:pt x="16" y="0"/>
                  </a:lnTo>
                  <a:lnTo>
                    <a:pt x="18" y="0"/>
                  </a:lnTo>
                  <a:lnTo>
                    <a:pt x="21" y="0"/>
                  </a:lnTo>
                  <a:lnTo>
                    <a:pt x="23" y="0"/>
                  </a:lnTo>
                  <a:close/>
                </a:path>
              </a:pathLst>
            </a:custGeom>
            <a:solidFill>
              <a:srgbClr val="FFF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3234" y="2289"/>
              <a:ext cx="63" cy="45"/>
            </a:xfrm>
            <a:custGeom>
              <a:avLst/>
              <a:gdLst>
                <a:gd name="T0" fmla="*/ 0 w 125"/>
                <a:gd name="T1" fmla="*/ 77 h 88"/>
                <a:gd name="T2" fmla="*/ 4 w 125"/>
                <a:gd name="T3" fmla="*/ 11 h 88"/>
                <a:gd name="T4" fmla="*/ 125 w 125"/>
                <a:gd name="T5" fmla="*/ 0 h 88"/>
                <a:gd name="T6" fmla="*/ 110 w 125"/>
                <a:gd name="T7" fmla="*/ 88 h 88"/>
                <a:gd name="T8" fmla="*/ 54 w 125"/>
                <a:gd name="T9" fmla="*/ 64 h 88"/>
                <a:gd name="T10" fmla="*/ 0 w 125"/>
                <a:gd name="T11" fmla="*/ 84 h 88"/>
                <a:gd name="T12" fmla="*/ 0 w 125"/>
                <a:gd name="T13" fmla="*/ 77 h 88"/>
              </a:gdLst>
              <a:ahLst/>
              <a:cxnLst>
                <a:cxn ang="0">
                  <a:pos x="T0" y="T1"/>
                </a:cxn>
                <a:cxn ang="0">
                  <a:pos x="T2" y="T3"/>
                </a:cxn>
                <a:cxn ang="0">
                  <a:pos x="T4" y="T5"/>
                </a:cxn>
                <a:cxn ang="0">
                  <a:pos x="T6" y="T7"/>
                </a:cxn>
                <a:cxn ang="0">
                  <a:pos x="T8" y="T9"/>
                </a:cxn>
                <a:cxn ang="0">
                  <a:pos x="T10" y="T11"/>
                </a:cxn>
                <a:cxn ang="0">
                  <a:pos x="T12" y="T13"/>
                </a:cxn>
              </a:cxnLst>
              <a:rect l="0" t="0" r="r" b="b"/>
              <a:pathLst>
                <a:path w="125" h="88">
                  <a:moveTo>
                    <a:pt x="0" y="77"/>
                  </a:moveTo>
                  <a:lnTo>
                    <a:pt x="4" y="11"/>
                  </a:lnTo>
                  <a:lnTo>
                    <a:pt x="125" y="0"/>
                  </a:lnTo>
                  <a:lnTo>
                    <a:pt x="110" y="88"/>
                  </a:lnTo>
                  <a:lnTo>
                    <a:pt x="54" y="64"/>
                  </a:lnTo>
                  <a:lnTo>
                    <a:pt x="0" y="84"/>
                  </a:lnTo>
                  <a:lnTo>
                    <a:pt x="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132" y="1939"/>
              <a:ext cx="215" cy="344"/>
            </a:xfrm>
            <a:custGeom>
              <a:avLst/>
              <a:gdLst>
                <a:gd name="T0" fmla="*/ 254 w 428"/>
                <a:gd name="T1" fmla="*/ 603 h 688"/>
                <a:gd name="T2" fmla="*/ 199 w 428"/>
                <a:gd name="T3" fmla="*/ 592 h 688"/>
                <a:gd name="T4" fmla="*/ 138 w 428"/>
                <a:gd name="T5" fmla="*/ 585 h 688"/>
                <a:gd name="T6" fmla="*/ 129 w 428"/>
                <a:gd name="T7" fmla="*/ 477 h 688"/>
                <a:gd name="T8" fmla="*/ 130 w 428"/>
                <a:gd name="T9" fmla="*/ 350 h 688"/>
                <a:gd name="T10" fmla="*/ 86 w 428"/>
                <a:gd name="T11" fmla="*/ 353 h 688"/>
                <a:gd name="T12" fmla="*/ 22 w 428"/>
                <a:gd name="T13" fmla="*/ 355 h 688"/>
                <a:gd name="T14" fmla="*/ 0 w 428"/>
                <a:gd name="T15" fmla="*/ 355 h 688"/>
                <a:gd name="T16" fmla="*/ 0 w 428"/>
                <a:gd name="T17" fmla="*/ 354 h 688"/>
                <a:gd name="T18" fmla="*/ 0 w 428"/>
                <a:gd name="T19" fmla="*/ 346 h 688"/>
                <a:gd name="T20" fmla="*/ 0 w 428"/>
                <a:gd name="T21" fmla="*/ 345 h 688"/>
                <a:gd name="T22" fmla="*/ 12 w 428"/>
                <a:gd name="T23" fmla="*/ 342 h 688"/>
                <a:gd name="T24" fmla="*/ 55 w 428"/>
                <a:gd name="T25" fmla="*/ 338 h 688"/>
                <a:gd name="T26" fmla="*/ 126 w 428"/>
                <a:gd name="T27" fmla="*/ 334 h 688"/>
                <a:gd name="T28" fmla="*/ 137 w 428"/>
                <a:gd name="T29" fmla="*/ 320 h 688"/>
                <a:gd name="T30" fmla="*/ 147 w 428"/>
                <a:gd name="T31" fmla="*/ 287 h 688"/>
                <a:gd name="T32" fmla="*/ 169 w 428"/>
                <a:gd name="T33" fmla="*/ 289 h 688"/>
                <a:gd name="T34" fmla="*/ 211 w 428"/>
                <a:gd name="T35" fmla="*/ 282 h 688"/>
                <a:gd name="T36" fmla="*/ 242 w 428"/>
                <a:gd name="T37" fmla="*/ 274 h 688"/>
                <a:gd name="T38" fmla="*/ 246 w 428"/>
                <a:gd name="T39" fmla="*/ 257 h 688"/>
                <a:gd name="T40" fmla="*/ 230 w 428"/>
                <a:gd name="T41" fmla="*/ 262 h 688"/>
                <a:gd name="T42" fmla="*/ 194 w 428"/>
                <a:gd name="T43" fmla="*/ 270 h 688"/>
                <a:gd name="T44" fmla="*/ 162 w 428"/>
                <a:gd name="T45" fmla="*/ 273 h 688"/>
                <a:gd name="T46" fmla="*/ 140 w 428"/>
                <a:gd name="T47" fmla="*/ 270 h 688"/>
                <a:gd name="T48" fmla="*/ 155 w 428"/>
                <a:gd name="T49" fmla="*/ 129 h 688"/>
                <a:gd name="T50" fmla="*/ 139 w 428"/>
                <a:gd name="T51" fmla="*/ 119 h 688"/>
                <a:gd name="T52" fmla="*/ 122 w 428"/>
                <a:gd name="T53" fmla="*/ 105 h 688"/>
                <a:gd name="T54" fmla="*/ 136 w 428"/>
                <a:gd name="T55" fmla="*/ 102 h 688"/>
                <a:gd name="T56" fmla="*/ 159 w 428"/>
                <a:gd name="T57" fmla="*/ 99 h 688"/>
                <a:gd name="T58" fmla="*/ 150 w 428"/>
                <a:gd name="T59" fmla="*/ 87 h 688"/>
                <a:gd name="T60" fmla="*/ 139 w 428"/>
                <a:gd name="T61" fmla="*/ 58 h 688"/>
                <a:gd name="T62" fmla="*/ 143 w 428"/>
                <a:gd name="T63" fmla="*/ 46 h 688"/>
                <a:gd name="T64" fmla="*/ 164 w 428"/>
                <a:gd name="T65" fmla="*/ 41 h 688"/>
                <a:gd name="T66" fmla="*/ 189 w 428"/>
                <a:gd name="T67" fmla="*/ 43 h 688"/>
                <a:gd name="T68" fmla="*/ 199 w 428"/>
                <a:gd name="T69" fmla="*/ 47 h 688"/>
                <a:gd name="T70" fmla="*/ 213 w 428"/>
                <a:gd name="T71" fmla="*/ 30 h 688"/>
                <a:gd name="T72" fmla="*/ 214 w 428"/>
                <a:gd name="T73" fmla="*/ 4 h 688"/>
                <a:gd name="T74" fmla="*/ 220 w 428"/>
                <a:gd name="T75" fmla="*/ 0 h 688"/>
                <a:gd name="T76" fmla="*/ 239 w 428"/>
                <a:gd name="T77" fmla="*/ 4 h 688"/>
                <a:gd name="T78" fmla="*/ 281 w 428"/>
                <a:gd name="T79" fmla="*/ 22 h 688"/>
                <a:gd name="T80" fmla="*/ 332 w 428"/>
                <a:gd name="T81" fmla="*/ 50 h 688"/>
                <a:gd name="T82" fmla="*/ 380 w 428"/>
                <a:gd name="T83" fmla="*/ 81 h 688"/>
                <a:gd name="T84" fmla="*/ 417 w 428"/>
                <a:gd name="T85" fmla="*/ 106 h 688"/>
                <a:gd name="T86" fmla="*/ 428 w 428"/>
                <a:gd name="T87" fmla="*/ 132 h 688"/>
                <a:gd name="T88" fmla="*/ 406 w 428"/>
                <a:gd name="T89" fmla="*/ 171 h 688"/>
                <a:gd name="T90" fmla="*/ 362 w 428"/>
                <a:gd name="T91" fmla="*/ 408 h 688"/>
                <a:gd name="T92" fmla="*/ 373 w 428"/>
                <a:gd name="T93" fmla="*/ 411 h 688"/>
                <a:gd name="T94" fmla="*/ 368 w 428"/>
                <a:gd name="T95" fmla="*/ 415 h 688"/>
                <a:gd name="T96" fmla="*/ 349 w 428"/>
                <a:gd name="T97" fmla="*/ 418 h 688"/>
                <a:gd name="T98" fmla="*/ 279 w 428"/>
                <a:gd name="T99" fmla="*/ 60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8" h="688">
                  <a:moveTo>
                    <a:pt x="269" y="606"/>
                  </a:moveTo>
                  <a:lnTo>
                    <a:pt x="265" y="605"/>
                  </a:lnTo>
                  <a:lnTo>
                    <a:pt x="254" y="603"/>
                  </a:lnTo>
                  <a:lnTo>
                    <a:pt x="238" y="599"/>
                  </a:lnTo>
                  <a:lnTo>
                    <a:pt x="220" y="596"/>
                  </a:lnTo>
                  <a:lnTo>
                    <a:pt x="199" y="592"/>
                  </a:lnTo>
                  <a:lnTo>
                    <a:pt x="177" y="590"/>
                  </a:lnTo>
                  <a:lnTo>
                    <a:pt x="156" y="587"/>
                  </a:lnTo>
                  <a:lnTo>
                    <a:pt x="138" y="585"/>
                  </a:lnTo>
                  <a:lnTo>
                    <a:pt x="135" y="575"/>
                  </a:lnTo>
                  <a:lnTo>
                    <a:pt x="130" y="544"/>
                  </a:lnTo>
                  <a:lnTo>
                    <a:pt x="129" y="477"/>
                  </a:lnTo>
                  <a:lnTo>
                    <a:pt x="133" y="362"/>
                  </a:lnTo>
                  <a:lnTo>
                    <a:pt x="133" y="350"/>
                  </a:lnTo>
                  <a:lnTo>
                    <a:pt x="130" y="350"/>
                  </a:lnTo>
                  <a:lnTo>
                    <a:pt x="120" y="350"/>
                  </a:lnTo>
                  <a:lnTo>
                    <a:pt x="105" y="352"/>
                  </a:lnTo>
                  <a:lnTo>
                    <a:pt x="86" y="353"/>
                  </a:lnTo>
                  <a:lnTo>
                    <a:pt x="65" y="353"/>
                  </a:lnTo>
                  <a:lnTo>
                    <a:pt x="43" y="354"/>
                  </a:lnTo>
                  <a:lnTo>
                    <a:pt x="22" y="355"/>
                  </a:lnTo>
                  <a:lnTo>
                    <a:pt x="1" y="355"/>
                  </a:lnTo>
                  <a:lnTo>
                    <a:pt x="0" y="355"/>
                  </a:lnTo>
                  <a:lnTo>
                    <a:pt x="0" y="355"/>
                  </a:lnTo>
                  <a:lnTo>
                    <a:pt x="0" y="355"/>
                  </a:lnTo>
                  <a:lnTo>
                    <a:pt x="0" y="355"/>
                  </a:lnTo>
                  <a:lnTo>
                    <a:pt x="0" y="354"/>
                  </a:lnTo>
                  <a:lnTo>
                    <a:pt x="0" y="350"/>
                  </a:lnTo>
                  <a:lnTo>
                    <a:pt x="0" y="348"/>
                  </a:lnTo>
                  <a:lnTo>
                    <a:pt x="0" y="346"/>
                  </a:lnTo>
                  <a:lnTo>
                    <a:pt x="0" y="345"/>
                  </a:lnTo>
                  <a:lnTo>
                    <a:pt x="0" y="345"/>
                  </a:lnTo>
                  <a:lnTo>
                    <a:pt x="0" y="345"/>
                  </a:lnTo>
                  <a:lnTo>
                    <a:pt x="0" y="345"/>
                  </a:lnTo>
                  <a:lnTo>
                    <a:pt x="5" y="344"/>
                  </a:lnTo>
                  <a:lnTo>
                    <a:pt x="12" y="342"/>
                  </a:lnTo>
                  <a:lnTo>
                    <a:pt x="24" y="340"/>
                  </a:lnTo>
                  <a:lnTo>
                    <a:pt x="38" y="339"/>
                  </a:lnTo>
                  <a:lnTo>
                    <a:pt x="55" y="338"/>
                  </a:lnTo>
                  <a:lnTo>
                    <a:pt x="75" y="337"/>
                  </a:lnTo>
                  <a:lnTo>
                    <a:pt x="99" y="335"/>
                  </a:lnTo>
                  <a:lnTo>
                    <a:pt x="126" y="334"/>
                  </a:lnTo>
                  <a:lnTo>
                    <a:pt x="136" y="334"/>
                  </a:lnTo>
                  <a:lnTo>
                    <a:pt x="136" y="331"/>
                  </a:lnTo>
                  <a:lnTo>
                    <a:pt x="137" y="320"/>
                  </a:lnTo>
                  <a:lnTo>
                    <a:pt x="138" y="304"/>
                  </a:lnTo>
                  <a:lnTo>
                    <a:pt x="139" y="286"/>
                  </a:lnTo>
                  <a:lnTo>
                    <a:pt x="147" y="287"/>
                  </a:lnTo>
                  <a:lnTo>
                    <a:pt x="154" y="288"/>
                  </a:lnTo>
                  <a:lnTo>
                    <a:pt x="162" y="289"/>
                  </a:lnTo>
                  <a:lnTo>
                    <a:pt x="169" y="289"/>
                  </a:lnTo>
                  <a:lnTo>
                    <a:pt x="183" y="288"/>
                  </a:lnTo>
                  <a:lnTo>
                    <a:pt x="197" y="286"/>
                  </a:lnTo>
                  <a:lnTo>
                    <a:pt x="211" y="282"/>
                  </a:lnTo>
                  <a:lnTo>
                    <a:pt x="222" y="280"/>
                  </a:lnTo>
                  <a:lnTo>
                    <a:pt x="234" y="277"/>
                  </a:lnTo>
                  <a:lnTo>
                    <a:pt x="242" y="274"/>
                  </a:lnTo>
                  <a:lnTo>
                    <a:pt x="249" y="273"/>
                  </a:lnTo>
                  <a:lnTo>
                    <a:pt x="251" y="272"/>
                  </a:lnTo>
                  <a:lnTo>
                    <a:pt x="246" y="257"/>
                  </a:lnTo>
                  <a:lnTo>
                    <a:pt x="244" y="257"/>
                  </a:lnTo>
                  <a:lnTo>
                    <a:pt x="238" y="259"/>
                  </a:lnTo>
                  <a:lnTo>
                    <a:pt x="230" y="262"/>
                  </a:lnTo>
                  <a:lnTo>
                    <a:pt x="220" y="264"/>
                  </a:lnTo>
                  <a:lnTo>
                    <a:pt x="207" y="266"/>
                  </a:lnTo>
                  <a:lnTo>
                    <a:pt x="194" y="270"/>
                  </a:lnTo>
                  <a:lnTo>
                    <a:pt x="181" y="272"/>
                  </a:lnTo>
                  <a:lnTo>
                    <a:pt x="168" y="273"/>
                  </a:lnTo>
                  <a:lnTo>
                    <a:pt x="162" y="273"/>
                  </a:lnTo>
                  <a:lnTo>
                    <a:pt x="155" y="272"/>
                  </a:lnTo>
                  <a:lnTo>
                    <a:pt x="148" y="271"/>
                  </a:lnTo>
                  <a:lnTo>
                    <a:pt x="140" y="270"/>
                  </a:lnTo>
                  <a:lnTo>
                    <a:pt x="148" y="190"/>
                  </a:lnTo>
                  <a:lnTo>
                    <a:pt x="153" y="147"/>
                  </a:lnTo>
                  <a:lnTo>
                    <a:pt x="155" y="129"/>
                  </a:lnTo>
                  <a:lnTo>
                    <a:pt x="155" y="126"/>
                  </a:lnTo>
                  <a:lnTo>
                    <a:pt x="148" y="122"/>
                  </a:lnTo>
                  <a:lnTo>
                    <a:pt x="139" y="119"/>
                  </a:lnTo>
                  <a:lnTo>
                    <a:pt x="132" y="113"/>
                  </a:lnTo>
                  <a:lnTo>
                    <a:pt x="125" y="108"/>
                  </a:lnTo>
                  <a:lnTo>
                    <a:pt x="122" y="105"/>
                  </a:lnTo>
                  <a:lnTo>
                    <a:pt x="125" y="104"/>
                  </a:lnTo>
                  <a:lnTo>
                    <a:pt x="130" y="103"/>
                  </a:lnTo>
                  <a:lnTo>
                    <a:pt x="136" y="102"/>
                  </a:lnTo>
                  <a:lnTo>
                    <a:pt x="141" y="102"/>
                  </a:lnTo>
                  <a:lnTo>
                    <a:pt x="160" y="102"/>
                  </a:lnTo>
                  <a:lnTo>
                    <a:pt x="159" y="99"/>
                  </a:lnTo>
                  <a:lnTo>
                    <a:pt x="155" y="94"/>
                  </a:lnTo>
                  <a:lnTo>
                    <a:pt x="151" y="89"/>
                  </a:lnTo>
                  <a:lnTo>
                    <a:pt x="150" y="87"/>
                  </a:lnTo>
                  <a:lnTo>
                    <a:pt x="145" y="79"/>
                  </a:lnTo>
                  <a:lnTo>
                    <a:pt x="141" y="68"/>
                  </a:lnTo>
                  <a:lnTo>
                    <a:pt x="139" y="58"/>
                  </a:lnTo>
                  <a:lnTo>
                    <a:pt x="139" y="50"/>
                  </a:lnTo>
                  <a:lnTo>
                    <a:pt x="140" y="49"/>
                  </a:lnTo>
                  <a:lnTo>
                    <a:pt x="143" y="46"/>
                  </a:lnTo>
                  <a:lnTo>
                    <a:pt x="146" y="44"/>
                  </a:lnTo>
                  <a:lnTo>
                    <a:pt x="152" y="43"/>
                  </a:lnTo>
                  <a:lnTo>
                    <a:pt x="164" y="41"/>
                  </a:lnTo>
                  <a:lnTo>
                    <a:pt x="174" y="41"/>
                  </a:lnTo>
                  <a:lnTo>
                    <a:pt x="183" y="42"/>
                  </a:lnTo>
                  <a:lnTo>
                    <a:pt x="189" y="43"/>
                  </a:lnTo>
                  <a:lnTo>
                    <a:pt x="193" y="44"/>
                  </a:lnTo>
                  <a:lnTo>
                    <a:pt x="197" y="46"/>
                  </a:lnTo>
                  <a:lnTo>
                    <a:pt x="199" y="47"/>
                  </a:lnTo>
                  <a:lnTo>
                    <a:pt x="199" y="47"/>
                  </a:lnTo>
                  <a:lnTo>
                    <a:pt x="215" y="38"/>
                  </a:lnTo>
                  <a:lnTo>
                    <a:pt x="213" y="30"/>
                  </a:lnTo>
                  <a:lnTo>
                    <a:pt x="212" y="21"/>
                  </a:lnTo>
                  <a:lnTo>
                    <a:pt x="212" y="12"/>
                  </a:lnTo>
                  <a:lnTo>
                    <a:pt x="214" y="4"/>
                  </a:lnTo>
                  <a:lnTo>
                    <a:pt x="215" y="3"/>
                  </a:lnTo>
                  <a:lnTo>
                    <a:pt x="217" y="1"/>
                  </a:lnTo>
                  <a:lnTo>
                    <a:pt x="220" y="0"/>
                  </a:lnTo>
                  <a:lnTo>
                    <a:pt x="223" y="0"/>
                  </a:lnTo>
                  <a:lnTo>
                    <a:pt x="230" y="1"/>
                  </a:lnTo>
                  <a:lnTo>
                    <a:pt x="239" y="4"/>
                  </a:lnTo>
                  <a:lnTo>
                    <a:pt x="251" y="8"/>
                  </a:lnTo>
                  <a:lnTo>
                    <a:pt x="265" y="15"/>
                  </a:lnTo>
                  <a:lnTo>
                    <a:pt x="281" y="22"/>
                  </a:lnTo>
                  <a:lnTo>
                    <a:pt x="297" y="31"/>
                  </a:lnTo>
                  <a:lnTo>
                    <a:pt x="314" y="41"/>
                  </a:lnTo>
                  <a:lnTo>
                    <a:pt x="332" y="50"/>
                  </a:lnTo>
                  <a:lnTo>
                    <a:pt x="349" y="60"/>
                  </a:lnTo>
                  <a:lnTo>
                    <a:pt x="365" y="70"/>
                  </a:lnTo>
                  <a:lnTo>
                    <a:pt x="380" y="81"/>
                  </a:lnTo>
                  <a:lnTo>
                    <a:pt x="395" y="90"/>
                  </a:lnTo>
                  <a:lnTo>
                    <a:pt x="406" y="99"/>
                  </a:lnTo>
                  <a:lnTo>
                    <a:pt x="417" y="106"/>
                  </a:lnTo>
                  <a:lnTo>
                    <a:pt x="424" y="113"/>
                  </a:lnTo>
                  <a:lnTo>
                    <a:pt x="427" y="118"/>
                  </a:lnTo>
                  <a:lnTo>
                    <a:pt x="428" y="132"/>
                  </a:lnTo>
                  <a:lnTo>
                    <a:pt x="423" y="147"/>
                  </a:lnTo>
                  <a:lnTo>
                    <a:pt x="415" y="160"/>
                  </a:lnTo>
                  <a:lnTo>
                    <a:pt x="406" y="171"/>
                  </a:lnTo>
                  <a:lnTo>
                    <a:pt x="405" y="172"/>
                  </a:lnTo>
                  <a:lnTo>
                    <a:pt x="352" y="406"/>
                  </a:lnTo>
                  <a:lnTo>
                    <a:pt x="362" y="408"/>
                  </a:lnTo>
                  <a:lnTo>
                    <a:pt x="366" y="409"/>
                  </a:lnTo>
                  <a:lnTo>
                    <a:pt x="370" y="410"/>
                  </a:lnTo>
                  <a:lnTo>
                    <a:pt x="373" y="411"/>
                  </a:lnTo>
                  <a:lnTo>
                    <a:pt x="375" y="413"/>
                  </a:lnTo>
                  <a:lnTo>
                    <a:pt x="372" y="414"/>
                  </a:lnTo>
                  <a:lnTo>
                    <a:pt x="368" y="415"/>
                  </a:lnTo>
                  <a:lnTo>
                    <a:pt x="363" y="416"/>
                  </a:lnTo>
                  <a:lnTo>
                    <a:pt x="356" y="417"/>
                  </a:lnTo>
                  <a:lnTo>
                    <a:pt x="349" y="418"/>
                  </a:lnTo>
                  <a:lnTo>
                    <a:pt x="289" y="686"/>
                  </a:lnTo>
                  <a:lnTo>
                    <a:pt x="264" y="688"/>
                  </a:lnTo>
                  <a:lnTo>
                    <a:pt x="279" y="608"/>
                  </a:lnTo>
                  <a:lnTo>
                    <a:pt x="269" y="606"/>
                  </a:lnTo>
                  <a:close/>
                </a:path>
              </a:pathLst>
            </a:custGeom>
            <a:solidFill>
              <a:srgbClr val="825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0" name="Freeform 28"/>
            <p:cNvSpPr>
              <a:spLocks/>
            </p:cNvSpPr>
            <p:nvPr/>
          </p:nvSpPr>
          <p:spPr bwMode="auto">
            <a:xfrm>
              <a:off x="3215" y="2518"/>
              <a:ext cx="11" cy="3"/>
            </a:xfrm>
            <a:custGeom>
              <a:avLst/>
              <a:gdLst>
                <a:gd name="T0" fmla="*/ 5 w 24"/>
                <a:gd name="T1" fmla="*/ 0 h 6"/>
                <a:gd name="T2" fmla="*/ 13 w 24"/>
                <a:gd name="T3" fmla="*/ 0 h 6"/>
                <a:gd name="T4" fmla="*/ 13 w 24"/>
                <a:gd name="T5" fmla="*/ 0 h 6"/>
                <a:gd name="T6" fmla="*/ 17 w 24"/>
                <a:gd name="T7" fmla="*/ 0 h 6"/>
                <a:gd name="T8" fmla="*/ 19 w 24"/>
                <a:gd name="T9" fmla="*/ 1 h 6"/>
                <a:gd name="T10" fmla="*/ 21 w 24"/>
                <a:gd name="T11" fmla="*/ 3 h 6"/>
                <a:gd name="T12" fmla="*/ 24 w 24"/>
                <a:gd name="T13" fmla="*/ 6 h 6"/>
                <a:gd name="T14" fmla="*/ 18 w 24"/>
                <a:gd name="T15" fmla="*/ 5 h 6"/>
                <a:gd name="T16" fmla="*/ 12 w 24"/>
                <a:gd name="T17" fmla="*/ 3 h 6"/>
                <a:gd name="T18" fmla="*/ 6 w 24"/>
                <a:gd name="T19" fmla="*/ 3 h 6"/>
                <a:gd name="T20" fmla="*/ 0 w 24"/>
                <a:gd name="T21" fmla="*/ 2 h 6"/>
                <a:gd name="T22" fmla="*/ 2 w 24"/>
                <a:gd name="T23" fmla="*/ 1 h 6"/>
                <a:gd name="T24" fmla="*/ 3 w 24"/>
                <a:gd name="T25" fmla="*/ 1 h 6"/>
                <a:gd name="T26" fmla="*/ 4 w 24"/>
                <a:gd name="T27" fmla="*/ 1 h 6"/>
                <a:gd name="T28" fmla="*/ 5 w 24"/>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6">
                  <a:moveTo>
                    <a:pt x="5" y="0"/>
                  </a:moveTo>
                  <a:lnTo>
                    <a:pt x="13" y="0"/>
                  </a:lnTo>
                  <a:lnTo>
                    <a:pt x="13" y="0"/>
                  </a:lnTo>
                  <a:lnTo>
                    <a:pt x="17" y="0"/>
                  </a:lnTo>
                  <a:lnTo>
                    <a:pt x="19" y="1"/>
                  </a:lnTo>
                  <a:lnTo>
                    <a:pt x="21" y="3"/>
                  </a:lnTo>
                  <a:lnTo>
                    <a:pt x="24" y="6"/>
                  </a:lnTo>
                  <a:lnTo>
                    <a:pt x="18" y="5"/>
                  </a:lnTo>
                  <a:lnTo>
                    <a:pt x="12" y="3"/>
                  </a:lnTo>
                  <a:lnTo>
                    <a:pt x="6" y="3"/>
                  </a:lnTo>
                  <a:lnTo>
                    <a:pt x="0" y="2"/>
                  </a:lnTo>
                  <a:lnTo>
                    <a:pt x="2" y="1"/>
                  </a:lnTo>
                  <a:lnTo>
                    <a:pt x="3" y="1"/>
                  </a:lnTo>
                  <a:lnTo>
                    <a:pt x="4" y="1"/>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1" name="Freeform 29"/>
            <p:cNvSpPr>
              <a:spLocks/>
            </p:cNvSpPr>
            <p:nvPr/>
          </p:nvSpPr>
          <p:spPr bwMode="auto">
            <a:xfrm>
              <a:off x="3234" y="2332"/>
              <a:ext cx="28" cy="165"/>
            </a:xfrm>
            <a:custGeom>
              <a:avLst/>
              <a:gdLst>
                <a:gd name="T0" fmla="*/ 51 w 56"/>
                <a:gd name="T1" fmla="*/ 1 h 329"/>
                <a:gd name="T2" fmla="*/ 54 w 56"/>
                <a:gd name="T3" fmla="*/ 0 h 329"/>
                <a:gd name="T4" fmla="*/ 56 w 56"/>
                <a:gd name="T5" fmla="*/ 1 h 329"/>
                <a:gd name="T6" fmla="*/ 33 w 56"/>
                <a:gd name="T7" fmla="*/ 312 h 329"/>
                <a:gd name="T8" fmla="*/ 25 w 56"/>
                <a:gd name="T9" fmla="*/ 317 h 329"/>
                <a:gd name="T10" fmla="*/ 17 w 56"/>
                <a:gd name="T11" fmla="*/ 320 h 329"/>
                <a:gd name="T12" fmla="*/ 8 w 56"/>
                <a:gd name="T13" fmla="*/ 325 h 329"/>
                <a:gd name="T14" fmla="*/ 0 w 56"/>
                <a:gd name="T15" fmla="*/ 329 h 329"/>
                <a:gd name="T16" fmla="*/ 51 w 56"/>
                <a:gd name="T17"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9">
                  <a:moveTo>
                    <a:pt x="51" y="1"/>
                  </a:moveTo>
                  <a:lnTo>
                    <a:pt x="54" y="0"/>
                  </a:lnTo>
                  <a:lnTo>
                    <a:pt x="56" y="1"/>
                  </a:lnTo>
                  <a:lnTo>
                    <a:pt x="33" y="312"/>
                  </a:lnTo>
                  <a:lnTo>
                    <a:pt x="25" y="317"/>
                  </a:lnTo>
                  <a:lnTo>
                    <a:pt x="17" y="320"/>
                  </a:lnTo>
                  <a:lnTo>
                    <a:pt x="8" y="325"/>
                  </a:lnTo>
                  <a:lnTo>
                    <a:pt x="0" y="329"/>
                  </a:lnTo>
                  <a:lnTo>
                    <a:pt x="51" y="1"/>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4" name="Freeform 30"/>
            <p:cNvSpPr>
              <a:spLocks/>
            </p:cNvSpPr>
            <p:nvPr/>
          </p:nvSpPr>
          <p:spPr bwMode="auto">
            <a:xfrm>
              <a:off x="3037" y="2519"/>
              <a:ext cx="164" cy="243"/>
            </a:xfrm>
            <a:custGeom>
              <a:avLst/>
              <a:gdLst>
                <a:gd name="T0" fmla="*/ 218 w 329"/>
                <a:gd name="T1" fmla="*/ 284 h 487"/>
                <a:gd name="T2" fmla="*/ 168 w 329"/>
                <a:gd name="T3" fmla="*/ 324 h 487"/>
                <a:gd name="T4" fmla="*/ 125 w 329"/>
                <a:gd name="T5" fmla="*/ 368 h 487"/>
                <a:gd name="T6" fmla="*/ 98 w 329"/>
                <a:gd name="T7" fmla="*/ 409 h 487"/>
                <a:gd name="T8" fmla="*/ 94 w 329"/>
                <a:gd name="T9" fmla="*/ 446 h 487"/>
                <a:gd name="T10" fmla="*/ 100 w 329"/>
                <a:gd name="T11" fmla="*/ 476 h 487"/>
                <a:gd name="T12" fmla="*/ 13 w 329"/>
                <a:gd name="T13" fmla="*/ 487 h 487"/>
                <a:gd name="T14" fmla="*/ 5 w 329"/>
                <a:gd name="T15" fmla="*/ 464 h 487"/>
                <a:gd name="T16" fmla="*/ 0 w 329"/>
                <a:gd name="T17" fmla="*/ 429 h 487"/>
                <a:gd name="T18" fmla="*/ 14 w 329"/>
                <a:gd name="T19" fmla="*/ 398 h 487"/>
                <a:gd name="T20" fmla="*/ 47 w 329"/>
                <a:gd name="T21" fmla="*/ 358 h 487"/>
                <a:gd name="T22" fmla="*/ 91 w 329"/>
                <a:gd name="T23" fmla="*/ 318 h 487"/>
                <a:gd name="T24" fmla="*/ 142 w 329"/>
                <a:gd name="T25" fmla="*/ 285 h 487"/>
                <a:gd name="T26" fmla="*/ 168 w 329"/>
                <a:gd name="T27" fmla="*/ 259 h 487"/>
                <a:gd name="T28" fmla="*/ 184 w 329"/>
                <a:gd name="T29" fmla="*/ 224 h 487"/>
                <a:gd name="T30" fmla="*/ 192 w 329"/>
                <a:gd name="T31" fmla="*/ 181 h 487"/>
                <a:gd name="T32" fmla="*/ 197 w 329"/>
                <a:gd name="T33" fmla="*/ 135 h 487"/>
                <a:gd name="T34" fmla="*/ 206 w 329"/>
                <a:gd name="T35" fmla="*/ 72 h 487"/>
                <a:gd name="T36" fmla="*/ 223 w 329"/>
                <a:gd name="T37" fmla="*/ 23 h 487"/>
                <a:gd name="T38" fmla="*/ 232 w 329"/>
                <a:gd name="T39" fmla="*/ 12 h 487"/>
                <a:gd name="T40" fmla="*/ 241 w 329"/>
                <a:gd name="T41" fmla="*/ 5 h 487"/>
                <a:gd name="T42" fmla="*/ 250 w 329"/>
                <a:gd name="T43" fmla="*/ 1 h 487"/>
                <a:gd name="T44" fmla="*/ 260 w 329"/>
                <a:gd name="T45" fmla="*/ 1 h 487"/>
                <a:gd name="T46" fmla="*/ 261 w 329"/>
                <a:gd name="T47" fmla="*/ 1 h 487"/>
                <a:gd name="T48" fmla="*/ 327 w 329"/>
                <a:gd name="T49" fmla="*/ 2 h 487"/>
                <a:gd name="T50" fmla="*/ 322 w 329"/>
                <a:gd name="T51" fmla="*/ 8 h 487"/>
                <a:gd name="T52" fmla="*/ 307 w 329"/>
                <a:gd name="T53" fmla="*/ 36 h 487"/>
                <a:gd name="T54" fmla="*/ 294 w 329"/>
                <a:gd name="T55" fmla="*/ 98 h 487"/>
                <a:gd name="T56" fmla="*/ 287 w 329"/>
                <a:gd name="T57" fmla="*/ 154 h 487"/>
                <a:gd name="T58" fmla="*/ 283 w 329"/>
                <a:gd name="T59" fmla="*/ 196 h 487"/>
                <a:gd name="T60" fmla="*/ 272 w 329"/>
                <a:gd name="T61" fmla="*/ 232 h 487"/>
                <a:gd name="T62" fmla="*/ 256 w 329"/>
                <a:gd name="T63" fmla="*/ 258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9" h="487">
                  <a:moveTo>
                    <a:pt x="245" y="267"/>
                  </a:moveTo>
                  <a:lnTo>
                    <a:pt x="218" y="284"/>
                  </a:lnTo>
                  <a:lnTo>
                    <a:pt x="193" y="303"/>
                  </a:lnTo>
                  <a:lnTo>
                    <a:pt x="168" y="324"/>
                  </a:lnTo>
                  <a:lnTo>
                    <a:pt x="144" y="346"/>
                  </a:lnTo>
                  <a:lnTo>
                    <a:pt x="125" y="368"/>
                  </a:lnTo>
                  <a:lnTo>
                    <a:pt x="109" y="389"/>
                  </a:lnTo>
                  <a:lnTo>
                    <a:pt x="98" y="409"/>
                  </a:lnTo>
                  <a:lnTo>
                    <a:pt x="94" y="428"/>
                  </a:lnTo>
                  <a:lnTo>
                    <a:pt x="94" y="446"/>
                  </a:lnTo>
                  <a:lnTo>
                    <a:pt x="96" y="462"/>
                  </a:lnTo>
                  <a:lnTo>
                    <a:pt x="100" y="476"/>
                  </a:lnTo>
                  <a:lnTo>
                    <a:pt x="104" y="487"/>
                  </a:lnTo>
                  <a:lnTo>
                    <a:pt x="13" y="487"/>
                  </a:lnTo>
                  <a:lnTo>
                    <a:pt x="8" y="478"/>
                  </a:lnTo>
                  <a:lnTo>
                    <a:pt x="5" y="464"/>
                  </a:lnTo>
                  <a:lnTo>
                    <a:pt x="2" y="448"/>
                  </a:lnTo>
                  <a:lnTo>
                    <a:pt x="0" y="429"/>
                  </a:lnTo>
                  <a:lnTo>
                    <a:pt x="4" y="415"/>
                  </a:lnTo>
                  <a:lnTo>
                    <a:pt x="14" y="398"/>
                  </a:lnTo>
                  <a:lnTo>
                    <a:pt x="28" y="378"/>
                  </a:lnTo>
                  <a:lnTo>
                    <a:pt x="47" y="358"/>
                  </a:lnTo>
                  <a:lnTo>
                    <a:pt x="68" y="338"/>
                  </a:lnTo>
                  <a:lnTo>
                    <a:pt x="91" y="318"/>
                  </a:lnTo>
                  <a:lnTo>
                    <a:pt x="117" y="301"/>
                  </a:lnTo>
                  <a:lnTo>
                    <a:pt x="142" y="285"/>
                  </a:lnTo>
                  <a:lnTo>
                    <a:pt x="156" y="274"/>
                  </a:lnTo>
                  <a:lnTo>
                    <a:pt x="168" y="259"/>
                  </a:lnTo>
                  <a:lnTo>
                    <a:pt x="177" y="243"/>
                  </a:lnTo>
                  <a:lnTo>
                    <a:pt x="184" y="224"/>
                  </a:lnTo>
                  <a:lnTo>
                    <a:pt x="188" y="203"/>
                  </a:lnTo>
                  <a:lnTo>
                    <a:pt x="192" y="181"/>
                  </a:lnTo>
                  <a:lnTo>
                    <a:pt x="195" y="158"/>
                  </a:lnTo>
                  <a:lnTo>
                    <a:pt x="197" y="135"/>
                  </a:lnTo>
                  <a:lnTo>
                    <a:pt x="201" y="103"/>
                  </a:lnTo>
                  <a:lnTo>
                    <a:pt x="206" y="72"/>
                  </a:lnTo>
                  <a:lnTo>
                    <a:pt x="212" y="45"/>
                  </a:lnTo>
                  <a:lnTo>
                    <a:pt x="223" y="23"/>
                  </a:lnTo>
                  <a:lnTo>
                    <a:pt x="227" y="17"/>
                  </a:lnTo>
                  <a:lnTo>
                    <a:pt x="232" y="12"/>
                  </a:lnTo>
                  <a:lnTo>
                    <a:pt x="237" y="8"/>
                  </a:lnTo>
                  <a:lnTo>
                    <a:pt x="241" y="5"/>
                  </a:lnTo>
                  <a:lnTo>
                    <a:pt x="246" y="2"/>
                  </a:lnTo>
                  <a:lnTo>
                    <a:pt x="250" y="1"/>
                  </a:lnTo>
                  <a:lnTo>
                    <a:pt x="255" y="1"/>
                  </a:lnTo>
                  <a:lnTo>
                    <a:pt x="260" y="1"/>
                  </a:lnTo>
                  <a:lnTo>
                    <a:pt x="260" y="1"/>
                  </a:lnTo>
                  <a:lnTo>
                    <a:pt x="261" y="1"/>
                  </a:lnTo>
                  <a:lnTo>
                    <a:pt x="329" y="0"/>
                  </a:lnTo>
                  <a:lnTo>
                    <a:pt x="327" y="2"/>
                  </a:lnTo>
                  <a:lnTo>
                    <a:pt x="324" y="6"/>
                  </a:lnTo>
                  <a:lnTo>
                    <a:pt x="322" y="8"/>
                  </a:lnTo>
                  <a:lnTo>
                    <a:pt x="320" y="12"/>
                  </a:lnTo>
                  <a:lnTo>
                    <a:pt x="307" y="36"/>
                  </a:lnTo>
                  <a:lnTo>
                    <a:pt x="299" y="66"/>
                  </a:lnTo>
                  <a:lnTo>
                    <a:pt x="294" y="98"/>
                  </a:lnTo>
                  <a:lnTo>
                    <a:pt x="290" y="134"/>
                  </a:lnTo>
                  <a:lnTo>
                    <a:pt x="287" y="154"/>
                  </a:lnTo>
                  <a:lnTo>
                    <a:pt x="285" y="176"/>
                  </a:lnTo>
                  <a:lnTo>
                    <a:pt x="283" y="196"/>
                  </a:lnTo>
                  <a:lnTo>
                    <a:pt x="278" y="214"/>
                  </a:lnTo>
                  <a:lnTo>
                    <a:pt x="272" y="232"/>
                  </a:lnTo>
                  <a:lnTo>
                    <a:pt x="265" y="247"/>
                  </a:lnTo>
                  <a:lnTo>
                    <a:pt x="256" y="258"/>
                  </a:lnTo>
                  <a:lnTo>
                    <a:pt x="245"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5" name="Freeform 31"/>
            <p:cNvSpPr>
              <a:spLocks/>
            </p:cNvSpPr>
            <p:nvPr/>
          </p:nvSpPr>
          <p:spPr bwMode="auto">
            <a:xfrm>
              <a:off x="3203" y="2490"/>
              <a:ext cx="94" cy="60"/>
            </a:xfrm>
            <a:custGeom>
              <a:avLst/>
              <a:gdLst>
                <a:gd name="T0" fmla="*/ 117 w 187"/>
                <a:gd name="T1" fmla="*/ 117 h 119"/>
                <a:gd name="T2" fmla="*/ 101 w 187"/>
                <a:gd name="T3" fmla="*/ 118 h 119"/>
                <a:gd name="T4" fmla="*/ 85 w 187"/>
                <a:gd name="T5" fmla="*/ 119 h 119"/>
                <a:gd name="T6" fmla="*/ 67 w 187"/>
                <a:gd name="T7" fmla="*/ 117 h 119"/>
                <a:gd name="T8" fmla="*/ 51 w 187"/>
                <a:gd name="T9" fmla="*/ 116 h 119"/>
                <a:gd name="T10" fmla="*/ 36 w 187"/>
                <a:gd name="T11" fmla="*/ 113 h 119"/>
                <a:gd name="T12" fmla="*/ 22 w 187"/>
                <a:gd name="T13" fmla="*/ 110 h 119"/>
                <a:gd name="T14" fmla="*/ 10 w 187"/>
                <a:gd name="T15" fmla="*/ 107 h 119"/>
                <a:gd name="T16" fmla="*/ 0 w 187"/>
                <a:gd name="T17" fmla="*/ 105 h 119"/>
                <a:gd name="T18" fmla="*/ 14 w 187"/>
                <a:gd name="T19" fmla="*/ 76 h 119"/>
                <a:gd name="T20" fmla="*/ 18 w 187"/>
                <a:gd name="T21" fmla="*/ 76 h 119"/>
                <a:gd name="T22" fmla="*/ 22 w 187"/>
                <a:gd name="T23" fmla="*/ 77 h 119"/>
                <a:gd name="T24" fmla="*/ 27 w 187"/>
                <a:gd name="T25" fmla="*/ 77 h 119"/>
                <a:gd name="T26" fmla="*/ 32 w 187"/>
                <a:gd name="T27" fmla="*/ 78 h 119"/>
                <a:gd name="T28" fmla="*/ 36 w 187"/>
                <a:gd name="T29" fmla="*/ 78 h 119"/>
                <a:gd name="T30" fmla="*/ 41 w 187"/>
                <a:gd name="T31" fmla="*/ 79 h 119"/>
                <a:gd name="T32" fmla="*/ 47 w 187"/>
                <a:gd name="T33" fmla="*/ 79 h 119"/>
                <a:gd name="T34" fmla="*/ 51 w 187"/>
                <a:gd name="T35" fmla="*/ 79 h 119"/>
                <a:gd name="T36" fmla="*/ 58 w 187"/>
                <a:gd name="T37" fmla="*/ 79 h 119"/>
                <a:gd name="T38" fmla="*/ 65 w 187"/>
                <a:gd name="T39" fmla="*/ 77 h 119"/>
                <a:gd name="T40" fmla="*/ 70 w 187"/>
                <a:gd name="T41" fmla="*/ 75 h 119"/>
                <a:gd name="T42" fmla="*/ 73 w 187"/>
                <a:gd name="T43" fmla="*/ 71 h 119"/>
                <a:gd name="T44" fmla="*/ 76 w 187"/>
                <a:gd name="T45" fmla="*/ 66 h 119"/>
                <a:gd name="T46" fmla="*/ 78 w 187"/>
                <a:gd name="T47" fmla="*/ 62 h 119"/>
                <a:gd name="T48" fmla="*/ 78 w 187"/>
                <a:gd name="T49" fmla="*/ 58 h 119"/>
                <a:gd name="T50" fmla="*/ 76 w 187"/>
                <a:gd name="T51" fmla="*/ 56 h 119"/>
                <a:gd name="T52" fmla="*/ 76 w 187"/>
                <a:gd name="T53" fmla="*/ 53 h 119"/>
                <a:gd name="T54" fmla="*/ 56 w 187"/>
                <a:gd name="T55" fmla="*/ 38 h 119"/>
                <a:gd name="T56" fmla="*/ 71 w 187"/>
                <a:gd name="T57" fmla="*/ 28 h 119"/>
                <a:gd name="T58" fmla="*/ 86 w 187"/>
                <a:gd name="T59" fmla="*/ 22 h 119"/>
                <a:gd name="T60" fmla="*/ 101 w 187"/>
                <a:gd name="T61" fmla="*/ 15 h 119"/>
                <a:gd name="T62" fmla="*/ 113 w 187"/>
                <a:gd name="T63" fmla="*/ 8 h 119"/>
                <a:gd name="T64" fmla="*/ 125 w 187"/>
                <a:gd name="T65" fmla="*/ 4 h 119"/>
                <a:gd name="T66" fmla="*/ 134 w 187"/>
                <a:gd name="T67" fmla="*/ 1 h 119"/>
                <a:gd name="T68" fmla="*/ 142 w 187"/>
                <a:gd name="T69" fmla="*/ 0 h 119"/>
                <a:gd name="T70" fmla="*/ 147 w 187"/>
                <a:gd name="T71" fmla="*/ 0 h 119"/>
                <a:gd name="T72" fmla="*/ 154 w 187"/>
                <a:gd name="T73" fmla="*/ 11 h 119"/>
                <a:gd name="T74" fmla="*/ 159 w 187"/>
                <a:gd name="T75" fmla="*/ 26 h 119"/>
                <a:gd name="T76" fmla="*/ 164 w 187"/>
                <a:gd name="T77" fmla="*/ 43 h 119"/>
                <a:gd name="T78" fmla="*/ 168 w 187"/>
                <a:gd name="T79" fmla="*/ 58 h 119"/>
                <a:gd name="T80" fmla="*/ 169 w 187"/>
                <a:gd name="T81" fmla="*/ 64 h 119"/>
                <a:gd name="T82" fmla="*/ 187 w 187"/>
                <a:gd name="T83" fmla="*/ 71 h 119"/>
                <a:gd name="T84" fmla="*/ 180 w 187"/>
                <a:gd name="T85" fmla="*/ 101 h 119"/>
                <a:gd name="T86" fmla="*/ 179 w 187"/>
                <a:gd name="T87" fmla="*/ 102 h 119"/>
                <a:gd name="T88" fmla="*/ 176 w 187"/>
                <a:gd name="T89" fmla="*/ 102 h 119"/>
                <a:gd name="T90" fmla="*/ 172 w 187"/>
                <a:gd name="T91" fmla="*/ 105 h 119"/>
                <a:gd name="T92" fmla="*/ 165 w 187"/>
                <a:gd name="T93" fmla="*/ 106 h 119"/>
                <a:gd name="T94" fmla="*/ 157 w 187"/>
                <a:gd name="T95" fmla="*/ 108 h 119"/>
                <a:gd name="T96" fmla="*/ 147 w 187"/>
                <a:gd name="T97" fmla="*/ 111 h 119"/>
                <a:gd name="T98" fmla="*/ 133 w 187"/>
                <a:gd name="T99" fmla="*/ 114 h 119"/>
                <a:gd name="T100" fmla="*/ 117 w 187"/>
                <a:gd name="T101" fmla="*/ 1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 h="119">
                  <a:moveTo>
                    <a:pt x="117" y="117"/>
                  </a:moveTo>
                  <a:lnTo>
                    <a:pt x="101" y="118"/>
                  </a:lnTo>
                  <a:lnTo>
                    <a:pt x="85" y="119"/>
                  </a:lnTo>
                  <a:lnTo>
                    <a:pt x="67" y="117"/>
                  </a:lnTo>
                  <a:lnTo>
                    <a:pt x="51" y="116"/>
                  </a:lnTo>
                  <a:lnTo>
                    <a:pt x="36" y="113"/>
                  </a:lnTo>
                  <a:lnTo>
                    <a:pt x="22" y="110"/>
                  </a:lnTo>
                  <a:lnTo>
                    <a:pt x="10" y="107"/>
                  </a:lnTo>
                  <a:lnTo>
                    <a:pt x="0" y="105"/>
                  </a:lnTo>
                  <a:lnTo>
                    <a:pt x="14" y="76"/>
                  </a:lnTo>
                  <a:lnTo>
                    <a:pt x="18" y="76"/>
                  </a:lnTo>
                  <a:lnTo>
                    <a:pt x="22" y="77"/>
                  </a:lnTo>
                  <a:lnTo>
                    <a:pt x="27" y="77"/>
                  </a:lnTo>
                  <a:lnTo>
                    <a:pt x="32" y="78"/>
                  </a:lnTo>
                  <a:lnTo>
                    <a:pt x="36" y="78"/>
                  </a:lnTo>
                  <a:lnTo>
                    <a:pt x="41" y="79"/>
                  </a:lnTo>
                  <a:lnTo>
                    <a:pt x="47" y="79"/>
                  </a:lnTo>
                  <a:lnTo>
                    <a:pt x="51" y="79"/>
                  </a:lnTo>
                  <a:lnTo>
                    <a:pt x="58" y="79"/>
                  </a:lnTo>
                  <a:lnTo>
                    <a:pt x="65" y="77"/>
                  </a:lnTo>
                  <a:lnTo>
                    <a:pt x="70" y="75"/>
                  </a:lnTo>
                  <a:lnTo>
                    <a:pt x="73" y="71"/>
                  </a:lnTo>
                  <a:lnTo>
                    <a:pt x="76" y="66"/>
                  </a:lnTo>
                  <a:lnTo>
                    <a:pt x="78" y="62"/>
                  </a:lnTo>
                  <a:lnTo>
                    <a:pt x="78" y="58"/>
                  </a:lnTo>
                  <a:lnTo>
                    <a:pt x="76" y="56"/>
                  </a:lnTo>
                  <a:lnTo>
                    <a:pt x="76" y="53"/>
                  </a:lnTo>
                  <a:lnTo>
                    <a:pt x="56" y="38"/>
                  </a:lnTo>
                  <a:lnTo>
                    <a:pt x="71" y="28"/>
                  </a:lnTo>
                  <a:lnTo>
                    <a:pt x="86" y="22"/>
                  </a:lnTo>
                  <a:lnTo>
                    <a:pt x="101" y="15"/>
                  </a:lnTo>
                  <a:lnTo>
                    <a:pt x="113" y="8"/>
                  </a:lnTo>
                  <a:lnTo>
                    <a:pt x="125" y="4"/>
                  </a:lnTo>
                  <a:lnTo>
                    <a:pt x="134" y="1"/>
                  </a:lnTo>
                  <a:lnTo>
                    <a:pt x="142" y="0"/>
                  </a:lnTo>
                  <a:lnTo>
                    <a:pt x="147" y="0"/>
                  </a:lnTo>
                  <a:lnTo>
                    <a:pt x="154" y="11"/>
                  </a:lnTo>
                  <a:lnTo>
                    <a:pt x="159" y="26"/>
                  </a:lnTo>
                  <a:lnTo>
                    <a:pt x="164" y="43"/>
                  </a:lnTo>
                  <a:lnTo>
                    <a:pt x="168" y="58"/>
                  </a:lnTo>
                  <a:lnTo>
                    <a:pt x="169" y="64"/>
                  </a:lnTo>
                  <a:lnTo>
                    <a:pt x="187" y="71"/>
                  </a:lnTo>
                  <a:lnTo>
                    <a:pt x="180" y="101"/>
                  </a:lnTo>
                  <a:lnTo>
                    <a:pt x="179" y="102"/>
                  </a:lnTo>
                  <a:lnTo>
                    <a:pt x="176" y="102"/>
                  </a:lnTo>
                  <a:lnTo>
                    <a:pt x="172" y="105"/>
                  </a:lnTo>
                  <a:lnTo>
                    <a:pt x="165" y="106"/>
                  </a:lnTo>
                  <a:lnTo>
                    <a:pt x="157" y="108"/>
                  </a:lnTo>
                  <a:lnTo>
                    <a:pt x="147" y="111"/>
                  </a:lnTo>
                  <a:lnTo>
                    <a:pt x="133" y="114"/>
                  </a:lnTo>
                  <a:lnTo>
                    <a:pt x="117" y="117"/>
                  </a:lnTo>
                  <a:close/>
                </a:path>
              </a:pathLst>
            </a:custGeom>
            <a:solidFill>
              <a:srgbClr val="825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6" name="Freeform 32"/>
            <p:cNvSpPr>
              <a:spLocks/>
            </p:cNvSpPr>
            <p:nvPr/>
          </p:nvSpPr>
          <p:spPr bwMode="auto">
            <a:xfrm>
              <a:off x="3279" y="2340"/>
              <a:ext cx="163" cy="247"/>
            </a:xfrm>
            <a:custGeom>
              <a:avLst/>
              <a:gdLst>
                <a:gd name="T0" fmla="*/ 295 w 324"/>
                <a:gd name="T1" fmla="*/ 88 h 494"/>
                <a:gd name="T2" fmla="*/ 295 w 324"/>
                <a:gd name="T3" fmla="*/ 91 h 494"/>
                <a:gd name="T4" fmla="*/ 295 w 324"/>
                <a:gd name="T5" fmla="*/ 94 h 494"/>
                <a:gd name="T6" fmla="*/ 297 w 324"/>
                <a:gd name="T7" fmla="*/ 233 h 494"/>
                <a:gd name="T8" fmla="*/ 292 w 324"/>
                <a:gd name="T9" fmla="*/ 356 h 494"/>
                <a:gd name="T10" fmla="*/ 281 w 324"/>
                <a:gd name="T11" fmla="*/ 449 h 494"/>
                <a:gd name="T12" fmla="*/ 262 w 324"/>
                <a:gd name="T13" fmla="*/ 491 h 494"/>
                <a:gd name="T14" fmla="*/ 244 w 324"/>
                <a:gd name="T15" fmla="*/ 494 h 494"/>
                <a:gd name="T16" fmla="*/ 220 w 324"/>
                <a:gd name="T17" fmla="*/ 491 h 494"/>
                <a:gd name="T18" fmla="*/ 191 w 324"/>
                <a:gd name="T19" fmla="*/ 484 h 494"/>
                <a:gd name="T20" fmla="*/ 159 w 324"/>
                <a:gd name="T21" fmla="*/ 473 h 494"/>
                <a:gd name="T22" fmla="*/ 126 w 324"/>
                <a:gd name="T23" fmla="*/ 460 h 494"/>
                <a:gd name="T24" fmla="*/ 94 w 324"/>
                <a:gd name="T25" fmla="*/ 447 h 494"/>
                <a:gd name="T26" fmla="*/ 66 w 324"/>
                <a:gd name="T27" fmla="*/ 433 h 494"/>
                <a:gd name="T28" fmla="*/ 43 w 324"/>
                <a:gd name="T29" fmla="*/ 422 h 494"/>
                <a:gd name="T30" fmla="*/ 66 w 324"/>
                <a:gd name="T31" fmla="*/ 381 h 494"/>
                <a:gd name="T32" fmla="*/ 101 w 324"/>
                <a:gd name="T33" fmla="*/ 387 h 494"/>
                <a:gd name="T34" fmla="*/ 138 w 324"/>
                <a:gd name="T35" fmla="*/ 392 h 494"/>
                <a:gd name="T36" fmla="*/ 168 w 324"/>
                <a:gd name="T37" fmla="*/ 391 h 494"/>
                <a:gd name="T38" fmla="*/ 185 w 324"/>
                <a:gd name="T39" fmla="*/ 378 h 494"/>
                <a:gd name="T40" fmla="*/ 186 w 324"/>
                <a:gd name="T41" fmla="*/ 343 h 494"/>
                <a:gd name="T42" fmla="*/ 177 w 324"/>
                <a:gd name="T43" fmla="*/ 290 h 494"/>
                <a:gd name="T44" fmla="*/ 160 w 324"/>
                <a:gd name="T45" fmla="*/ 232 h 494"/>
                <a:gd name="T46" fmla="*/ 132 w 324"/>
                <a:gd name="T47" fmla="*/ 209 h 494"/>
                <a:gd name="T48" fmla="*/ 148 w 324"/>
                <a:gd name="T49" fmla="*/ 262 h 494"/>
                <a:gd name="T50" fmla="*/ 161 w 324"/>
                <a:gd name="T51" fmla="*/ 311 h 494"/>
                <a:gd name="T52" fmla="*/ 169 w 324"/>
                <a:gd name="T53" fmla="*/ 350 h 494"/>
                <a:gd name="T54" fmla="*/ 168 w 324"/>
                <a:gd name="T55" fmla="*/ 371 h 494"/>
                <a:gd name="T56" fmla="*/ 150 w 324"/>
                <a:gd name="T57" fmla="*/ 373 h 494"/>
                <a:gd name="T58" fmla="*/ 122 w 324"/>
                <a:gd name="T59" fmla="*/ 371 h 494"/>
                <a:gd name="T60" fmla="*/ 85 w 324"/>
                <a:gd name="T61" fmla="*/ 365 h 494"/>
                <a:gd name="T62" fmla="*/ 48 w 324"/>
                <a:gd name="T63" fmla="*/ 356 h 494"/>
                <a:gd name="T64" fmla="*/ 30 w 324"/>
                <a:gd name="T65" fmla="*/ 336 h 494"/>
                <a:gd name="T66" fmla="*/ 17 w 324"/>
                <a:gd name="T67" fmla="*/ 301 h 494"/>
                <a:gd name="T68" fmla="*/ 5 w 324"/>
                <a:gd name="T69" fmla="*/ 286 h 494"/>
                <a:gd name="T70" fmla="*/ 2 w 324"/>
                <a:gd name="T71" fmla="*/ 285 h 494"/>
                <a:gd name="T72" fmla="*/ 76 w 324"/>
                <a:gd name="T73" fmla="*/ 0 h 494"/>
                <a:gd name="T74" fmla="*/ 121 w 324"/>
                <a:gd name="T75" fmla="*/ 7 h 494"/>
                <a:gd name="T76" fmla="*/ 164 w 324"/>
                <a:gd name="T77" fmla="*/ 14 h 494"/>
                <a:gd name="T78" fmla="*/ 205 w 324"/>
                <a:gd name="T79" fmla="*/ 22 h 494"/>
                <a:gd name="T80" fmla="*/ 242 w 324"/>
                <a:gd name="T81" fmla="*/ 30 h 494"/>
                <a:gd name="T82" fmla="*/ 273 w 324"/>
                <a:gd name="T83" fmla="*/ 38 h 494"/>
                <a:gd name="T84" fmla="*/ 298 w 324"/>
                <a:gd name="T85" fmla="*/ 46 h 494"/>
                <a:gd name="T86" fmla="*/ 315 w 324"/>
                <a:gd name="T87" fmla="*/ 53 h 494"/>
                <a:gd name="T88" fmla="*/ 324 w 324"/>
                <a:gd name="T89" fmla="*/ 58 h 494"/>
                <a:gd name="T90" fmla="*/ 316 w 324"/>
                <a:gd name="T91" fmla="*/ 74 h 494"/>
                <a:gd name="T92" fmla="*/ 299 w 324"/>
                <a:gd name="T93" fmla="*/ 8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4" h="494">
                  <a:moveTo>
                    <a:pt x="299" y="85"/>
                  </a:moveTo>
                  <a:lnTo>
                    <a:pt x="295" y="88"/>
                  </a:lnTo>
                  <a:lnTo>
                    <a:pt x="295" y="89"/>
                  </a:lnTo>
                  <a:lnTo>
                    <a:pt x="295" y="91"/>
                  </a:lnTo>
                  <a:lnTo>
                    <a:pt x="295" y="93"/>
                  </a:lnTo>
                  <a:lnTo>
                    <a:pt x="295" y="94"/>
                  </a:lnTo>
                  <a:lnTo>
                    <a:pt x="297" y="164"/>
                  </a:lnTo>
                  <a:lnTo>
                    <a:pt x="297" y="233"/>
                  </a:lnTo>
                  <a:lnTo>
                    <a:pt x="296" y="297"/>
                  </a:lnTo>
                  <a:lnTo>
                    <a:pt x="292" y="356"/>
                  </a:lnTo>
                  <a:lnTo>
                    <a:pt x="288" y="408"/>
                  </a:lnTo>
                  <a:lnTo>
                    <a:pt x="281" y="449"/>
                  </a:lnTo>
                  <a:lnTo>
                    <a:pt x="273" y="477"/>
                  </a:lnTo>
                  <a:lnTo>
                    <a:pt x="262" y="491"/>
                  </a:lnTo>
                  <a:lnTo>
                    <a:pt x="254" y="493"/>
                  </a:lnTo>
                  <a:lnTo>
                    <a:pt x="244" y="494"/>
                  </a:lnTo>
                  <a:lnTo>
                    <a:pt x="232" y="493"/>
                  </a:lnTo>
                  <a:lnTo>
                    <a:pt x="220" y="491"/>
                  </a:lnTo>
                  <a:lnTo>
                    <a:pt x="206" y="488"/>
                  </a:lnTo>
                  <a:lnTo>
                    <a:pt x="191" y="484"/>
                  </a:lnTo>
                  <a:lnTo>
                    <a:pt x="175" y="479"/>
                  </a:lnTo>
                  <a:lnTo>
                    <a:pt x="159" y="473"/>
                  </a:lnTo>
                  <a:lnTo>
                    <a:pt x="142" y="467"/>
                  </a:lnTo>
                  <a:lnTo>
                    <a:pt x="126" y="460"/>
                  </a:lnTo>
                  <a:lnTo>
                    <a:pt x="110" y="454"/>
                  </a:lnTo>
                  <a:lnTo>
                    <a:pt x="94" y="447"/>
                  </a:lnTo>
                  <a:lnTo>
                    <a:pt x="80" y="440"/>
                  </a:lnTo>
                  <a:lnTo>
                    <a:pt x="66" y="433"/>
                  </a:lnTo>
                  <a:lnTo>
                    <a:pt x="54" y="427"/>
                  </a:lnTo>
                  <a:lnTo>
                    <a:pt x="43" y="422"/>
                  </a:lnTo>
                  <a:lnTo>
                    <a:pt x="53" y="378"/>
                  </a:lnTo>
                  <a:lnTo>
                    <a:pt x="66" y="381"/>
                  </a:lnTo>
                  <a:lnTo>
                    <a:pt x="84" y="384"/>
                  </a:lnTo>
                  <a:lnTo>
                    <a:pt x="101" y="387"/>
                  </a:lnTo>
                  <a:lnTo>
                    <a:pt x="121" y="389"/>
                  </a:lnTo>
                  <a:lnTo>
                    <a:pt x="138" y="392"/>
                  </a:lnTo>
                  <a:lnTo>
                    <a:pt x="154" y="392"/>
                  </a:lnTo>
                  <a:lnTo>
                    <a:pt x="168" y="391"/>
                  </a:lnTo>
                  <a:lnTo>
                    <a:pt x="178" y="387"/>
                  </a:lnTo>
                  <a:lnTo>
                    <a:pt x="185" y="378"/>
                  </a:lnTo>
                  <a:lnTo>
                    <a:pt x="187" y="363"/>
                  </a:lnTo>
                  <a:lnTo>
                    <a:pt x="186" y="343"/>
                  </a:lnTo>
                  <a:lnTo>
                    <a:pt x="183" y="318"/>
                  </a:lnTo>
                  <a:lnTo>
                    <a:pt x="177" y="290"/>
                  </a:lnTo>
                  <a:lnTo>
                    <a:pt x="169" y="262"/>
                  </a:lnTo>
                  <a:lnTo>
                    <a:pt x="160" y="232"/>
                  </a:lnTo>
                  <a:lnTo>
                    <a:pt x="150" y="203"/>
                  </a:lnTo>
                  <a:lnTo>
                    <a:pt x="132" y="209"/>
                  </a:lnTo>
                  <a:lnTo>
                    <a:pt x="140" y="235"/>
                  </a:lnTo>
                  <a:lnTo>
                    <a:pt x="148" y="262"/>
                  </a:lnTo>
                  <a:lnTo>
                    <a:pt x="155" y="287"/>
                  </a:lnTo>
                  <a:lnTo>
                    <a:pt x="161" y="311"/>
                  </a:lnTo>
                  <a:lnTo>
                    <a:pt x="165" y="332"/>
                  </a:lnTo>
                  <a:lnTo>
                    <a:pt x="169" y="350"/>
                  </a:lnTo>
                  <a:lnTo>
                    <a:pt x="169" y="363"/>
                  </a:lnTo>
                  <a:lnTo>
                    <a:pt x="168" y="371"/>
                  </a:lnTo>
                  <a:lnTo>
                    <a:pt x="161" y="373"/>
                  </a:lnTo>
                  <a:lnTo>
                    <a:pt x="150" y="373"/>
                  </a:lnTo>
                  <a:lnTo>
                    <a:pt x="137" y="372"/>
                  </a:lnTo>
                  <a:lnTo>
                    <a:pt x="122" y="371"/>
                  </a:lnTo>
                  <a:lnTo>
                    <a:pt x="103" y="369"/>
                  </a:lnTo>
                  <a:lnTo>
                    <a:pt x="85" y="365"/>
                  </a:lnTo>
                  <a:lnTo>
                    <a:pt x="66" y="361"/>
                  </a:lnTo>
                  <a:lnTo>
                    <a:pt x="48" y="356"/>
                  </a:lnTo>
                  <a:lnTo>
                    <a:pt x="32" y="350"/>
                  </a:lnTo>
                  <a:lnTo>
                    <a:pt x="30" y="336"/>
                  </a:lnTo>
                  <a:lnTo>
                    <a:pt x="24" y="319"/>
                  </a:lnTo>
                  <a:lnTo>
                    <a:pt x="17" y="301"/>
                  </a:lnTo>
                  <a:lnTo>
                    <a:pt x="6" y="287"/>
                  </a:lnTo>
                  <a:lnTo>
                    <a:pt x="5" y="286"/>
                  </a:lnTo>
                  <a:lnTo>
                    <a:pt x="4" y="285"/>
                  </a:lnTo>
                  <a:lnTo>
                    <a:pt x="2" y="285"/>
                  </a:lnTo>
                  <a:lnTo>
                    <a:pt x="0" y="283"/>
                  </a:lnTo>
                  <a:lnTo>
                    <a:pt x="76" y="0"/>
                  </a:lnTo>
                  <a:lnTo>
                    <a:pt x="99" y="3"/>
                  </a:lnTo>
                  <a:lnTo>
                    <a:pt x="121" y="7"/>
                  </a:lnTo>
                  <a:lnTo>
                    <a:pt x="142" y="10"/>
                  </a:lnTo>
                  <a:lnTo>
                    <a:pt x="164" y="14"/>
                  </a:lnTo>
                  <a:lnTo>
                    <a:pt x="185" y="18"/>
                  </a:lnTo>
                  <a:lnTo>
                    <a:pt x="205" y="22"/>
                  </a:lnTo>
                  <a:lnTo>
                    <a:pt x="223" y="26"/>
                  </a:lnTo>
                  <a:lnTo>
                    <a:pt x="242" y="30"/>
                  </a:lnTo>
                  <a:lnTo>
                    <a:pt x="258" y="35"/>
                  </a:lnTo>
                  <a:lnTo>
                    <a:pt x="273" y="38"/>
                  </a:lnTo>
                  <a:lnTo>
                    <a:pt x="285" y="43"/>
                  </a:lnTo>
                  <a:lnTo>
                    <a:pt x="298" y="46"/>
                  </a:lnTo>
                  <a:lnTo>
                    <a:pt x="307" y="50"/>
                  </a:lnTo>
                  <a:lnTo>
                    <a:pt x="315" y="53"/>
                  </a:lnTo>
                  <a:lnTo>
                    <a:pt x="321" y="55"/>
                  </a:lnTo>
                  <a:lnTo>
                    <a:pt x="324" y="58"/>
                  </a:lnTo>
                  <a:lnTo>
                    <a:pt x="323" y="66"/>
                  </a:lnTo>
                  <a:lnTo>
                    <a:pt x="316" y="74"/>
                  </a:lnTo>
                  <a:lnTo>
                    <a:pt x="307" y="81"/>
                  </a:lnTo>
                  <a:lnTo>
                    <a:pt x="299" y="85"/>
                  </a:lnTo>
                  <a:close/>
                </a:path>
              </a:pathLst>
            </a:custGeom>
            <a:solidFill>
              <a:srgbClr val="49A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7" name="Freeform 33"/>
            <p:cNvSpPr>
              <a:spLocks/>
            </p:cNvSpPr>
            <p:nvPr/>
          </p:nvSpPr>
          <p:spPr bwMode="auto">
            <a:xfrm>
              <a:off x="2582" y="1611"/>
              <a:ext cx="138" cy="174"/>
            </a:xfrm>
            <a:custGeom>
              <a:avLst/>
              <a:gdLst>
                <a:gd name="T0" fmla="*/ 89 w 277"/>
                <a:gd name="T1" fmla="*/ 266 h 347"/>
                <a:gd name="T2" fmla="*/ 89 w 277"/>
                <a:gd name="T3" fmla="*/ 347 h 347"/>
                <a:gd name="T4" fmla="*/ 188 w 277"/>
                <a:gd name="T5" fmla="*/ 347 h 347"/>
                <a:gd name="T6" fmla="*/ 188 w 277"/>
                <a:gd name="T7" fmla="*/ 266 h 347"/>
                <a:gd name="T8" fmla="*/ 208 w 277"/>
                <a:gd name="T9" fmla="*/ 256 h 347"/>
                <a:gd name="T10" fmla="*/ 224 w 277"/>
                <a:gd name="T11" fmla="*/ 246 h 347"/>
                <a:gd name="T12" fmla="*/ 240 w 277"/>
                <a:gd name="T13" fmla="*/ 232 h 347"/>
                <a:gd name="T14" fmla="*/ 252 w 277"/>
                <a:gd name="T15" fmla="*/ 216 h 347"/>
                <a:gd name="T16" fmla="*/ 263 w 277"/>
                <a:gd name="T17" fmla="*/ 199 h 347"/>
                <a:gd name="T18" fmla="*/ 270 w 277"/>
                <a:gd name="T19" fmla="*/ 179 h 347"/>
                <a:gd name="T20" fmla="*/ 276 w 277"/>
                <a:gd name="T21" fmla="*/ 159 h 347"/>
                <a:gd name="T22" fmla="*/ 277 w 277"/>
                <a:gd name="T23" fmla="*/ 138 h 347"/>
                <a:gd name="T24" fmla="*/ 276 w 277"/>
                <a:gd name="T25" fmla="*/ 124 h 347"/>
                <a:gd name="T26" fmla="*/ 274 w 277"/>
                <a:gd name="T27" fmla="*/ 110 h 347"/>
                <a:gd name="T28" fmla="*/ 271 w 277"/>
                <a:gd name="T29" fmla="*/ 97 h 347"/>
                <a:gd name="T30" fmla="*/ 266 w 277"/>
                <a:gd name="T31" fmla="*/ 85 h 347"/>
                <a:gd name="T32" fmla="*/ 261 w 277"/>
                <a:gd name="T33" fmla="*/ 73 h 347"/>
                <a:gd name="T34" fmla="*/ 254 w 277"/>
                <a:gd name="T35" fmla="*/ 61 h 347"/>
                <a:gd name="T36" fmla="*/ 246 w 277"/>
                <a:gd name="T37" fmla="*/ 50 h 347"/>
                <a:gd name="T38" fmla="*/ 236 w 277"/>
                <a:gd name="T39" fmla="*/ 40 h 347"/>
                <a:gd name="T40" fmla="*/ 226 w 277"/>
                <a:gd name="T41" fmla="*/ 31 h 347"/>
                <a:gd name="T42" fmla="*/ 216 w 277"/>
                <a:gd name="T43" fmla="*/ 23 h 347"/>
                <a:gd name="T44" fmla="*/ 203 w 277"/>
                <a:gd name="T45" fmla="*/ 16 h 347"/>
                <a:gd name="T46" fmla="*/ 191 w 277"/>
                <a:gd name="T47" fmla="*/ 10 h 347"/>
                <a:gd name="T48" fmla="*/ 179 w 277"/>
                <a:gd name="T49" fmla="*/ 5 h 347"/>
                <a:gd name="T50" fmla="*/ 166 w 277"/>
                <a:gd name="T51" fmla="*/ 2 h 347"/>
                <a:gd name="T52" fmla="*/ 152 w 277"/>
                <a:gd name="T53" fmla="*/ 1 h 347"/>
                <a:gd name="T54" fmla="*/ 138 w 277"/>
                <a:gd name="T55" fmla="*/ 0 h 347"/>
                <a:gd name="T56" fmla="*/ 111 w 277"/>
                <a:gd name="T57" fmla="*/ 2 h 347"/>
                <a:gd name="T58" fmla="*/ 84 w 277"/>
                <a:gd name="T59" fmla="*/ 10 h 347"/>
                <a:gd name="T60" fmla="*/ 61 w 277"/>
                <a:gd name="T61" fmla="*/ 24 h 347"/>
                <a:gd name="T62" fmla="*/ 40 w 277"/>
                <a:gd name="T63" fmla="*/ 40 h 347"/>
                <a:gd name="T64" fmla="*/ 24 w 277"/>
                <a:gd name="T65" fmla="*/ 61 h 347"/>
                <a:gd name="T66" fmla="*/ 10 w 277"/>
                <a:gd name="T67" fmla="*/ 84 h 347"/>
                <a:gd name="T68" fmla="*/ 2 w 277"/>
                <a:gd name="T69" fmla="*/ 110 h 347"/>
                <a:gd name="T70" fmla="*/ 0 w 277"/>
                <a:gd name="T71" fmla="*/ 138 h 347"/>
                <a:gd name="T72" fmla="*/ 1 w 277"/>
                <a:gd name="T73" fmla="*/ 159 h 347"/>
                <a:gd name="T74" fmla="*/ 7 w 277"/>
                <a:gd name="T75" fmla="*/ 179 h 347"/>
                <a:gd name="T76" fmla="*/ 14 w 277"/>
                <a:gd name="T77" fmla="*/ 199 h 347"/>
                <a:gd name="T78" fmla="*/ 24 w 277"/>
                <a:gd name="T79" fmla="*/ 216 h 347"/>
                <a:gd name="T80" fmla="*/ 37 w 277"/>
                <a:gd name="T81" fmla="*/ 232 h 347"/>
                <a:gd name="T82" fmla="*/ 53 w 277"/>
                <a:gd name="T83" fmla="*/ 246 h 347"/>
                <a:gd name="T84" fmla="*/ 69 w 277"/>
                <a:gd name="T85" fmla="*/ 256 h 347"/>
                <a:gd name="T86" fmla="*/ 89 w 277"/>
                <a:gd name="T87" fmla="*/ 26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347">
                  <a:moveTo>
                    <a:pt x="89" y="266"/>
                  </a:moveTo>
                  <a:lnTo>
                    <a:pt x="89" y="347"/>
                  </a:lnTo>
                  <a:lnTo>
                    <a:pt x="188" y="347"/>
                  </a:lnTo>
                  <a:lnTo>
                    <a:pt x="188" y="266"/>
                  </a:lnTo>
                  <a:lnTo>
                    <a:pt x="208" y="256"/>
                  </a:lnTo>
                  <a:lnTo>
                    <a:pt x="224" y="246"/>
                  </a:lnTo>
                  <a:lnTo>
                    <a:pt x="240" y="232"/>
                  </a:lnTo>
                  <a:lnTo>
                    <a:pt x="252" y="216"/>
                  </a:lnTo>
                  <a:lnTo>
                    <a:pt x="263" y="199"/>
                  </a:lnTo>
                  <a:lnTo>
                    <a:pt x="270" y="179"/>
                  </a:lnTo>
                  <a:lnTo>
                    <a:pt x="276" y="159"/>
                  </a:lnTo>
                  <a:lnTo>
                    <a:pt x="277" y="138"/>
                  </a:lnTo>
                  <a:lnTo>
                    <a:pt x="276" y="124"/>
                  </a:lnTo>
                  <a:lnTo>
                    <a:pt x="274" y="110"/>
                  </a:lnTo>
                  <a:lnTo>
                    <a:pt x="271" y="97"/>
                  </a:lnTo>
                  <a:lnTo>
                    <a:pt x="266" y="85"/>
                  </a:lnTo>
                  <a:lnTo>
                    <a:pt x="261" y="73"/>
                  </a:lnTo>
                  <a:lnTo>
                    <a:pt x="254" y="61"/>
                  </a:lnTo>
                  <a:lnTo>
                    <a:pt x="246" y="50"/>
                  </a:lnTo>
                  <a:lnTo>
                    <a:pt x="236" y="40"/>
                  </a:lnTo>
                  <a:lnTo>
                    <a:pt x="226" y="31"/>
                  </a:lnTo>
                  <a:lnTo>
                    <a:pt x="216" y="23"/>
                  </a:lnTo>
                  <a:lnTo>
                    <a:pt x="203" y="16"/>
                  </a:lnTo>
                  <a:lnTo>
                    <a:pt x="191" y="10"/>
                  </a:lnTo>
                  <a:lnTo>
                    <a:pt x="179" y="5"/>
                  </a:lnTo>
                  <a:lnTo>
                    <a:pt x="166" y="2"/>
                  </a:lnTo>
                  <a:lnTo>
                    <a:pt x="152" y="1"/>
                  </a:lnTo>
                  <a:lnTo>
                    <a:pt x="138" y="0"/>
                  </a:lnTo>
                  <a:lnTo>
                    <a:pt x="111" y="2"/>
                  </a:lnTo>
                  <a:lnTo>
                    <a:pt x="84" y="10"/>
                  </a:lnTo>
                  <a:lnTo>
                    <a:pt x="61" y="24"/>
                  </a:lnTo>
                  <a:lnTo>
                    <a:pt x="40" y="40"/>
                  </a:lnTo>
                  <a:lnTo>
                    <a:pt x="24" y="61"/>
                  </a:lnTo>
                  <a:lnTo>
                    <a:pt x="10" y="84"/>
                  </a:lnTo>
                  <a:lnTo>
                    <a:pt x="2" y="110"/>
                  </a:lnTo>
                  <a:lnTo>
                    <a:pt x="0" y="138"/>
                  </a:lnTo>
                  <a:lnTo>
                    <a:pt x="1" y="159"/>
                  </a:lnTo>
                  <a:lnTo>
                    <a:pt x="7" y="179"/>
                  </a:lnTo>
                  <a:lnTo>
                    <a:pt x="14" y="199"/>
                  </a:lnTo>
                  <a:lnTo>
                    <a:pt x="24" y="216"/>
                  </a:lnTo>
                  <a:lnTo>
                    <a:pt x="37" y="232"/>
                  </a:lnTo>
                  <a:lnTo>
                    <a:pt x="53" y="246"/>
                  </a:lnTo>
                  <a:lnTo>
                    <a:pt x="69" y="256"/>
                  </a:lnTo>
                  <a:lnTo>
                    <a:pt x="89"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8" name="Freeform 34"/>
            <p:cNvSpPr>
              <a:spLocks/>
            </p:cNvSpPr>
            <p:nvPr/>
          </p:nvSpPr>
          <p:spPr bwMode="auto">
            <a:xfrm>
              <a:off x="2591" y="1621"/>
              <a:ext cx="119" cy="155"/>
            </a:xfrm>
            <a:custGeom>
              <a:avLst/>
              <a:gdLst>
                <a:gd name="T0" fmla="*/ 34 w 237"/>
                <a:gd name="T1" fmla="*/ 35 h 310"/>
                <a:gd name="T2" fmla="*/ 43 w 237"/>
                <a:gd name="T3" fmla="*/ 27 h 310"/>
                <a:gd name="T4" fmla="*/ 53 w 237"/>
                <a:gd name="T5" fmla="*/ 20 h 310"/>
                <a:gd name="T6" fmla="*/ 63 w 237"/>
                <a:gd name="T7" fmla="*/ 14 h 310"/>
                <a:gd name="T8" fmla="*/ 73 w 237"/>
                <a:gd name="T9" fmla="*/ 9 h 310"/>
                <a:gd name="T10" fmla="*/ 84 w 237"/>
                <a:gd name="T11" fmla="*/ 5 h 310"/>
                <a:gd name="T12" fmla="*/ 95 w 237"/>
                <a:gd name="T13" fmla="*/ 2 h 310"/>
                <a:gd name="T14" fmla="*/ 107 w 237"/>
                <a:gd name="T15" fmla="*/ 1 h 310"/>
                <a:gd name="T16" fmla="*/ 118 w 237"/>
                <a:gd name="T17" fmla="*/ 0 h 310"/>
                <a:gd name="T18" fmla="*/ 130 w 237"/>
                <a:gd name="T19" fmla="*/ 1 h 310"/>
                <a:gd name="T20" fmla="*/ 141 w 237"/>
                <a:gd name="T21" fmla="*/ 2 h 310"/>
                <a:gd name="T22" fmla="*/ 153 w 237"/>
                <a:gd name="T23" fmla="*/ 5 h 310"/>
                <a:gd name="T24" fmla="*/ 164 w 237"/>
                <a:gd name="T25" fmla="*/ 9 h 310"/>
                <a:gd name="T26" fmla="*/ 174 w 237"/>
                <a:gd name="T27" fmla="*/ 14 h 310"/>
                <a:gd name="T28" fmla="*/ 184 w 237"/>
                <a:gd name="T29" fmla="*/ 20 h 310"/>
                <a:gd name="T30" fmla="*/ 193 w 237"/>
                <a:gd name="T31" fmla="*/ 27 h 310"/>
                <a:gd name="T32" fmla="*/ 203 w 237"/>
                <a:gd name="T33" fmla="*/ 35 h 310"/>
                <a:gd name="T34" fmla="*/ 211 w 237"/>
                <a:gd name="T35" fmla="*/ 44 h 310"/>
                <a:gd name="T36" fmla="*/ 217 w 237"/>
                <a:gd name="T37" fmla="*/ 53 h 310"/>
                <a:gd name="T38" fmla="*/ 223 w 237"/>
                <a:gd name="T39" fmla="*/ 64 h 310"/>
                <a:gd name="T40" fmla="*/ 228 w 237"/>
                <a:gd name="T41" fmla="*/ 74 h 310"/>
                <a:gd name="T42" fmla="*/ 232 w 237"/>
                <a:gd name="T43" fmla="*/ 84 h 310"/>
                <a:gd name="T44" fmla="*/ 235 w 237"/>
                <a:gd name="T45" fmla="*/ 96 h 310"/>
                <a:gd name="T46" fmla="*/ 236 w 237"/>
                <a:gd name="T47" fmla="*/ 107 h 310"/>
                <a:gd name="T48" fmla="*/ 237 w 237"/>
                <a:gd name="T49" fmla="*/ 119 h 310"/>
                <a:gd name="T50" fmla="*/ 236 w 237"/>
                <a:gd name="T51" fmla="*/ 138 h 310"/>
                <a:gd name="T52" fmla="*/ 231 w 237"/>
                <a:gd name="T53" fmla="*/ 156 h 310"/>
                <a:gd name="T54" fmla="*/ 224 w 237"/>
                <a:gd name="T55" fmla="*/ 173 h 310"/>
                <a:gd name="T56" fmla="*/ 215 w 237"/>
                <a:gd name="T57" fmla="*/ 189 h 310"/>
                <a:gd name="T58" fmla="*/ 203 w 237"/>
                <a:gd name="T59" fmla="*/ 203 h 310"/>
                <a:gd name="T60" fmla="*/ 189 w 237"/>
                <a:gd name="T61" fmla="*/ 214 h 310"/>
                <a:gd name="T62" fmla="*/ 173 w 237"/>
                <a:gd name="T63" fmla="*/ 225 h 310"/>
                <a:gd name="T64" fmla="*/ 155 w 237"/>
                <a:gd name="T65" fmla="*/ 232 h 310"/>
                <a:gd name="T66" fmla="*/ 148 w 237"/>
                <a:gd name="T67" fmla="*/ 234 h 310"/>
                <a:gd name="T68" fmla="*/ 148 w 237"/>
                <a:gd name="T69" fmla="*/ 310 h 310"/>
                <a:gd name="T70" fmla="*/ 88 w 237"/>
                <a:gd name="T71" fmla="*/ 310 h 310"/>
                <a:gd name="T72" fmla="*/ 88 w 237"/>
                <a:gd name="T73" fmla="*/ 234 h 310"/>
                <a:gd name="T74" fmla="*/ 82 w 237"/>
                <a:gd name="T75" fmla="*/ 232 h 310"/>
                <a:gd name="T76" fmla="*/ 64 w 237"/>
                <a:gd name="T77" fmla="*/ 225 h 310"/>
                <a:gd name="T78" fmla="*/ 48 w 237"/>
                <a:gd name="T79" fmla="*/ 214 h 310"/>
                <a:gd name="T80" fmla="*/ 34 w 237"/>
                <a:gd name="T81" fmla="*/ 203 h 310"/>
                <a:gd name="T82" fmla="*/ 23 w 237"/>
                <a:gd name="T83" fmla="*/ 189 h 310"/>
                <a:gd name="T84" fmla="*/ 12 w 237"/>
                <a:gd name="T85" fmla="*/ 173 h 310"/>
                <a:gd name="T86" fmla="*/ 5 w 237"/>
                <a:gd name="T87" fmla="*/ 156 h 310"/>
                <a:gd name="T88" fmla="*/ 1 w 237"/>
                <a:gd name="T89" fmla="*/ 138 h 310"/>
                <a:gd name="T90" fmla="*/ 0 w 237"/>
                <a:gd name="T91" fmla="*/ 119 h 310"/>
                <a:gd name="T92" fmla="*/ 1 w 237"/>
                <a:gd name="T93" fmla="*/ 107 h 310"/>
                <a:gd name="T94" fmla="*/ 2 w 237"/>
                <a:gd name="T95" fmla="*/ 96 h 310"/>
                <a:gd name="T96" fmla="*/ 4 w 237"/>
                <a:gd name="T97" fmla="*/ 84 h 310"/>
                <a:gd name="T98" fmla="*/ 9 w 237"/>
                <a:gd name="T99" fmla="*/ 74 h 310"/>
                <a:gd name="T100" fmla="*/ 14 w 237"/>
                <a:gd name="T101" fmla="*/ 64 h 310"/>
                <a:gd name="T102" fmla="*/ 19 w 237"/>
                <a:gd name="T103" fmla="*/ 53 h 310"/>
                <a:gd name="T104" fmla="*/ 26 w 237"/>
                <a:gd name="T105" fmla="*/ 44 h 310"/>
                <a:gd name="T106" fmla="*/ 34 w 237"/>
                <a:gd name="T107" fmla="*/ 3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310">
                  <a:moveTo>
                    <a:pt x="34" y="35"/>
                  </a:moveTo>
                  <a:lnTo>
                    <a:pt x="43" y="27"/>
                  </a:lnTo>
                  <a:lnTo>
                    <a:pt x="53" y="20"/>
                  </a:lnTo>
                  <a:lnTo>
                    <a:pt x="63" y="14"/>
                  </a:lnTo>
                  <a:lnTo>
                    <a:pt x="73" y="9"/>
                  </a:lnTo>
                  <a:lnTo>
                    <a:pt x="84" y="5"/>
                  </a:lnTo>
                  <a:lnTo>
                    <a:pt x="95" y="2"/>
                  </a:lnTo>
                  <a:lnTo>
                    <a:pt x="107" y="1"/>
                  </a:lnTo>
                  <a:lnTo>
                    <a:pt x="118" y="0"/>
                  </a:lnTo>
                  <a:lnTo>
                    <a:pt x="130" y="1"/>
                  </a:lnTo>
                  <a:lnTo>
                    <a:pt x="141" y="2"/>
                  </a:lnTo>
                  <a:lnTo>
                    <a:pt x="153" y="5"/>
                  </a:lnTo>
                  <a:lnTo>
                    <a:pt x="164" y="9"/>
                  </a:lnTo>
                  <a:lnTo>
                    <a:pt x="174" y="14"/>
                  </a:lnTo>
                  <a:lnTo>
                    <a:pt x="184" y="20"/>
                  </a:lnTo>
                  <a:lnTo>
                    <a:pt x="193" y="27"/>
                  </a:lnTo>
                  <a:lnTo>
                    <a:pt x="203" y="35"/>
                  </a:lnTo>
                  <a:lnTo>
                    <a:pt x="211" y="44"/>
                  </a:lnTo>
                  <a:lnTo>
                    <a:pt x="217" y="53"/>
                  </a:lnTo>
                  <a:lnTo>
                    <a:pt x="223" y="64"/>
                  </a:lnTo>
                  <a:lnTo>
                    <a:pt x="228" y="74"/>
                  </a:lnTo>
                  <a:lnTo>
                    <a:pt x="232" y="84"/>
                  </a:lnTo>
                  <a:lnTo>
                    <a:pt x="235" y="96"/>
                  </a:lnTo>
                  <a:lnTo>
                    <a:pt x="236" y="107"/>
                  </a:lnTo>
                  <a:lnTo>
                    <a:pt x="237" y="119"/>
                  </a:lnTo>
                  <a:lnTo>
                    <a:pt x="236" y="138"/>
                  </a:lnTo>
                  <a:lnTo>
                    <a:pt x="231" y="156"/>
                  </a:lnTo>
                  <a:lnTo>
                    <a:pt x="224" y="173"/>
                  </a:lnTo>
                  <a:lnTo>
                    <a:pt x="215" y="189"/>
                  </a:lnTo>
                  <a:lnTo>
                    <a:pt x="203" y="203"/>
                  </a:lnTo>
                  <a:lnTo>
                    <a:pt x="189" y="214"/>
                  </a:lnTo>
                  <a:lnTo>
                    <a:pt x="173" y="225"/>
                  </a:lnTo>
                  <a:lnTo>
                    <a:pt x="155" y="232"/>
                  </a:lnTo>
                  <a:lnTo>
                    <a:pt x="148" y="234"/>
                  </a:lnTo>
                  <a:lnTo>
                    <a:pt x="148" y="310"/>
                  </a:lnTo>
                  <a:lnTo>
                    <a:pt x="88" y="310"/>
                  </a:lnTo>
                  <a:lnTo>
                    <a:pt x="88" y="234"/>
                  </a:lnTo>
                  <a:lnTo>
                    <a:pt x="82" y="232"/>
                  </a:lnTo>
                  <a:lnTo>
                    <a:pt x="64" y="225"/>
                  </a:lnTo>
                  <a:lnTo>
                    <a:pt x="48" y="214"/>
                  </a:lnTo>
                  <a:lnTo>
                    <a:pt x="34" y="203"/>
                  </a:lnTo>
                  <a:lnTo>
                    <a:pt x="23" y="189"/>
                  </a:lnTo>
                  <a:lnTo>
                    <a:pt x="12" y="173"/>
                  </a:lnTo>
                  <a:lnTo>
                    <a:pt x="5" y="156"/>
                  </a:lnTo>
                  <a:lnTo>
                    <a:pt x="1" y="138"/>
                  </a:lnTo>
                  <a:lnTo>
                    <a:pt x="0" y="119"/>
                  </a:lnTo>
                  <a:lnTo>
                    <a:pt x="1" y="107"/>
                  </a:lnTo>
                  <a:lnTo>
                    <a:pt x="2" y="96"/>
                  </a:lnTo>
                  <a:lnTo>
                    <a:pt x="4" y="84"/>
                  </a:lnTo>
                  <a:lnTo>
                    <a:pt x="9" y="74"/>
                  </a:lnTo>
                  <a:lnTo>
                    <a:pt x="14" y="64"/>
                  </a:lnTo>
                  <a:lnTo>
                    <a:pt x="19" y="53"/>
                  </a:lnTo>
                  <a:lnTo>
                    <a:pt x="26" y="44"/>
                  </a:lnTo>
                  <a:lnTo>
                    <a:pt x="34" y="35"/>
                  </a:lnTo>
                  <a:close/>
                </a:path>
              </a:pathLst>
            </a:custGeom>
            <a:solidFill>
              <a:srgbClr val="FFFF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Rectangle 35"/>
            <p:cNvSpPr>
              <a:spLocks noChangeArrowheads="1"/>
            </p:cNvSpPr>
            <p:nvPr/>
          </p:nvSpPr>
          <p:spPr bwMode="auto">
            <a:xfrm>
              <a:off x="2630" y="1787"/>
              <a:ext cx="41"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0" name="Rectangle 36"/>
            <p:cNvSpPr>
              <a:spLocks noChangeArrowheads="1"/>
            </p:cNvSpPr>
            <p:nvPr/>
          </p:nvSpPr>
          <p:spPr bwMode="auto">
            <a:xfrm>
              <a:off x="2632" y="1800"/>
              <a:ext cx="3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1" name="Rectangle 37"/>
            <p:cNvSpPr>
              <a:spLocks noChangeArrowheads="1"/>
            </p:cNvSpPr>
            <p:nvPr/>
          </p:nvSpPr>
          <p:spPr bwMode="auto">
            <a:xfrm>
              <a:off x="2633" y="1812"/>
              <a:ext cx="35"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2" name="Freeform 38"/>
            <p:cNvSpPr>
              <a:spLocks/>
            </p:cNvSpPr>
            <p:nvPr/>
          </p:nvSpPr>
          <p:spPr bwMode="auto">
            <a:xfrm>
              <a:off x="2637" y="1663"/>
              <a:ext cx="24" cy="100"/>
            </a:xfrm>
            <a:custGeom>
              <a:avLst/>
              <a:gdLst>
                <a:gd name="T0" fmla="*/ 0 w 47"/>
                <a:gd name="T1" fmla="*/ 55 h 201"/>
                <a:gd name="T2" fmla="*/ 29 w 47"/>
                <a:gd name="T3" fmla="*/ 60 h 201"/>
                <a:gd name="T4" fmla="*/ 23 w 47"/>
                <a:gd name="T5" fmla="*/ 72 h 201"/>
                <a:gd name="T6" fmla="*/ 22 w 47"/>
                <a:gd name="T7" fmla="*/ 73 h 201"/>
                <a:gd name="T8" fmla="*/ 22 w 47"/>
                <a:gd name="T9" fmla="*/ 74 h 201"/>
                <a:gd name="T10" fmla="*/ 22 w 47"/>
                <a:gd name="T11" fmla="*/ 201 h 201"/>
                <a:gd name="T12" fmla="*/ 30 w 47"/>
                <a:gd name="T13" fmla="*/ 201 h 201"/>
                <a:gd name="T14" fmla="*/ 30 w 47"/>
                <a:gd name="T15" fmla="*/ 75 h 201"/>
                <a:gd name="T16" fmla="*/ 41 w 47"/>
                <a:gd name="T17" fmla="*/ 56 h 201"/>
                <a:gd name="T18" fmla="*/ 25 w 47"/>
                <a:gd name="T19" fmla="*/ 52 h 201"/>
                <a:gd name="T20" fmla="*/ 47 w 47"/>
                <a:gd name="T21" fmla="*/ 42 h 201"/>
                <a:gd name="T22" fmla="*/ 28 w 47"/>
                <a:gd name="T23" fmla="*/ 35 h 201"/>
                <a:gd name="T24" fmla="*/ 45 w 47"/>
                <a:gd name="T25" fmla="*/ 22 h 201"/>
                <a:gd name="T26" fmla="*/ 22 w 47"/>
                <a:gd name="T27" fmla="*/ 13 h 201"/>
                <a:gd name="T28" fmla="*/ 34 w 47"/>
                <a:gd name="T29" fmla="*/ 7 h 201"/>
                <a:gd name="T30" fmla="*/ 31 w 47"/>
                <a:gd name="T31" fmla="*/ 0 h 201"/>
                <a:gd name="T32" fmla="*/ 1 w 47"/>
                <a:gd name="T33" fmla="*/ 13 h 201"/>
                <a:gd name="T34" fmla="*/ 29 w 47"/>
                <a:gd name="T35" fmla="*/ 25 h 201"/>
                <a:gd name="T36" fmla="*/ 9 w 47"/>
                <a:gd name="T37" fmla="*/ 36 h 201"/>
                <a:gd name="T38" fmla="*/ 26 w 47"/>
                <a:gd name="T39" fmla="*/ 43 h 201"/>
                <a:gd name="T40" fmla="*/ 0 w 47"/>
                <a:gd name="T41" fmla="*/ 5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201">
                  <a:moveTo>
                    <a:pt x="0" y="55"/>
                  </a:moveTo>
                  <a:lnTo>
                    <a:pt x="29" y="60"/>
                  </a:lnTo>
                  <a:lnTo>
                    <a:pt x="23" y="72"/>
                  </a:lnTo>
                  <a:lnTo>
                    <a:pt x="22" y="73"/>
                  </a:lnTo>
                  <a:lnTo>
                    <a:pt x="22" y="74"/>
                  </a:lnTo>
                  <a:lnTo>
                    <a:pt x="22" y="201"/>
                  </a:lnTo>
                  <a:lnTo>
                    <a:pt x="30" y="201"/>
                  </a:lnTo>
                  <a:lnTo>
                    <a:pt x="30" y="75"/>
                  </a:lnTo>
                  <a:lnTo>
                    <a:pt x="41" y="56"/>
                  </a:lnTo>
                  <a:lnTo>
                    <a:pt x="25" y="52"/>
                  </a:lnTo>
                  <a:lnTo>
                    <a:pt x="47" y="42"/>
                  </a:lnTo>
                  <a:lnTo>
                    <a:pt x="28" y="35"/>
                  </a:lnTo>
                  <a:lnTo>
                    <a:pt x="45" y="22"/>
                  </a:lnTo>
                  <a:lnTo>
                    <a:pt x="22" y="13"/>
                  </a:lnTo>
                  <a:lnTo>
                    <a:pt x="34" y="7"/>
                  </a:lnTo>
                  <a:lnTo>
                    <a:pt x="31" y="0"/>
                  </a:lnTo>
                  <a:lnTo>
                    <a:pt x="1" y="13"/>
                  </a:lnTo>
                  <a:lnTo>
                    <a:pt x="29" y="25"/>
                  </a:lnTo>
                  <a:lnTo>
                    <a:pt x="9" y="36"/>
                  </a:lnTo>
                  <a:lnTo>
                    <a:pt x="26" y="43"/>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3" name="Freeform 39"/>
            <p:cNvSpPr>
              <a:spLocks/>
            </p:cNvSpPr>
            <p:nvPr/>
          </p:nvSpPr>
          <p:spPr bwMode="auto">
            <a:xfrm>
              <a:off x="3061" y="1628"/>
              <a:ext cx="72" cy="176"/>
            </a:xfrm>
            <a:custGeom>
              <a:avLst/>
              <a:gdLst>
                <a:gd name="T0" fmla="*/ 31 w 143"/>
                <a:gd name="T1" fmla="*/ 186 h 353"/>
                <a:gd name="T2" fmla="*/ 39 w 143"/>
                <a:gd name="T3" fmla="*/ 190 h 353"/>
                <a:gd name="T4" fmla="*/ 48 w 143"/>
                <a:gd name="T5" fmla="*/ 193 h 353"/>
                <a:gd name="T6" fmla="*/ 58 w 143"/>
                <a:gd name="T7" fmla="*/ 194 h 353"/>
                <a:gd name="T8" fmla="*/ 74 w 143"/>
                <a:gd name="T9" fmla="*/ 242 h 353"/>
                <a:gd name="T10" fmla="*/ 67 w 143"/>
                <a:gd name="T11" fmla="*/ 235 h 353"/>
                <a:gd name="T12" fmla="*/ 59 w 143"/>
                <a:gd name="T13" fmla="*/ 226 h 353"/>
                <a:gd name="T14" fmla="*/ 53 w 143"/>
                <a:gd name="T15" fmla="*/ 225 h 353"/>
                <a:gd name="T16" fmla="*/ 46 w 143"/>
                <a:gd name="T17" fmla="*/ 227 h 353"/>
                <a:gd name="T18" fmla="*/ 38 w 143"/>
                <a:gd name="T19" fmla="*/ 232 h 353"/>
                <a:gd name="T20" fmla="*/ 30 w 143"/>
                <a:gd name="T21" fmla="*/ 240 h 353"/>
                <a:gd name="T22" fmla="*/ 26 w 143"/>
                <a:gd name="T23" fmla="*/ 248 h 353"/>
                <a:gd name="T24" fmla="*/ 30 w 143"/>
                <a:gd name="T25" fmla="*/ 259 h 353"/>
                <a:gd name="T26" fmla="*/ 38 w 143"/>
                <a:gd name="T27" fmla="*/ 271 h 353"/>
                <a:gd name="T28" fmla="*/ 46 w 143"/>
                <a:gd name="T29" fmla="*/ 280 h 353"/>
                <a:gd name="T30" fmla="*/ 56 w 143"/>
                <a:gd name="T31" fmla="*/ 286 h 353"/>
                <a:gd name="T32" fmla="*/ 69 w 143"/>
                <a:gd name="T33" fmla="*/ 290 h 353"/>
                <a:gd name="T34" fmla="*/ 82 w 143"/>
                <a:gd name="T35" fmla="*/ 293 h 353"/>
                <a:gd name="T36" fmla="*/ 88 w 143"/>
                <a:gd name="T37" fmla="*/ 296 h 353"/>
                <a:gd name="T38" fmla="*/ 91 w 143"/>
                <a:gd name="T39" fmla="*/ 317 h 353"/>
                <a:gd name="T40" fmla="*/ 98 w 143"/>
                <a:gd name="T41" fmla="*/ 340 h 353"/>
                <a:gd name="T42" fmla="*/ 113 w 143"/>
                <a:gd name="T43" fmla="*/ 353 h 353"/>
                <a:gd name="T44" fmla="*/ 127 w 143"/>
                <a:gd name="T45" fmla="*/ 351 h 353"/>
                <a:gd name="T46" fmla="*/ 130 w 143"/>
                <a:gd name="T47" fmla="*/ 346 h 353"/>
                <a:gd name="T48" fmla="*/ 127 w 143"/>
                <a:gd name="T49" fmla="*/ 334 h 353"/>
                <a:gd name="T50" fmla="*/ 111 w 143"/>
                <a:gd name="T51" fmla="*/ 279 h 353"/>
                <a:gd name="T52" fmla="*/ 116 w 143"/>
                <a:gd name="T53" fmla="*/ 275 h 353"/>
                <a:gd name="T54" fmla="*/ 124 w 143"/>
                <a:gd name="T55" fmla="*/ 269 h 353"/>
                <a:gd name="T56" fmla="*/ 142 w 143"/>
                <a:gd name="T57" fmla="*/ 237 h 353"/>
                <a:gd name="T58" fmla="*/ 141 w 143"/>
                <a:gd name="T59" fmla="*/ 199 h 353"/>
                <a:gd name="T60" fmla="*/ 132 w 143"/>
                <a:gd name="T61" fmla="*/ 181 h 353"/>
                <a:gd name="T62" fmla="*/ 120 w 143"/>
                <a:gd name="T63" fmla="*/ 166 h 353"/>
                <a:gd name="T64" fmla="*/ 109 w 143"/>
                <a:gd name="T65" fmla="*/ 158 h 353"/>
                <a:gd name="T66" fmla="*/ 99 w 143"/>
                <a:gd name="T67" fmla="*/ 153 h 353"/>
                <a:gd name="T68" fmla="*/ 89 w 143"/>
                <a:gd name="T69" fmla="*/ 150 h 353"/>
                <a:gd name="T70" fmla="*/ 77 w 143"/>
                <a:gd name="T71" fmla="*/ 149 h 353"/>
                <a:gd name="T72" fmla="*/ 71 w 143"/>
                <a:gd name="T73" fmla="*/ 123 h 353"/>
                <a:gd name="T74" fmla="*/ 69 w 143"/>
                <a:gd name="T75" fmla="*/ 119 h 353"/>
                <a:gd name="T76" fmla="*/ 74 w 143"/>
                <a:gd name="T77" fmla="*/ 121 h 353"/>
                <a:gd name="T78" fmla="*/ 88 w 143"/>
                <a:gd name="T79" fmla="*/ 128 h 353"/>
                <a:gd name="T80" fmla="*/ 98 w 143"/>
                <a:gd name="T81" fmla="*/ 126 h 353"/>
                <a:gd name="T82" fmla="*/ 104 w 143"/>
                <a:gd name="T83" fmla="*/ 114 h 353"/>
                <a:gd name="T84" fmla="*/ 105 w 143"/>
                <a:gd name="T85" fmla="*/ 99 h 353"/>
                <a:gd name="T86" fmla="*/ 105 w 143"/>
                <a:gd name="T87" fmla="*/ 87 h 353"/>
                <a:gd name="T88" fmla="*/ 101 w 143"/>
                <a:gd name="T89" fmla="*/ 73 h 353"/>
                <a:gd name="T90" fmla="*/ 93 w 143"/>
                <a:gd name="T91" fmla="*/ 60 h 353"/>
                <a:gd name="T92" fmla="*/ 81 w 143"/>
                <a:gd name="T93" fmla="*/ 51 h 353"/>
                <a:gd name="T94" fmla="*/ 67 w 143"/>
                <a:gd name="T95" fmla="*/ 49 h 353"/>
                <a:gd name="T96" fmla="*/ 55 w 143"/>
                <a:gd name="T97" fmla="*/ 51 h 353"/>
                <a:gd name="T98" fmla="*/ 45 w 143"/>
                <a:gd name="T99" fmla="*/ 10 h 353"/>
                <a:gd name="T100" fmla="*/ 41 w 143"/>
                <a:gd name="T101" fmla="*/ 5 h 353"/>
                <a:gd name="T102" fmla="*/ 37 w 143"/>
                <a:gd name="T103" fmla="*/ 1 h 353"/>
                <a:gd name="T104" fmla="*/ 32 w 143"/>
                <a:gd name="T105" fmla="*/ 0 h 353"/>
                <a:gd name="T106" fmla="*/ 24 w 143"/>
                <a:gd name="T107" fmla="*/ 2 h 353"/>
                <a:gd name="T108" fmla="*/ 17 w 143"/>
                <a:gd name="T109" fmla="*/ 10 h 353"/>
                <a:gd name="T110" fmla="*/ 21 w 143"/>
                <a:gd name="T111" fmla="*/ 27 h 353"/>
                <a:gd name="T112" fmla="*/ 21 w 143"/>
                <a:gd name="T113" fmla="*/ 74 h 353"/>
                <a:gd name="T114" fmla="*/ 8 w 143"/>
                <a:gd name="T115" fmla="*/ 92 h 353"/>
                <a:gd name="T116" fmla="*/ 2 w 143"/>
                <a:gd name="T117" fmla="*/ 111 h 353"/>
                <a:gd name="T118" fmla="*/ 0 w 143"/>
                <a:gd name="T119" fmla="*/ 133 h 353"/>
                <a:gd name="T120" fmla="*/ 6 w 143"/>
                <a:gd name="T121" fmla="*/ 156 h 353"/>
                <a:gd name="T122" fmla="*/ 18 w 143"/>
                <a:gd name="T123" fmla="*/ 17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353">
                  <a:moveTo>
                    <a:pt x="26" y="182"/>
                  </a:moveTo>
                  <a:lnTo>
                    <a:pt x="31" y="186"/>
                  </a:lnTo>
                  <a:lnTo>
                    <a:pt x="36" y="188"/>
                  </a:lnTo>
                  <a:lnTo>
                    <a:pt x="39" y="190"/>
                  </a:lnTo>
                  <a:lnTo>
                    <a:pt x="44" y="191"/>
                  </a:lnTo>
                  <a:lnTo>
                    <a:pt x="48" y="193"/>
                  </a:lnTo>
                  <a:lnTo>
                    <a:pt x="53" y="194"/>
                  </a:lnTo>
                  <a:lnTo>
                    <a:pt x="58" y="194"/>
                  </a:lnTo>
                  <a:lnTo>
                    <a:pt x="62" y="194"/>
                  </a:lnTo>
                  <a:lnTo>
                    <a:pt x="74" y="242"/>
                  </a:lnTo>
                  <a:lnTo>
                    <a:pt x="71" y="241"/>
                  </a:lnTo>
                  <a:lnTo>
                    <a:pt x="67" y="235"/>
                  </a:lnTo>
                  <a:lnTo>
                    <a:pt x="61" y="227"/>
                  </a:lnTo>
                  <a:lnTo>
                    <a:pt x="59" y="226"/>
                  </a:lnTo>
                  <a:lnTo>
                    <a:pt x="56" y="225"/>
                  </a:lnTo>
                  <a:lnTo>
                    <a:pt x="53" y="225"/>
                  </a:lnTo>
                  <a:lnTo>
                    <a:pt x="51" y="225"/>
                  </a:lnTo>
                  <a:lnTo>
                    <a:pt x="46" y="227"/>
                  </a:lnTo>
                  <a:lnTo>
                    <a:pt x="43" y="229"/>
                  </a:lnTo>
                  <a:lnTo>
                    <a:pt x="38" y="232"/>
                  </a:lnTo>
                  <a:lnTo>
                    <a:pt x="35" y="235"/>
                  </a:lnTo>
                  <a:lnTo>
                    <a:pt x="30" y="240"/>
                  </a:lnTo>
                  <a:lnTo>
                    <a:pt x="28" y="243"/>
                  </a:lnTo>
                  <a:lnTo>
                    <a:pt x="26" y="248"/>
                  </a:lnTo>
                  <a:lnTo>
                    <a:pt x="26" y="252"/>
                  </a:lnTo>
                  <a:lnTo>
                    <a:pt x="30" y="259"/>
                  </a:lnTo>
                  <a:lnTo>
                    <a:pt x="33" y="265"/>
                  </a:lnTo>
                  <a:lnTo>
                    <a:pt x="38" y="271"/>
                  </a:lnTo>
                  <a:lnTo>
                    <a:pt x="43" y="275"/>
                  </a:lnTo>
                  <a:lnTo>
                    <a:pt x="46" y="280"/>
                  </a:lnTo>
                  <a:lnTo>
                    <a:pt x="51" y="284"/>
                  </a:lnTo>
                  <a:lnTo>
                    <a:pt x="56" y="286"/>
                  </a:lnTo>
                  <a:lnTo>
                    <a:pt x="61" y="288"/>
                  </a:lnTo>
                  <a:lnTo>
                    <a:pt x="69" y="290"/>
                  </a:lnTo>
                  <a:lnTo>
                    <a:pt x="76" y="292"/>
                  </a:lnTo>
                  <a:lnTo>
                    <a:pt x="82" y="293"/>
                  </a:lnTo>
                  <a:lnTo>
                    <a:pt x="86" y="293"/>
                  </a:lnTo>
                  <a:lnTo>
                    <a:pt x="88" y="296"/>
                  </a:lnTo>
                  <a:lnTo>
                    <a:pt x="89" y="305"/>
                  </a:lnTo>
                  <a:lnTo>
                    <a:pt x="91" y="317"/>
                  </a:lnTo>
                  <a:lnTo>
                    <a:pt x="92" y="326"/>
                  </a:lnTo>
                  <a:lnTo>
                    <a:pt x="98" y="340"/>
                  </a:lnTo>
                  <a:lnTo>
                    <a:pt x="105" y="349"/>
                  </a:lnTo>
                  <a:lnTo>
                    <a:pt x="113" y="353"/>
                  </a:lnTo>
                  <a:lnTo>
                    <a:pt x="123" y="353"/>
                  </a:lnTo>
                  <a:lnTo>
                    <a:pt x="127" y="351"/>
                  </a:lnTo>
                  <a:lnTo>
                    <a:pt x="129" y="349"/>
                  </a:lnTo>
                  <a:lnTo>
                    <a:pt x="130" y="346"/>
                  </a:lnTo>
                  <a:lnTo>
                    <a:pt x="130" y="342"/>
                  </a:lnTo>
                  <a:lnTo>
                    <a:pt x="127" y="334"/>
                  </a:lnTo>
                  <a:lnTo>
                    <a:pt x="124" y="331"/>
                  </a:lnTo>
                  <a:lnTo>
                    <a:pt x="111" y="279"/>
                  </a:lnTo>
                  <a:lnTo>
                    <a:pt x="113" y="278"/>
                  </a:lnTo>
                  <a:lnTo>
                    <a:pt x="116" y="275"/>
                  </a:lnTo>
                  <a:lnTo>
                    <a:pt x="120" y="272"/>
                  </a:lnTo>
                  <a:lnTo>
                    <a:pt x="124" y="269"/>
                  </a:lnTo>
                  <a:lnTo>
                    <a:pt x="135" y="254"/>
                  </a:lnTo>
                  <a:lnTo>
                    <a:pt x="142" y="237"/>
                  </a:lnTo>
                  <a:lnTo>
                    <a:pt x="143" y="219"/>
                  </a:lnTo>
                  <a:lnTo>
                    <a:pt x="141" y="199"/>
                  </a:lnTo>
                  <a:lnTo>
                    <a:pt x="137" y="190"/>
                  </a:lnTo>
                  <a:lnTo>
                    <a:pt x="132" y="181"/>
                  </a:lnTo>
                  <a:lnTo>
                    <a:pt x="127" y="173"/>
                  </a:lnTo>
                  <a:lnTo>
                    <a:pt x="120" y="166"/>
                  </a:lnTo>
                  <a:lnTo>
                    <a:pt x="114" y="161"/>
                  </a:lnTo>
                  <a:lnTo>
                    <a:pt x="109" y="158"/>
                  </a:lnTo>
                  <a:lnTo>
                    <a:pt x="104" y="156"/>
                  </a:lnTo>
                  <a:lnTo>
                    <a:pt x="99" y="153"/>
                  </a:lnTo>
                  <a:lnTo>
                    <a:pt x="93" y="151"/>
                  </a:lnTo>
                  <a:lnTo>
                    <a:pt x="89" y="150"/>
                  </a:lnTo>
                  <a:lnTo>
                    <a:pt x="83" y="149"/>
                  </a:lnTo>
                  <a:lnTo>
                    <a:pt x="77" y="149"/>
                  </a:lnTo>
                  <a:lnTo>
                    <a:pt x="71" y="125"/>
                  </a:lnTo>
                  <a:lnTo>
                    <a:pt x="71" y="123"/>
                  </a:lnTo>
                  <a:lnTo>
                    <a:pt x="70" y="122"/>
                  </a:lnTo>
                  <a:lnTo>
                    <a:pt x="69" y="119"/>
                  </a:lnTo>
                  <a:lnTo>
                    <a:pt x="68" y="113"/>
                  </a:lnTo>
                  <a:lnTo>
                    <a:pt x="74" y="121"/>
                  </a:lnTo>
                  <a:lnTo>
                    <a:pt x="81" y="126"/>
                  </a:lnTo>
                  <a:lnTo>
                    <a:pt x="88" y="128"/>
                  </a:lnTo>
                  <a:lnTo>
                    <a:pt x="93" y="128"/>
                  </a:lnTo>
                  <a:lnTo>
                    <a:pt x="98" y="126"/>
                  </a:lnTo>
                  <a:lnTo>
                    <a:pt x="101" y="121"/>
                  </a:lnTo>
                  <a:lnTo>
                    <a:pt x="104" y="114"/>
                  </a:lnTo>
                  <a:lnTo>
                    <a:pt x="105" y="106"/>
                  </a:lnTo>
                  <a:lnTo>
                    <a:pt x="105" y="99"/>
                  </a:lnTo>
                  <a:lnTo>
                    <a:pt x="105" y="92"/>
                  </a:lnTo>
                  <a:lnTo>
                    <a:pt x="105" y="87"/>
                  </a:lnTo>
                  <a:lnTo>
                    <a:pt x="104" y="80"/>
                  </a:lnTo>
                  <a:lnTo>
                    <a:pt x="101" y="73"/>
                  </a:lnTo>
                  <a:lnTo>
                    <a:pt x="98" y="66"/>
                  </a:lnTo>
                  <a:lnTo>
                    <a:pt x="93" y="60"/>
                  </a:lnTo>
                  <a:lnTo>
                    <a:pt x="88" y="55"/>
                  </a:lnTo>
                  <a:lnTo>
                    <a:pt x="81" y="51"/>
                  </a:lnTo>
                  <a:lnTo>
                    <a:pt x="74" y="49"/>
                  </a:lnTo>
                  <a:lnTo>
                    <a:pt x="67" y="49"/>
                  </a:lnTo>
                  <a:lnTo>
                    <a:pt x="59" y="50"/>
                  </a:lnTo>
                  <a:lnTo>
                    <a:pt x="55" y="51"/>
                  </a:lnTo>
                  <a:lnTo>
                    <a:pt x="46" y="14"/>
                  </a:lnTo>
                  <a:lnTo>
                    <a:pt x="45" y="10"/>
                  </a:lnTo>
                  <a:lnTo>
                    <a:pt x="44" y="8"/>
                  </a:lnTo>
                  <a:lnTo>
                    <a:pt x="41" y="5"/>
                  </a:lnTo>
                  <a:lnTo>
                    <a:pt x="40" y="2"/>
                  </a:lnTo>
                  <a:lnTo>
                    <a:pt x="37" y="1"/>
                  </a:lnTo>
                  <a:lnTo>
                    <a:pt x="35" y="0"/>
                  </a:lnTo>
                  <a:lnTo>
                    <a:pt x="32" y="0"/>
                  </a:lnTo>
                  <a:lnTo>
                    <a:pt x="30" y="0"/>
                  </a:lnTo>
                  <a:lnTo>
                    <a:pt x="24" y="2"/>
                  </a:lnTo>
                  <a:lnTo>
                    <a:pt x="20" y="6"/>
                  </a:lnTo>
                  <a:lnTo>
                    <a:pt x="17" y="10"/>
                  </a:lnTo>
                  <a:lnTo>
                    <a:pt x="16" y="17"/>
                  </a:lnTo>
                  <a:lnTo>
                    <a:pt x="21" y="27"/>
                  </a:lnTo>
                  <a:lnTo>
                    <a:pt x="30" y="63"/>
                  </a:lnTo>
                  <a:lnTo>
                    <a:pt x="21" y="74"/>
                  </a:lnTo>
                  <a:lnTo>
                    <a:pt x="14" y="83"/>
                  </a:lnTo>
                  <a:lnTo>
                    <a:pt x="8" y="92"/>
                  </a:lnTo>
                  <a:lnTo>
                    <a:pt x="5" y="100"/>
                  </a:lnTo>
                  <a:lnTo>
                    <a:pt x="2" y="111"/>
                  </a:lnTo>
                  <a:lnTo>
                    <a:pt x="0" y="121"/>
                  </a:lnTo>
                  <a:lnTo>
                    <a:pt x="0" y="133"/>
                  </a:lnTo>
                  <a:lnTo>
                    <a:pt x="2" y="145"/>
                  </a:lnTo>
                  <a:lnTo>
                    <a:pt x="6" y="156"/>
                  </a:lnTo>
                  <a:lnTo>
                    <a:pt x="11" y="166"/>
                  </a:lnTo>
                  <a:lnTo>
                    <a:pt x="18" y="174"/>
                  </a:lnTo>
                  <a:lnTo>
                    <a:pt x="26"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4" name="Freeform 40"/>
            <p:cNvSpPr>
              <a:spLocks/>
            </p:cNvSpPr>
            <p:nvPr/>
          </p:nvSpPr>
          <p:spPr bwMode="auto">
            <a:xfrm>
              <a:off x="3007" y="1639"/>
              <a:ext cx="34" cy="85"/>
            </a:xfrm>
            <a:custGeom>
              <a:avLst/>
              <a:gdLst>
                <a:gd name="T0" fmla="*/ 17 w 66"/>
                <a:gd name="T1" fmla="*/ 139 h 171"/>
                <a:gd name="T2" fmla="*/ 15 w 66"/>
                <a:gd name="T3" fmla="*/ 149 h 171"/>
                <a:gd name="T4" fmla="*/ 12 w 66"/>
                <a:gd name="T5" fmla="*/ 160 h 171"/>
                <a:gd name="T6" fmla="*/ 16 w 66"/>
                <a:gd name="T7" fmla="*/ 168 h 171"/>
                <a:gd name="T8" fmla="*/ 23 w 66"/>
                <a:gd name="T9" fmla="*/ 171 h 171"/>
                <a:gd name="T10" fmla="*/ 25 w 66"/>
                <a:gd name="T11" fmla="*/ 168 h 171"/>
                <a:gd name="T12" fmla="*/ 26 w 66"/>
                <a:gd name="T13" fmla="*/ 162 h 171"/>
                <a:gd name="T14" fmla="*/ 31 w 66"/>
                <a:gd name="T15" fmla="*/ 136 h 171"/>
                <a:gd name="T16" fmla="*/ 33 w 66"/>
                <a:gd name="T17" fmla="*/ 135 h 171"/>
                <a:gd name="T18" fmla="*/ 38 w 66"/>
                <a:gd name="T19" fmla="*/ 134 h 171"/>
                <a:gd name="T20" fmla="*/ 52 w 66"/>
                <a:gd name="T21" fmla="*/ 123 h 171"/>
                <a:gd name="T22" fmla="*/ 58 w 66"/>
                <a:gd name="T23" fmla="*/ 107 h 171"/>
                <a:gd name="T24" fmla="*/ 58 w 66"/>
                <a:gd name="T25" fmla="*/ 98 h 171"/>
                <a:gd name="T26" fmla="*/ 56 w 66"/>
                <a:gd name="T27" fmla="*/ 90 h 171"/>
                <a:gd name="T28" fmla="*/ 50 w 66"/>
                <a:gd name="T29" fmla="*/ 80 h 171"/>
                <a:gd name="T30" fmla="*/ 41 w 66"/>
                <a:gd name="T31" fmla="*/ 74 h 171"/>
                <a:gd name="T32" fmla="*/ 46 w 66"/>
                <a:gd name="T33" fmla="*/ 61 h 171"/>
                <a:gd name="T34" fmla="*/ 49 w 66"/>
                <a:gd name="T35" fmla="*/ 66 h 171"/>
                <a:gd name="T36" fmla="*/ 55 w 66"/>
                <a:gd name="T37" fmla="*/ 67 h 171"/>
                <a:gd name="T38" fmla="*/ 60 w 66"/>
                <a:gd name="T39" fmla="*/ 65 h 171"/>
                <a:gd name="T40" fmla="*/ 64 w 66"/>
                <a:gd name="T41" fmla="*/ 54 h 171"/>
                <a:gd name="T42" fmla="*/ 66 w 66"/>
                <a:gd name="T43" fmla="*/ 41 h 171"/>
                <a:gd name="T44" fmla="*/ 62 w 66"/>
                <a:gd name="T45" fmla="*/ 32 h 171"/>
                <a:gd name="T46" fmla="*/ 56 w 66"/>
                <a:gd name="T47" fmla="*/ 28 h 171"/>
                <a:gd name="T48" fmla="*/ 52 w 66"/>
                <a:gd name="T49" fmla="*/ 27 h 171"/>
                <a:gd name="T50" fmla="*/ 55 w 66"/>
                <a:gd name="T51" fmla="*/ 8 h 171"/>
                <a:gd name="T52" fmla="*/ 55 w 66"/>
                <a:gd name="T53" fmla="*/ 5 h 171"/>
                <a:gd name="T54" fmla="*/ 53 w 66"/>
                <a:gd name="T55" fmla="*/ 2 h 171"/>
                <a:gd name="T56" fmla="*/ 52 w 66"/>
                <a:gd name="T57" fmla="*/ 0 h 171"/>
                <a:gd name="T58" fmla="*/ 47 w 66"/>
                <a:gd name="T59" fmla="*/ 0 h 171"/>
                <a:gd name="T60" fmla="*/ 43 w 66"/>
                <a:gd name="T61" fmla="*/ 2 h 171"/>
                <a:gd name="T62" fmla="*/ 41 w 66"/>
                <a:gd name="T63" fmla="*/ 9 h 171"/>
                <a:gd name="T64" fmla="*/ 32 w 66"/>
                <a:gd name="T65" fmla="*/ 30 h 171"/>
                <a:gd name="T66" fmla="*/ 23 w 66"/>
                <a:gd name="T67" fmla="*/ 36 h 171"/>
                <a:gd name="T68" fmla="*/ 16 w 66"/>
                <a:gd name="T69" fmla="*/ 41 h 171"/>
                <a:gd name="T70" fmla="*/ 11 w 66"/>
                <a:gd name="T71" fmla="*/ 52 h 171"/>
                <a:gd name="T72" fmla="*/ 9 w 66"/>
                <a:gd name="T73" fmla="*/ 62 h 171"/>
                <a:gd name="T74" fmla="*/ 10 w 66"/>
                <a:gd name="T75" fmla="*/ 73 h 171"/>
                <a:gd name="T76" fmla="*/ 15 w 66"/>
                <a:gd name="T77" fmla="*/ 82 h 171"/>
                <a:gd name="T78" fmla="*/ 22 w 66"/>
                <a:gd name="T79" fmla="*/ 88 h 171"/>
                <a:gd name="T80" fmla="*/ 22 w 66"/>
                <a:gd name="T81" fmla="*/ 113 h 171"/>
                <a:gd name="T82" fmla="*/ 19 w 66"/>
                <a:gd name="T83" fmla="*/ 104 h 171"/>
                <a:gd name="T84" fmla="*/ 17 w 66"/>
                <a:gd name="T85" fmla="*/ 103 h 171"/>
                <a:gd name="T86" fmla="*/ 15 w 66"/>
                <a:gd name="T87" fmla="*/ 101 h 171"/>
                <a:gd name="T88" fmla="*/ 10 w 66"/>
                <a:gd name="T89" fmla="*/ 101 h 171"/>
                <a:gd name="T90" fmla="*/ 5 w 66"/>
                <a:gd name="T91" fmla="*/ 103 h 171"/>
                <a:gd name="T92" fmla="*/ 1 w 66"/>
                <a:gd name="T93" fmla="*/ 105 h 171"/>
                <a:gd name="T94" fmla="*/ 0 w 66"/>
                <a:gd name="T95" fmla="*/ 108 h 171"/>
                <a:gd name="T96" fmla="*/ 2 w 66"/>
                <a:gd name="T97" fmla="*/ 121 h 171"/>
                <a:gd name="T98" fmla="*/ 7 w 66"/>
                <a:gd name="T99" fmla="*/ 130 h 171"/>
                <a:gd name="T100" fmla="*/ 12 w 66"/>
                <a:gd name="T101" fmla="*/ 135 h 171"/>
                <a:gd name="T102" fmla="*/ 17 w 66"/>
                <a:gd name="T103"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 h="171">
                  <a:moveTo>
                    <a:pt x="17" y="137"/>
                  </a:moveTo>
                  <a:lnTo>
                    <a:pt x="17" y="139"/>
                  </a:lnTo>
                  <a:lnTo>
                    <a:pt x="16" y="143"/>
                  </a:lnTo>
                  <a:lnTo>
                    <a:pt x="15" y="149"/>
                  </a:lnTo>
                  <a:lnTo>
                    <a:pt x="13" y="152"/>
                  </a:lnTo>
                  <a:lnTo>
                    <a:pt x="12" y="160"/>
                  </a:lnTo>
                  <a:lnTo>
                    <a:pt x="13" y="165"/>
                  </a:lnTo>
                  <a:lnTo>
                    <a:pt x="16" y="168"/>
                  </a:lnTo>
                  <a:lnTo>
                    <a:pt x="20" y="171"/>
                  </a:lnTo>
                  <a:lnTo>
                    <a:pt x="23" y="171"/>
                  </a:lnTo>
                  <a:lnTo>
                    <a:pt x="24" y="169"/>
                  </a:lnTo>
                  <a:lnTo>
                    <a:pt x="25" y="168"/>
                  </a:lnTo>
                  <a:lnTo>
                    <a:pt x="26" y="167"/>
                  </a:lnTo>
                  <a:lnTo>
                    <a:pt x="26" y="162"/>
                  </a:lnTo>
                  <a:lnTo>
                    <a:pt x="26" y="161"/>
                  </a:lnTo>
                  <a:lnTo>
                    <a:pt x="31" y="136"/>
                  </a:lnTo>
                  <a:lnTo>
                    <a:pt x="32" y="136"/>
                  </a:lnTo>
                  <a:lnTo>
                    <a:pt x="33" y="135"/>
                  </a:lnTo>
                  <a:lnTo>
                    <a:pt x="35" y="135"/>
                  </a:lnTo>
                  <a:lnTo>
                    <a:pt x="38" y="134"/>
                  </a:lnTo>
                  <a:lnTo>
                    <a:pt x="46" y="129"/>
                  </a:lnTo>
                  <a:lnTo>
                    <a:pt x="52" y="123"/>
                  </a:lnTo>
                  <a:lnTo>
                    <a:pt x="56" y="116"/>
                  </a:lnTo>
                  <a:lnTo>
                    <a:pt x="58" y="107"/>
                  </a:lnTo>
                  <a:lnTo>
                    <a:pt x="58" y="103"/>
                  </a:lnTo>
                  <a:lnTo>
                    <a:pt x="58" y="98"/>
                  </a:lnTo>
                  <a:lnTo>
                    <a:pt x="57" y="93"/>
                  </a:lnTo>
                  <a:lnTo>
                    <a:pt x="56" y="90"/>
                  </a:lnTo>
                  <a:lnTo>
                    <a:pt x="54" y="84"/>
                  </a:lnTo>
                  <a:lnTo>
                    <a:pt x="50" y="80"/>
                  </a:lnTo>
                  <a:lnTo>
                    <a:pt x="46" y="76"/>
                  </a:lnTo>
                  <a:lnTo>
                    <a:pt x="41" y="74"/>
                  </a:lnTo>
                  <a:lnTo>
                    <a:pt x="45" y="56"/>
                  </a:lnTo>
                  <a:lnTo>
                    <a:pt x="46" y="61"/>
                  </a:lnTo>
                  <a:lnTo>
                    <a:pt x="47" y="65"/>
                  </a:lnTo>
                  <a:lnTo>
                    <a:pt x="49" y="66"/>
                  </a:lnTo>
                  <a:lnTo>
                    <a:pt x="53" y="67"/>
                  </a:lnTo>
                  <a:lnTo>
                    <a:pt x="55" y="67"/>
                  </a:lnTo>
                  <a:lnTo>
                    <a:pt x="57" y="66"/>
                  </a:lnTo>
                  <a:lnTo>
                    <a:pt x="60" y="65"/>
                  </a:lnTo>
                  <a:lnTo>
                    <a:pt x="62" y="61"/>
                  </a:lnTo>
                  <a:lnTo>
                    <a:pt x="64" y="54"/>
                  </a:lnTo>
                  <a:lnTo>
                    <a:pt x="66" y="47"/>
                  </a:lnTo>
                  <a:lnTo>
                    <a:pt x="66" y="41"/>
                  </a:lnTo>
                  <a:lnTo>
                    <a:pt x="64" y="36"/>
                  </a:lnTo>
                  <a:lnTo>
                    <a:pt x="62" y="32"/>
                  </a:lnTo>
                  <a:lnTo>
                    <a:pt x="60" y="30"/>
                  </a:lnTo>
                  <a:lnTo>
                    <a:pt x="56" y="28"/>
                  </a:lnTo>
                  <a:lnTo>
                    <a:pt x="53" y="27"/>
                  </a:lnTo>
                  <a:lnTo>
                    <a:pt x="52" y="27"/>
                  </a:lnTo>
                  <a:lnTo>
                    <a:pt x="55" y="9"/>
                  </a:lnTo>
                  <a:lnTo>
                    <a:pt x="55" y="8"/>
                  </a:lnTo>
                  <a:lnTo>
                    <a:pt x="55" y="6"/>
                  </a:lnTo>
                  <a:lnTo>
                    <a:pt x="55" y="5"/>
                  </a:lnTo>
                  <a:lnTo>
                    <a:pt x="54" y="3"/>
                  </a:lnTo>
                  <a:lnTo>
                    <a:pt x="53" y="2"/>
                  </a:lnTo>
                  <a:lnTo>
                    <a:pt x="53" y="1"/>
                  </a:lnTo>
                  <a:lnTo>
                    <a:pt x="52" y="0"/>
                  </a:lnTo>
                  <a:lnTo>
                    <a:pt x="50" y="0"/>
                  </a:lnTo>
                  <a:lnTo>
                    <a:pt x="47" y="0"/>
                  </a:lnTo>
                  <a:lnTo>
                    <a:pt x="45" y="0"/>
                  </a:lnTo>
                  <a:lnTo>
                    <a:pt x="43" y="2"/>
                  </a:lnTo>
                  <a:lnTo>
                    <a:pt x="41" y="5"/>
                  </a:lnTo>
                  <a:lnTo>
                    <a:pt x="41" y="9"/>
                  </a:lnTo>
                  <a:lnTo>
                    <a:pt x="38" y="28"/>
                  </a:lnTo>
                  <a:lnTo>
                    <a:pt x="32" y="30"/>
                  </a:lnTo>
                  <a:lnTo>
                    <a:pt x="27" y="32"/>
                  </a:lnTo>
                  <a:lnTo>
                    <a:pt x="23" y="36"/>
                  </a:lnTo>
                  <a:lnTo>
                    <a:pt x="19" y="38"/>
                  </a:lnTo>
                  <a:lnTo>
                    <a:pt x="16" y="41"/>
                  </a:lnTo>
                  <a:lnTo>
                    <a:pt x="13" y="46"/>
                  </a:lnTo>
                  <a:lnTo>
                    <a:pt x="11" y="52"/>
                  </a:lnTo>
                  <a:lnTo>
                    <a:pt x="10" y="56"/>
                  </a:lnTo>
                  <a:lnTo>
                    <a:pt x="9" y="62"/>
                  </a:lnTo>
                  <a:lnTo>
                    <a:pt x="9" y="68"/>
                  </a:lnTo>
                  <a:lnTo>
                    <a:pt x="10" y="73"/>
                  </a:lnTo>
                  <a:lnTo>
                    <a:pt x="12" y="78"/>
                  </a:lnTo>
                  <a:lnTo>
                    <a:pt x="15" y="82"/>
                  </a:lnTo>
                  <a:lnTo>
                    <a:pt x="18" y="85"/>
                  </a:lnTo>
                  <a:lnTo>
                    <a:pt x="22" y="88"/>
                  </a:lnTo>
                  <a:lnTo>
                    <a:pt x="26" y="90"/>
                  </a:lnTo>
                  <a:lnTo>
                    <a:pt x="22" y="113"/>
                  </a:lnTo>
                  <a:lnTo>
                    <a:pt x="20" y="112"/>
                  </a:lnTo>
                  <a:lnTo>
                    <a:pt x="19" y="104"/>
                  </a:lnTo>
                  <a:lnTo>
                    <a:pt x="18" y="103"/>
                  </a:lnTo>
                  <a:lnTo>
                    <a:pt x="17" y="103"/>
                  </a:lnTo>
                  <a:lnTo>
                    <a:pt x="16" y="101"/>
                  </a:lnTo>
                  <a:lnTo>
                    <a:pt x="15" y="101"/>
                  </a:lnTo>
                  <a:lnTo>
                    <a:pt x="12" y="101"/>
                  </a:lnTo>
                  <a:lnTo>
                    <a:pt x="10" y="101"/>
                  </a:lnTo>
                  <a:lnTo>
                    <a:pt x="8" y="101"/>
                  </a:lnTo>
                  <a:lnTo>
                    <a:pt x="5" y="103"/>
                  </a:lnTo>
                  <a:lnTo>
                    <a:pt x="3" y="104"/>
                  </a:lnTo>
                  <a:lnTo>
                    <a:pt x="1" y="105"/>
                  </a:lnTo>
                  <a:lnTo>
                    <a:pt x="0" y="107"/>
                  </a:lnTo>
                  <a:lnTo>
                    <a:pt x="0" y="108"/>
                  </a:lnTo>
                  <a:lnTo>
                    <a:pt x="0" y="115"/>
                  </a:lnTo>
                  <a:lnTo>
                    <a:pt x="2" y="121"/>
                  </a:lnTo>
                  <a:lnTo>
                    <a:pt x="3" y="127"/>
                  </a:lnTo>
                  <a:lnTo>
                    <a:pt x="7" y="130"/>
                  </a:lnTo>
                  <a:lnTo>
                    <a:pt x="10" y="132"/>
                  </a:lnTo>
                  <a:lnTo>
                    <a:pt x="12" y="135"/>
                  </a:lnTo>
                  <a:lnTo>
                    <a:pt x="15" y="136"/>
                  </a:lnTo>
                  <a:lnTo>
                    <a:pt x="17"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5" name="Freeform 41"/>
            <p:cNvSpPr>
              <a:spLocks/>
            </p:cNvSpPr>
            <p:nvPr/>
          </p:nvSpPr>
          <p:spPr bwMode="auto">
            <a:xfrm>
              <a:off x="3175" y="1651"/>
              <a:ext cx="34" cy="85"/>
            </a:xfrm>
            <a:custGeom>
              <a:avLst/>
              <a:gdLst>
                <a:gd name="T0" fmla="*/ 18 w 68"/>
                <a:gd name="T1" fmla="*/ 140 h 171"/>
                <a:gd name="T2" fmla="*/ 15 w 68"/>
                <a:gd name="T3" fmla="*/ 149 h 171"/>
                <a:gd name="T4" fmla="*/ 14 w 68"/>
                <a:gd name="T5" fmla="*/ 159 h 171"/>
                <a:gd name="T6" fmla="*/ 17 w 68"/>
                <a:gd name="T7" fmla="*/ 168 h 171"/>
                <a:gd name="T8" fmla="*/ 24 w 68"/>
                <a:gd name="T9" fmla="*/ 171 h 171"/>
                <a:gd name="T10" fmla="*/ 26 w 68"/>
                <a:gd name="T11" fmla="*/ 168 h 171"/>
                <a:gd name="T12" fmla="*/ 28 w 68"/>
                <a:gd name="T13" fmla="*/ 163 h 171"/>
                <a:gd name="T14" fmla="*/ 31 w 68"/>
                <a:gd name="T15" fmla="*/ 136 h 171"/>
                <a:gd name="T16" fmla="*/ 35 w 68"/>
                <a:gd name="T17" fmla="*/ 135 h 171"/>
                <a:gd name="T18" fmla="*/ 39 w 68"/>
                <a:gd name="T19" fmla="*/ 134 h 171"/>
                <a:gd name="T20" fmla="*/ 53 w 68"/>
                <a:gd name="T21" fmla="*/ 123 h 171"/>
                <a:gd name="T22" fmla="*/ 60 w 68"/>
                <a:gd name="T23" fmla="*/ 107 h 171"/>
                <a:gd name="T24" fmla="*/ 60 w 68"/>
                <a:gd name="T25" fmla="*/ 98 h 171"/>
                <a:gd name="T26" fmla="*/ 58 w 68"/>
                <a:gd name="T27" fmla="*/ 89 h 171"/>
                <a:gd name="T28" fmla="*/ 51 w 68"/>
                <a:gd name="T29" fmla="*/ 80 h 171"/>
                <a:gd name="T30" fmla="*/ 43 w 68"/>
                <a:gd name="T31" fmla="*/ 74 h 171"/>
                <a:gd name="T32" fmla="*/ 47 w 68"/>
                <a:gd name="T33" fmla="*/ 60 h 171"/>
                <a:gd name="T34" fmla="*/ 51 w 68"/>
                <a:gd name="T35" fmla="*/ 66 h 171"/>
                <a:gd name="T36" fmla="*/ 55 w 68"/>
                <a:gd name="T37" fmla="*/ 67 h 171"/>
                <a:gd name="T38" fmla="*/ 60 w 68"/>
                <a:gd name="T39" fmla="*/ 64 h 171"/>
                <a:gd name="T40" fmla="*/ 66 w 68"/>
                <a:gd name="T41" fmla="*/ 54 h 171"/>
                <a:gd name="T42" fmla="*/ 68 w 68"/>
                <a:gd name="T43" fmla="*/ 41 h 171"/>
                <a:gd name="T44" fmla="*/ 63 w 68"/>
                <a:gd name="T45" fmla="*/ 31 h 171"/>
                <a:gd name="T46" fmla="*/ 58 w 68"/>
                <a:gd name="T47" fmla="*/ 28 h 171"/>
                <a:gd name="T48" fmla="*/ 52 w 68"/>
                <a:gd name="T49" fmla="*/ 27 h 171"/>
                <a:gd name="T50" fmla="*/ 55 w 68"/>
                <a:gd name="T51" fmla="*/ 8 h 171"/>
                <a:gd name="T52" fmla="*/ 55 w 68"/>
                <a:gd name="T53" fmla="*/ 5 h 171"/>
                <a:gd name="T54" fmla="*/ 54 w 68"/>
                <a:gd name="T55" fmla="*/ 3 h 171"/>
                <a:gd name="T56" fmla="*/ 53 w 68"/>
                <a:gd name="T57" fmla="*/ 0 h 171"/>
                <a:gd name="T58" fmla="*/ 48 w 68"/>
                <a:gd name="T59" fmla="*/ 0 h 171"/>
                <a:gd name="T60" fmla="*/ 44 w 68"/>
                <a:gd name="T61" fmla="*/ 3 h 171"/>
                <a:gd name="T62" fmla="*/ 43 w 68"/>
                <a:gd name="T63" fmla="*/ 9 h 171"/>
                <a:gd name="T64" fmla="*/ 33 w 68"/>
                <a:gd name="T65" fmla="*/ 30 h 171"/>
                <a:gd name="T66" fmla="*/ 24 w 68"/>
                <a:gd name="T67" fmla="*/ 36 h 171"/>
                <a:gd name="T68" fmla="*/ 17 w 68"/>
                <a:gd name="T69" fmla="*/ 42 h 171"/>
                <a:gd name="T70" fmla="*/ 13 w 68"/>
                <a:gd name="T71" fmla="*/ 51 h 171"/>
                <a:gd name="T72" fmla="*/ 10 w 68"/>
                <a:gd name="T73" fmla="*/ 62 h 171"/>
                <a:gd name="T74" fmla="*/ 12 w 68"/>
                <a:gd name="T75" fmla="*/ 73 h 171"/>
                <a:gd name="T76" fmla="*/ 16 w 68"/>
                <a:gd name="T77" fmla="*/ 82 h 171"/>
                <a:gd name="T78" fmla="*/ 23 w 68"/>
                <a:gd name="T79" fmla="*/ 88 h 171"/>
                <a:gd name="T80" fmla="*/ 23 w 68"/>
                <a:gd name="T81" fmla="*/ 113 h 171"/>
                <a:gd name="T82" fmla="*/ 20 w 68"/>
                <a:gd name="T83" fmla="*/ 104 h 171"/>
                <a:gd name="T84" fmla="*/ 18 w 68"/>
                <a:gd name="T85" fmla="*/ 103 h 171"/>
                <a:gd name="T86" fmla="*/ 16 w 68"/>
                <a:gd name="T87" fmla="*/ 102 h 171"/>
                <a:gd name="T88" fmla="*/ 12 w 68"/>
                <a:gd name="T89" fmla="*/ 100 h 171"/>
                <a:gd name="T90" fmla="*/ 7 w 68"/>
                <a:gd name="T91" fmla="*/ 102 h 171"/>
                <a:gd name="T92" fmla="*/ 2 w 68"/>
                <a:gd name="T93" fmla="*/ 105 h 171"/>
                <a:gd name="T94" fmla="*/ 0 w 68"/>
                <a:gd name="T95" fmla="*/ 108 h 171"/>
                <a:gd name="T96" fmla="*/ 2 w 68"/>
                <a:gd name="T97" fmla="*/ 121 h 171"/>
                <a:gd name="T98" fmla="*/ 8 w 68"/>
                <a:gd name="T99" fmla="*/ 130 h 171"/>
                <a:gd name="T100" fmla="*/ 14 w 68"/>
                <a:gd name="T101" fmla="*/ 135 h 171"/>
                <a:gd name="T102" fmla="*/ 18 w 68"/>
                <a:gd name="T103" fmla="*/ 13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 h="171">
                  <a:moveTo>
                    <a:pt x="18" y="137"/>
                  </a:moveTo>
                  <a:lnTo>
                    <a:pt x="18" y="140"/>
                  </a:lnTo>
                  <a:lnTo>
                    <a:pt x="16" y="143"/>
                  </a:lnTo>
                  <a:lnTo>
                    <a:pt x="15" y="149"/>
                  </a:lnTo>
                  <a:lnTo>
                    <a:pt x="14" y="152"/>
                  </a:lnTo>
                  <a:lnTo>
                    <a:pt x="14" y="159"/>
                  </a:lnTo>
                  <a:lnTo>
                    <a:pt x="15" y="165"/>
                  </a:lnTo>
                  <a:lnTo>
                    <a:pt x="17" y="168"/>
                  </a:lnTo>
                  <a:lnTo>
                    <a:pt x="22" y="171"/>
                  </a:lnTo>
                  <a:lnTo>
                    <a:pt x="24" y="171"/>
                  </a:lnTo>
                  <a:lnTo>
                    <a:pt x="25" y="170"/>
                  </a:lnTo>
                  <a:lnTo>
                    <a:pt x="26" y="168"/>
                  </a:lnTo>
                  <a:lnTo>
                    <a:pt x="26" y="167"/>
                  </a:lnTo>
                  <a:lnTo>
                    <a:pt x="28" y="163"/>
                  </a:lnTo>
                  <a:lnTo>
                    <a:pt x="26" y="160"/>
                  </a:lnTo>
                  <a:lnTo>
                    <a:pt x="31" y="136"/>
                  </a:lnTo>
                  <a:lnTo>
                    <a:pt x="33" y="136"/>
                  </a:lnTo>
                  <a:lnTo>
                    <a:pt x="35" y="135"/>
                  </a:lnTo>
                  <a:lnTo>
                    <a:pt x="37" y="135"/>
                  </a:lnTo>
                  <a:lnTo>
                    <a:pt x="39" y="134"/>
                  </a:lnTo>
                  <a:lnTo>
                    <a:pt x="47" y="129"/>
                  </a:lnTo>
                  <a:lnTo>
                    <a:pt x="53" y="123"/>
                  </a:lnTo>
                  <a:lnTo>
                    <a:pt x="58" y="117"/>
                  </a:lnTo>
                  <a:lnTo>
                    <a:pt x="60" y="107"/>
                  </a:lnTo>
                  <a:lnTo>
                    <a:pt x="60" y="103"/>
                  </a:lnTo>
                  <a:lnTo>
                    <a:pt x="60" y="98"/>
                  </a:lnTo>
                  <a:lnTo>
                    <a:pt x="59" y="94"/>
                  </a:lnTo>
                  <a:lnTo>
                    <a:pt x="58" y="89"/>
                  </a:lnTo>
                  <a:lnTo>
                    <a:pt x="54" y="84"/>
                  </a:lnTo>
                  <a:lnTo>
                    <a:pt x="51" y="80"/>
                  </a:lnTo>
                  <a:lnTo>
                    <a:pt x="47" y="76"/>
                  </a:lnTo>
                  <a:lnTo>
                    <a:pt x="43" y="74"/>
                  </a:lnTo>
                  <a:lnTo>
                    <a:pt x="46" y="56"/>
                  </a:lnTo>
                  <a:lnTo>
                    <a:pt x="47" y="60"/>
                  </a:lnTo>
                  <a:lnTo>
                    <a:pt x="48" y="64"/>
                  </a:lnTo>
                  <a:lnTo>
                    <a:pt x="51" y="66"/>
                  </a:lnTo>
                  <a:lnTo>
                    <a:pt x="53" y="67"/>
                  </a:lnTo>
                  <a:lnTo>
                    <a:pt x="55" y="67"/>
                  </a:lnTo>
                  <a:lnTo>
                    <a:pt x="58" y="66"/>
                  </a:lnTo>
                  <a:lnTo>
                    <a:pt x="60" y="64"/>
                  </a:lnTo>
                  <a:lnTo>
                    <a:pt x="62" y="60"/>
                  </a:lnTo>
                  <a:lnTo>
                    <a:pt x="66" y="54"/>
                  </a:lnTo>
                  <a:lnTo>
                    <a:pt x="68" y="47"/>
                  </a:lnTo>
                  <a:lnTo>
                    <a:pt x="68" y="41"/>
                  </a:lnTo>
                  <a:lnTo>
                    <a:pt x="66" y="35"/>
                  </a:lnTo>
                  <a:lnTo>
                    <a:pt x="63" y="31"/>
                  </a:lnTo>
                  <a:lnTo>
                    <a:pt x="60" y="29"/>
                  </a:lnTo>
                  <a:lnTo>
                    <a:pt x="58" y="28"/>
                  </a:lnTo>
                  <a:lnTo>
                    <a:pt x="54" y="27"/>
                  </a:lnTo>
                  <a:lnTo>
                    <a:pt x="52" y="27"/>
                  </a:lnTo>
                  <a:lnTo>
                    <a:pt x="55" y="9"/>
                  </a:lnTo>
                  <a:lnTo>
                    <a:pt x="55" y="8"/>
                  </a:lnTo>
                  <a:lnTo>
                    <a:pt x="55" y="6"/>
                  </a:lnTo>
                  <a:lnTo>
                    <a:pt x="55" y="5"/>
                  </a:lnTo>
                  <a:lnTo>
                    <a:pt x="55" y="4"/>
                  </a:lnTo>
                  <a:lnTo>
                    <a:pt x="54" y="3"/>
                  </a:lnTo>
                  <a:lnTo>
                    <a:pt x="54" y="1"/>
                  </a:lnTo>
                  <a:lnTo>
                    <a:pt x="53" y="0"/>
                  </a:lnTo>
                  <a:lnTo>
                    <a:pt x="52" y="0"/>
                  </a:lnTo>
                  <a:lnTo>
                    <a:pt x="48" y="0"/>
                  </a:lnTo>
                  <a:lnTo>
                    <a:pt x="46" y="0"/>
                  </a:lnTo>
                  <a:lnTo>
                    <a:pt x="44" y="3"/>
                  </a:lnTo>
                  <a:lnTo>
                    <a:pt x="43" y="5"/>
                  </a:lnTo>
                  <a:lnTo>
                    <a:pt x="43" y="9"/>
                  </a:lnTo>
                  <a:lnTo>
                    <a:pt x="39" y="27"/>
                  </a:lnTo>
                  <a:lnTo>
                    <a:pt x="33" y="30"/>
                  </a:lnTo>
                  <a:lnTo>
                    <a:pt x="28" y="32"/>
                  </a:lnTo>
                  <a:lnTo>
                    <a:pt x="24" y="36"/>
                  </a:lnTo>
                  <a:lnTo>
                    <a:pt x="21" y="38"/>
                  </a:lnTo>
                  <a:lnTo>
                    <a:pt x="17" y="42"/>
                  </a:lnTo>
                  <a:lnTo>
                    <a:pt x="15" y="46"/>
                  </a:lnTo>
                  <a:lnTo>
                    <a:pt x="13" y="51"/>
                  </a:lnTo>
                  <a:lnTo>
                    <a:pt x="12" y="57"/>
                  </a:lnTo>
                  <a:lnTo>
                    <a:pt x="10" y="62"/>
                  </a:lnTo>
                  <a:lnTo>
                    <a:pt x="10" y="68"/>
                  </a:lnTo>
                  <a:lnTo>
                    <a:pt x="12" y="73"/>
                  </a:lnTo>
                  <a:lnTo>
                    <a:pt x="14" y="77"/>
                  </a:lnTo>
                  <a:lnTo>
                    <a:pt x="16" y="82"/>
                  </a:lnTo>
                  <a:lnTo>
                    <a:pt x="20" y="85"/>
                  </a:lnTo>
                  <a:lnTo>
                    <a:pt x="23" y="88"/>
                  </a:lnTo>
                  <a:lnTo>
                    <a:pt x="26" y="90"/>
                  </a:lnTo>
                  <a:lnTo>
                    <a:pt x="23" y="113"/>
                  </a:lnTo>
                  <a:lnTo>
                    <a:pt x="22" y="112"/>
                  </a:lnTo>
                  <a:lnTo>
                    <a:pt x="20" y="104"/>
                  </a:lnTo>
                  <a:lnTo>
                    <a:pt x="18" y="103"/>
                  </a:lnTo>
                  <a:lnTo>
                    <a:pt x="18" y="103"/>
                  </a:lnTo>
                  <a:lnTo>
                    <a:pt x="17" y="102"/>
                  </a:lnTo>
                  <a:lnTo>
                    <a:pt x="16" y="102"/>
                  </a:lnTo>
                  <a:lnTo>
                    <a:pt x="14" y="100"/>
                  </a:lnTo>
                  <a:lnTo>
                    <a:pt x="12" y="100"/>
                  </a:lnTo>
                  <a:lnTo>
                    <a:pt x="9" y="100"/>
                  </a:lnTo>
                  <a:lnTo>
                    <a:pt x="7" y="102"/>
                  </a:lnTo>
                  <a:lnTo>
                    <a:pt x="5" y="103"/>
                  </a:lnTo>
                  <a:lnTo>
                    <a:pt x="2" y="105"/>
                  </a:lnTo>
                  <a:lnTo>
                    <a:pt x="1" y="106"/>
                  </a:lnTo>
                  <a:lnTo>
                    <a:pt x="0" y="108"/>
                  </a:lnTo>
                  <a:lnTo>
                    <a:pt x="1" y="115"/>
                  </a:lnTo>
                  <a:lnTo>
                    <a:pt x="2" y="121"/>
                  </a:lnTo>
                  <a:lnTo>
                    <a:pt x="5" y="126"/>
                  </a:lnTo>
                  <a:lnTo>
                    <a:pt x="8" y="130"/>
                  </a:lnTo>
                  <a:lnTo>
                    <a:pt x="10" y="133"/>
                  </a:lnTo>
                  <a:lnTo>
                    <a:pt x="14" y="135"/>
                  </a:lnTo>
                  <a:lnTo>
                    <a:pt x="16" y="136"/>
                  </a:lnTo>
                  <a:lnTo>
                    <a:pt x="18"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6" name="Freeform 42"/>
            <p:cNvSpPr>
              <a:spLocks/>
            </p:cNvSpPr>
            <p:nvPr/>
          </p:nvSpPr>
          <p:spPr bwMode="auto">
            <a:xfrm>
              <a:off x="3236" y="2125"/>
              <a:ext cx="12" cy="16"/>
            </a:xfrm>
            <a:custGeom>
              <a:avLst/>
              <a:gdLst>
                <a:gd name="T0" fmla="*/ 0 w 24"/>
                <a:gd name="T1" fmla="*/ 24 h 31"/>
                <a:gd name="T2" fmla="*/ 14 w 24"/>
                <a:gd name="T3" fmla="*/ 31 h 31"/>
                <a:gd name="T4" fmla="*/ 24 w 24"/>
                <a:gd name="T5" fmla="*/ 7 h 31"/>
                <a:gd name="T6" fmla="*/ 10 w 24"/>
                <a:gd name="T7" fmla="*/ 0 h 31"/>
                <a:gd name="T8" fmla="*/ 0 w 24"/>
                <a:gd name="T9" fmla="*/ 24 h 31"/>
              </a:gdLst>
              <a:ahLst/>
              <a:cxnLst>
                <a:cxn ang="0">
                  <a:pos x="T0" y="T1"/>
                </a:cxn>
                <a:cxn ang="0">
                  <a:pos x="T2" y="T3"/>
                </a:cxn>
                <a:cxn ang="0">
                  <a:pos x="T4" y="T5"/>
                </a:cxn>
                <a:cxn ang="0">
                  <a:pos x="T6" y="T7"/>
                </a:cxn>
                <a:cxn ang="0">
                  <a:pos x="T8" y="T9"/>
                </a:cxn>
              </a:cxnLst>
              <a:rect l="0" t="0" r="r" b="b"/>
              <a:pathLst>
                <a:path w="24" h="31">
                  <a:moveTo>
                    <a:pt x="0" y="24"/>
                  </a:moveTo>
                  <a:lnTo>
                    <a:pt x="14" y="31"/>
                  </a:lnTo>
                  <a:lnTo>
                    <a:pt x="24" y="7"/>
                  </a:lnTo>
                  <a:lnTo>
                    <a:pt x="10"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7" name="Freeform 43"/>
            <p:cNvSpPr>
              <a:spLocks/>
            </p:cNvSpPr>
            <p:nvPr/>
          </p:nvSpPr>
          <p:spPr bwMode="auto">
            <a:xfrm>
              <a:off x="3207" y="2197"/>
              <a:ext cx="23" cy="23"/>
            </a:xfrm>
            <a:custGeom>
              <a:avLst/>
              <a:gdLst>
                <a:gd name="T0" fmla="*/ 23 w 46"/>
                <a:gd name="T1" fmla="*/ 0 h 46"/>
                <a:gd name="T2" fmla="*/ 14 w 46"/>
                <a:gd name="T3" fmla="*/ 2 h 46"/>
                <a:gd name="T4" fmla="*/ 7 w 46"/>
                <a:gd name="T5" fmla="*/ 7 h 46"/>
                <a:gd name="T6" fmla="*/ 3 w 46"/>
                <a:gd name="T7" fmla="*/ 14 h 46"/>
                <a:gd name="T8" fmla="*/ 0 w 46"/>
                <a:gd name="T9" fmla="*/ 23 h 46"/>
                <a:gd name="T10" fmla="*/ 0 w 46"/>
                <a:gd name="T11" fmla="*/ 28 h 46"/>
                <a:gd name="T12" fmla="*/ 3 w 46"/>
                <a:gd name="T13" fmla="*/ 32 h 46"/>
                <a:gd name="T14" fmla="*/ 4 w 46"/>
                <a:gd name="T15" fmla="*/ 36 h 46"/>
                <a:gd name="T16" fmla="*/ 7 w 46"/>
                <a:gd name="T17" fmla="*/ 39 h 46"/>
                <a:gd name="T18" fmla="*/ 11 w 46"/>
                <a:gd name="T19" fmla="*/ 43 h 46"/>
                <a:gd name="T20" fmla="*/ 14 w 46"/>
                <a:gd name="T21" fmla="*/ 44 h 46"/>
                <a:gd name="T22" fmla="*/ 19 w 46"/>
                <a:gd name="T23" fmla="*/ 46 h 46"/>
                <a:gd name="T24" fmla="*/ 23 w 46"/>
                <a:gd name="T25" fmla="*/ 46 h 46"/>
                <a:gd name="T26" fmla="*/ 28 w 46"/>
                <a:gd name="T27" fmla="*/ 46 h 46"/>
                <a:gd name="T28" fmla="*/ 31 w 46"/>
                <a:gd name="T29" fmla="*/ 44 h 46"/>
                <a:gd name="T30" fmla="*/ 36 w 46"/>
                <a:gd name="T31" fmla="*/ 43 h 46"/>
                <a:gd name="T32" fmla="*/ 40 w 46"/>
                <a:gd name="T33" fmla="*/ 39 h 46"/>
                <a:gd name="T34" fmla="*/ 43 w 46"/>
                <a:gd name="T35" fmla="*/ 36 h 46"/>
                <a:gd name="T36" fmla="*/ 45 w 46"/>
                <a:gd name="T37" fmla="*/ 32 h 46"/>
                <a:gd name="T38" fmla="*/ 46 w 46"/>
                <a:gd name="T39" fmla="*/ 28 h 46"/>
                <a:gd name="T40" fmla="*/ 46 w 46"/>
                <a:gd name="T41" fmla="*/ 23 h 46"/>
                <a:gd name="T42" fmla="*/ 46 w 46"/>
                <a:gd name="T43" fmla="*/ 19 h 46"/>
                <a:gd name="T44" fmla="*/ 45 w 46"/>
                <a:gd name="T45" fmla="*/ 15 h 46"/>
                <a:gd name="T46" fmla="*/ 43 w 46"/>
                <a:gd name="T47" fmla="*/ 11 h 46"/>
                <a:gd name="T48" fmla="*/ 40 w 46"/>
                <a:gd name="T49" fmla="*/ 7 h 46"/>
                <a:gd name="T50" fmla="*/ 36 w 46"/>
                <a:gd name="T51" fmla="*/ 4 h 46"/>
                <a:gd name="T52" fmla="*/ 31 w 46"/>
                <a:gd name="T53" fmla="*/ 1 h 46"/>
                <a:gd name="T54" fmla="*/ 28 w 46"/>
                <a:gd name="T55" fmla="*/ 0 h 46"/>
                <a:gd name="T56" fmla="*/ 23 w 46"/>
                <a:gd name="T5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6">
                  <a:moveTo>
                    <a:pt x="23" y="0"/>
                  </a:moveTo>
                  <a:lnTo>
                    <a:pt x="14" y="2"/>
                  </a:lnTo>
                  <a:lnTo>
                    <a:pt x="7" y="7"/>
                  </a:lnTo>
                  <a:lnTo>
                    <a:pt x="3" y="14"/>
                  </a:lnTo>
                  <a:lnTo>
                    <a:pt x="0" y="23"/>
                  </a:lnTo>
                  <a:lnTo>
                    <a:pt x="0" y="28"/>
                  </a:lnTo>
                  <a:lnTo>
                    <a:pt x="3" y="32"/>
                  </a:lnTo>
                  <a:lnTo>
                    <a:pt x="4" y="36"/>
                  </a:lnTo>
                  <a:lnTo>
                    <a:pt x="7" y="39"/>
                  </a:lnTo>
                  <a:lnTo>
                    <a:pt x="11" y="43"/>
                  </a:lnTo>
                  <a:lnTo>
                    <a:pt x="14" y="44"/>
                  </a:lnTo>
                  <a:lnTo>
                    <a:pt x="19" y="46"/>
                  </a:lnTo>
                  <a:lnTo>
                    <a:pt x="23" y="46"/>
                  </a:lnTo>
                  <a:lnTo>
                    <a:pt x="28" y="46"/>
                  </a:lnTo>
                  <a:lnTo>
                    <a:pt x="31" y="44"/>
                  </a:lnTo>
                  <a:lnTo>
                    <a:pt x="36" y="43"/>
                  </a:lnTo>
                  <a:lnTo>
                    <a:pt x="40" y="39"/>
                  </a:lnTo>
                  <a:lnTo>
                    <a:pt x="43" y="36"/>
                  </a:lnTo>
                  <a:lnTo>
                    <a:pt x="45" y="32"/>
                  </a:lnTo>
                  <a:lnTo>
                    <a:pt x="46" y="28"/>
                  </a:lnTo>
                  <a:lnTo>
                    <a:pt x="46" y="23"/>
                  </a:lnTo>
                  <a:lnTo>
                    <a:pt x="46" y="19"/>
                  </a:lnTo>
                  <a:lnTo>
                    <a:pt x="45" y="15"/>
                  </a:lnTo>
                  <a:lnTo>
                    <a:pt x="43" y="11"/>
                  </a:lnTo>
                  <a:lnTo>
                    <a:pt x="40" y="7"/>
                  </a:lnTo>
                  <a:lnTo>
                    <a:pt x="36" y="4"/>
                  </a:lnTo>
                  <a:lnTo>
                    <a:pt x="31" y="1"/>
                  </a:lnTo>
                  <a:lnTo>
                    <a:pt x="28"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8" name="Freeform 44"/>
            <p:cNvSpPr>
              <a:spLocks/>
            </p:cNvSpPr>
            <p:nvPr/>
          </p:nvSpPr>
          <p:spPr bwMode="auto">
            <a:xfrm>
              <a:off x="2555" y="2105"/>
              <a:ext cx="12" cy="15"/>
            </a:xfrm>
            <a:custGeom>
              <a:avLst/>
              <a:gdLst>
                <a:gd name="T0" fmla="*/ 24 w 24"/>
                <a:gd name="T1" fmla="*/ 25 h 30"/>
                <a:gd name="T2" fmla="*/ 19 w 24"/>
                <a:gd name="T3" fmla="*/ 0 h 30"/>
                <a:gd name="T4" fmla="*/ 0 w 24"/>
                <a:gd name="T5" fmla="*/ 5 h 30"/>
                <a:gd name="T6" fmla="*/ 6 w 24"/>
                <a:gd name="T7" fmla="*/ 30 h 30"/>
                <a:gd name="T8" fmla="*/ 24 w 24"/>
                <a:gd name="T9" fmla="*/ 25 h 30"/>
              </a:gdLst>
              <a:ahLst/>
              <a:cxnLst>
                <a:cxn ang="0">
                  <a:pos x="T0" y="T1"/>
                </a:cxn>
                <a:cxn ang="0">
                  <a:pos x="T2" y="T3"/>
                </a:cxn>
                <a:cxn ang="0">
                  <a:pos x="T4" y="T5"/>
                </a:cxn>
                <a:cxn ang="0">
                  <a:pos x="T6" y="T7"/>
                </a:cxn>
                <a:cxn ang="0">
                  <a:pos x="T8" y="T9"/>
                </a:cxn>
              </a:cxnLst>
              <a:rect l="0" t="0" r="r" b="b"/>
              <a:pathLst>
                <a:path w="24" h="30">
                  <a:moveTo>
                    <a:pt x="24" y="25"/>
                  </a:moveTo>
                  <a:lnTo>
                    <a:pt x="19" y="0"/>
                  </a:lnTo>
                  <a:lnTo>
                    <a:pt x="0" y="5"/>
                  </a:lnTo>
                  <a:lnTo>
                    <a:pt x="6" y="30"/>
                  </a:lnTo>
                  <a:lnTo>
                    <a:pt x="2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9" name="Freeform 45"/>
            <p:cNvSpPr>
              <a:spLocks/>
            </p:cNvSpPr>
            <p:nvPr/>
          </p:nvSpPr>
          <p:spPr bwMode="auto">
            <a:xfrm>
              <a:off x="2622" y="2062"/>
              <a:ext cx="12" cy="16"/>
            </a:xfrm>
            <a:custGeom>
              <a:avLst/>
              <a:gdLst>
                <a:gd name="T0" fmla="*/ 0 w 24"/>
                <a:gd name="T1" fmla="*/ 3 h 31"/>
                <a:gd name="T2" fmla="*/ 6 w 24"/>
                <a:gd name="T3" fmla="*/ 31 h 31"/>
                <a:gd name="T4" fmla="*/ 24 w 24"/>
                <a:gd name="T5" fmla="*/ 26 h 31"/>
                <a:gd name="T6" fmla="*/ 18 w 24"/>
                <a:gd name="T7" fmla="*/ 0 h 31"/>
                <a:gd name="T8" fmla="*/ 0 w 24"/>
                <a:gd name="T9" fmla="*/ 3 h 31"/>
              </a:gdLst>
              <a:ahLst/>
              <a:cxnLst>
                <a:cxn ang="0">
                  <a:pos x="T0" y="T1"/>
                </a:cxn>
                <a:cxn ang="0">
                  <a:pos x="T2" y="T3"/>
                </a:cxn>
                <a:cxn ang="0">
                  <a:pos x="T4" y="T5"/>
                </a:cxn>
                <a:cxn ang="0">
                  <a:pos x="T6" y="T7"/>
                </a:cxn>
                <a:cxn ang="0">
                  <a:pos x="T8" y="T9"/>
                </a:cxn>
              </a:cxnLst>
              <a:rect l="0" t="0" r="r" b="b"/>
              <a:pathLst>
                <a:path w="24" h="31">
                  <a:moveTo>
                    <a:pt x="0" y="3"/>
                  </a:moveTo>
                  <a:lnTo>
                    <a:pt x="6" y="31"/>
                  </a:lnTo>
                  <a:lnTo>
                    <a:pt x="24" y="26"/>
                  </a:lnTo>
                  <a:lnTo>
                    <a:pt x="18"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0" name="Freeform 46"/>
            <p:cNvSpPr>
              <a:spLocks/>
            </p:cNvSpPr>
            <p:nvPr/>
          </p:nvSpPr>
          <p:spPr bwMode="auto">
            <a:xfrm>
              <a:off x="3019" y="1666"/>
              <a:ext cx="5" cy="5"/>
            </a:xfrm>
            <a:custGeom>
              <a:avLst/>
              <a:gdLst>
                <a:gd name="T0" fmla="*/ 9 w 9"/>
                <a:gd name="T1" fmla="*/ 0 h 10"/>
                <a:gd name="T2" fmla="*/ 9 w 9"/>
                <a:gd name="T3" fmla="*/ 10 h 10"/>
                <a:gd name="T4" fmla="*/ 7 w 9"/>
                <a:gd name="T5" fmla="*/ 10 h 10"/>
                <a:gd name="T6" fmla="*/ 3 w 9"/>
                <a:gd name="T7" fmla="*/ 8 h 10"/>
                <a:gd name="T8" fmla="*/ 0 w 9"/>
                <a:gd name="T9" fmla="*/ 7 h 10"/>
                <a:gd name="T10" fmla="*/ 0 w 9"/>
                <a:gd name="T11" fmla="*/ 3 h 10"/>
                <a:gd name="T12" fmla="*/ 2 w 9"/>
                <a:gd name="T13" fmla="*/ 1 h 10"/>
                <a:gd name="T14" fmla="*/ 6 w 9"/>
                <a:gd name="T15" fmla="*/ 0 h 10"/>
                <a:gd name="T16" fmla="*/ 8 w 9"/>
                <a:gd name="T17" fmla="*/ 0 h 10"/>
                <a:gd name="T18" fmla="*/ 9 w 9"/>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9" y="0"/>
                  </a:moveTo>
                  <a:lnTo>
                    <a:pt x="9" y="10"/>
                  </a:lnTo>
                  <a:lnTo>
                    <a:pt x="7" y="10"/>
                  </a:lnTo>
                  <a:lnTo>
                    <a:pt x="3" y="8"/>
                  </a:lnTo>
                  <a:lnTo>
                    <a:pt x="0" y="7"/>
                  </a:lnTo>
                  <a:lnTo>
                    <a:pt x="0" y="3"/>
                  </a:lnTo>
                  <a:lnTo>
                    <a:pt x="2" y="1"/>
                  </a:lnTo>
                  <a:lnTo>
                    <a:pt x="6" y="0"/>
                  </a:lnTo>
                  <a:lnTo>
                    <a:pt x="8" y="0"/>
                  </a:lnTo>
                  <a:lnTo>
                    <a:pt x="9"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1" name="Freeform 47"/>
            <p:cNvSpPr>
              <a:spLocks/>
            </p:cNvSpPr>
            <p:nvPr/>
          </p:nvSpPr>
          <p:spPr bwMode="auto">
            <a:xfrm>
              <a:off x="3022" y="1689"/>
              <a:ext cx="7" cy="7"/>
            </a:xfrm>
            <a:custGeom>
              <a:avLst/>
              <a:gdLst>
                <a:gd name="T0" fmla="*/ 8 w 12"/>
                <a:gd name="T1" fmla="*/ 0 h 15"/>
                <a:gd name="T2" fmla="*/ 0 w 12"/>
                <a:gd name="T3" fmla="*/ 15 h 15"/>
                <a:gd name="T4" fmla="*/ 1 w 12"/>
                <a:gd name="T5" fmla="*/ 15 h 15"/>
                <a:gd name="T6" fmla="*/ 5 w 12"/>
                <a:gd name="T7" fmla="*/ 14 h 15"/>
                <a:gd name="T8" fmla="*/ 9 w 12"/>
                <a:gd name="T9" fmla="*/ 13 h 15"/>
                <a:gd name="T10" fmla="*/ 12 w 12"/>
                <a:gd name="T11" fmla="*/ 10 h 15"/>
                <a:gd name="T12" fmla="*/ 12 w 12"/>
                <a:gd name="T13" fmla="*/ 7 h 15"/>
                <a:gd name="T14" fmla="*/ 11 w 12"/>
                <a:gd name="T15" fmla="*/ 4 h 15"/>
                <a:gd name="T16" fmla="*/ 9 w 12"/>
                <a:gd name="T17" fmla="*/ 1 h 15"/>
                <a:gd name="T18" fmla="*/ 8 w 1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8" y="0"/>
                  </a:moveTo>
                  <a:lnTo>
                    <a:pt x="0" y="15"/>
                  </a:lnTo>
                  <a:lnTo>
                    <a:pt x="1" y="15"/>
                  </a:lnTo>
                  <a:lnTo>
                    <a:pt x="5" y="14"/>
                  </a:lnTo>
                  <a:lnTo>
                    <a:pt x="9" y="13"/>
                  </a:lnTo>
                  <a:lnTo>
                    <a:pt x="12" y="10"/>
                  </a:lnTo>
                  <a:lnTo>
                    <a:pt x="12" y="7"/>
                  </a:lnTo>
                  <a:lnTo>
                    <a:pt x="11" y="4"/>
                  </a:lnTo>
                  <a:lnTo>
                    <a:pt x="9" y="1"/>
                  </a:lnTo>
                  <a:lnTo>
                    <a:pt x="8"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2" name="Freeform 48"/>
            <p:cNvSpPr>
              <a:spLocks/>
            </p:cNvSpPr>
            <p:nvPr/>
          </p:nvSpPr>
          <p:spPr bwMode="auto">
            <a:xfrm>
              <a:off x="3075" y="1684"/>
              <a:ext cx="15" cy="19"/>
            </a:xfrm>
            <a:custGeom>
              <a:avLst/>
              <a:gdLst>
                <a:gd name="T0" fmla="*/ 20 w 30"/>
                <a:gd name="T1" fmla="*/ 0 h 38"/>
                <a:gd name="T2" fmla="*/ 30 w 30"/>
                <a:gd name="T3" fmla="*/ 38 h 38"/>
                <a:gd name="T4" fmla="*/ 25 w 30"/>
                <a:gd name="T5" fmla="*/ 38 h 38"/>
                <a:gd name="T6" fmla="*/ 16 w 30"/>
                <a:gd name="T7" fmla="*/ 37 h 38"/>
                <a:gd name="T8" fmla="*/ 5 w 30"/>
                <a:gd name="T9" fmla="*/ 34 h 38"/>
                <a:gd name="T10" fmla="*/ 0 w 30"/>
                <a:gd name="T11" fmla="*/ 26 h 38"/>
                <a:gd name="T12" fmla="*/ 2 w 30"/>
                <a:gd name="T13" fmla="*/ 16 h 38"/>
                <a:gd name="T14" fmla="*/ 10 w 30"/>
                <a:gd name="T15" fmla="*/ 8 h 38"/>
                <a:gd name="T16" fmla="*/ 17 w 30"/>
                <a:gd name="T17" fmla="*/ 2 h 38"/>
                <a:gd name="T18" fmla="*/ 20 w 3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8">
                  <a:moveTo>
                    <a:pt x="20" y="0"/>
                  </a:moveTo>
                  <a:lnTo>
                    <a:pt x="30" y="38"/>
                  </a:lnTo>
                  <a:lnTo>
                    <a:pt x="25" y="38"/>
                  </a:lnTo>
                  <a:lnTo>
                    <a:pt x="16" y="37"/>
                  </a:lnTo>
                  <a:lnTo>
                    <a:pt x="5" y="34"/>
                  </a:lnTo>
                  <a:lnTo>
                    <a:pt x="0" y="26"/>
                  </a:lnTo>
                  <a:lnTo>
                    <a:pt x="2" y="16"/>
                  </a:lnTo>
                  <a:lnTo>
                    <a:pt x="10" y="8"/>
                  </a:lnTo>
                  <a:lnTo>
                    <a:pt x="17" y="2"/>
                  </a:lnTo>
                  <a:lnTo>
                    <a:pt x="20"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3" name="Freeform 49"/>
            <p:cNvSpPr>
              <a:spLocks/>
            </p:cNvSpPr>
            <p:nvPr/>
          </p:nvSpPr>
          <p:spPr bwMode="auto">
            <a:xfrm>
              <a:off x="3107" y="1727"/>
              <a:ext cx="13" cy="24"/>
            </a:xfrm>
            <a:custGeom>
              <a:avLst/>
              <a:gdLst>
                <a:gd name="T0" fmla="*/ 0 w 27"/>
                <a:gd name="T1" fmla="*/ 0 h 48"/>
                <a:gd name="T2" fmla="*/ 9 w 27"/>
                <a:gd name="T3" fmla="*/ 48 h 48"/>
                <a:gd name="T4" fmla="*/ 13 w 27"/>
                <a:gd name="T5" fmla="*/ 45 h 48"/>
                <a:gd name="T6" fmla="*/ 20 w 27"/>
                <a:gd name="T7" fmla="*/ 38 h 48"/>
                <a:gd name="T8" fmla="*/ 27 w 27"/>
                <a:gd name="T9" fmla="*/ 29 h 48"/>
                <a:gd name="T10" fmla="*/ 27 w 27"/>
                <a:gd name="T11" fmla="*/ 18 h 48"/>
                <a:gd name="T12" fmla="*/ 20 w 27"/>
                <a:gd name="T13" fmla="*/ 8 h 48"/>
                <a:gd name="T14" fmla="*/ 10 w 27"/>
                <a:gd name="T15" fmla="*/ 4 h 48"/>
                <a:gd name="T16" fmla="*/ 3 w 27"/>
                <a:gd name="T17" fmla="*/ 1 h 48"/>
                <a:gd name="T18" fmla="*/ 0 w 27"/>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8">
                  <a:moveTo>
                    <a:pt x="0" y="0"/>
                  </a:moveTo>
                  <a:lnTo>
                    <a:pt x="9" y="48"/>
                  </a:lnTo>
                  <a:lnTo>
                    <a:pt x="13" y="45"/>
                  </a:lnTo>
                  <a:lnTo>
                    <a:pt x="20" y="38"/>
                  </a:lnTo>
                  <a:lnTo>
                    <a:pt x="27" y="29"/>
                  </a:lnTo>
                  <a:lnTo>
                    <a:pt x="27" y="18"/>
                  </a:lnTo>
                  <a:lnTo>
                    <a:pt x="20" y="8"/>
                  </a:lnTo>
                  <a:lnTo>
                    <a:pt x="10" y="4"/>
                  </a:lnTo>
                  <a:lnTo>
                    <a:pt x="3" y="1"/>
                  </a:lnTo>
                  <a:lnTo>
                    <a:pt x="0"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4" name="Freeform 50"/>
            <p:cNvSpPr>
              <a:spLocks/>
            </p:cNvSpPr>
            <p:nvPr/>
          </p:nvSpPr>
          <p:spPr bwMode="auto">
            <a:xfrm>
              <a:off x="3188" y="1677"/>
              <a:ext cx="5" cy="6"/>
            </a:xfrm>
            <a:custGeom>
              <a:avLst/>
              <a:gdLst>
                <a:gd name="T0" fmla="*/ 10 w 10"/>
                <a:gd name="T1" fmla="*/ 0 h 13"/>
                <a:gd name="T2" fmla="*/ 5 w 10"/>
                <a:gd name="T3" fmla="*/ 13 h 13"/>
                <a:gd name="T4" fmla="*/ 4 w 10"/>
                <a:gd name="T5" fmla="*/ 12 h 13"/>
                <a:gd name="T6" fmla="*/ 3 w 10"/>
                <a:gd name="T7" fmla="*/ 9 h 13"/>
                <a:gd name="T8" fmla="*/ 0 w 10"/>
                <a:gd name="T9" fmla="*/ 7 h 13"/>
                <a:gd name="T10" fmla="*/ 0 w 10"/>
                <a:gd name="T11" fmla="*/ 4 h 13"/>
                <a:gd name="T12" fmla="*/ 3 w 10"/>
                <a:gd name="T13" fmla="*/ 1 h 13"/>
                <a:gd name="T14" fmla="*/ 5 w 10"/>
                <a:gd name="T15" fmla="*/ 0 h 13"/>
                <a:gd name="T16" fmla="*/ 9 w 10"/>
                <a:gd name="T17" fmla="*/ 0 h 13"/>
                <a:gd name="T18" fmla="*/ 10 w 10"/>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10" y="0"/>
                  </a:moveTo>
                  <a:lnTo>
                    <a:pt x="5" y="13"/>
                  </a:lnTo>
                  <a:lnTo>
                    <a:pt x="4" y="12"/>
                  </a:lnTo>
                  <a:lnTo>
                    <a:pt x="3" y="9"/>
                  </a:lnTo>
                  <a:lnTo>
                    <a:pt x="0" y="7"/>
                  </a:lnTo>
                  <a:lnTo>
                    <a:pt x="0" y="4"/>
                  </a:lnTo>
                  <a:lnTo>
                    <a:pt x="3" y="1"/>
                  </a:lnTo>
                  <a:lnTo>
                    <a:pt x="5" y="0"/>
                  </a:lnTo>
                  <a:lnTo>
                    <a:pt x="9" y="0"/>
                  </a:lnTo>
                  <a:lnTo>
                    <a:pt x="10"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5" name="Freeform 51"/>
            <p:cNvSpPr>
              <a:spLocks/>
            </p:cNvSpPr>
            <p:nvPr/>
          </p:nvSpPr>
          <p:spPr bwMode="auto">
            <a:xfrm>
              <a:off x="3193" y="1700"/>
              <a:ext cx="4" cy="9"/>
            </a:xfrm>
            <a:custGeom>
              <a:avLst/>
              <a:gdLst>
                <a:gd name="T0" fmla="*/ 3 w 9"/>
                <a:gd name="T1" fmla="*/ 0 h 19"/>
                <a:gd name="T2" fmla="*/ 0 w 9"/>
                <a:gd name="T3" fmla="*/ 19 h 19"/>
                <a:gd name="T4" fmla="*/ 1 w 9"/>
                <a:gd name="T5" fmla="*/ 19 h 19"/>
                <a:gd name="T6" fmla="*/ 3 w 9"/>
                <a:gd name="T7" fmla="*/ 16 h 19"/>
                <a:gd name="T8" fmla="*/ 5 w 9"/>
                <a:gd name="T9" fmla="*/ 14 h 19"/>
                <a:gd name="T10" fmla="*/ 8 w 9"/>
                <a:gd name="T11" fmla="*/ 10 h 19"/>
                <a:gd name="T12" fmla="*/ 9 w 9"/>
                <a:gd name="T13" fmla="*/ 7 h 19"/>
                <a:gd name="T14" fmla="*/ 8 w 9"/>
                <a:gd name="T15" fmla="*/ 4 h 19"/>
                <a:gd name="T16" fmla="*/ 7 w 9"/>
                <a:gd name="T17" fmla="*/ 2 h 19"/>
                <a:gd name="T18" fmla="*/ 7 w 9"/>
                <a:gd name="T19" fmla="*/ 1 h 19"/>
                <a:gd name="T20" fmla="*/ 3 w 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9">
                  <a:moveTo>
                    <a:pt x="3" y="0"/>
                  </a:moveTo>
                  <a:lnTo>
                    <a:pt x="0" y="19"/>
                  </a:lnTo>
                  <a:lnTo>
                    <a:pt x="1" y="19"/>
                  </a:lnTo>
                  <a:lnTo>
                    <a:pt x="3" y="16"/>
                  </a:lnTo>
                  <a:lnTo>
                    <a:pt x="5" y="14"/>
                  </a:lnTo>
                  <a:lnTo>
                    <a:pt x="8" y="10"/>
                  </a:lnTo>
                  <a:lnTo>
                    <a:pt x="9" y="7"/>
                  </a:lnTo>
                  <a:lnTo>
                    <a:pt x="8" y="4"/>
                  </a:lnTo>
                  <a:lnTo>
                    <a:pt x="7" y="2"/>
                  </a:lnTo>
                  <a:lnTo>
                    <a:pt x="7" y="1"/>
                  </a:lnTo>
                  <a:lnTo>
                    <a:pt x="3" y="0"/>
                  </a:lnTo>
                  <a:close/>
                </a:path>
              </a:pathLst>
            </a:custGeom>
            <a:solidFill>
              <a:srgbClr val="49FF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6" name="Freeform 52"/>
            <p:cNvSpPr>
              <a:spLocks/>
            </p:cNvSpPr>
            <p:nvPr/>
          </p:nvSpPr>
          <p:spPr bwMode="auto">
            <a:xfrm>
              <a:off x="2880" y="1708"/>
              <a:ext cx="501" cy="814"/>
            </a:xfrm>
            <a:custGeom>
              <a:avLst/>
              <a:gdLst>
                <a:gd name="T0" fmla="*/ 786 w 1001"/>
                <a:gd name="T1" fmla="*/ 160 h 1629"/>
                <a:gd name="T2" fmla="*/ 761 w 1001"/>
                <a:gd name="T3" fmla="*/ 213 h 1629"/>
                <a:gd name="T4" fmla="*/ 752 w 1001"/>
                <a:gd name="T5" fmla="*/ 244 h 1629"/>
                <a:gd name="T6" fmla="*/ 724 w 1001"/>
                <a:gd name="T7" fmla="*/ 312 h 1629"/>
                <a:gd name="T8" fmla="*/ 663 w 1001"/>
                <a:gd name="T9" fmla="*/ 354 h 1629"/>
                <a:gd name="T10" fmla="*/ 580 w 1001"/>
                <a:gd name="T11" fmla="*/ 350 h 1629"/>
                <a:gd name="T12" fmla="*/ 516 w 1001"/>
                <a:gd name="T13" fmla="*/ 305 h 1629"/>
                <a:gd name="T14" fmla="*/ 485 w 1001"/>
                <a:gd name="T15" fmla="*/ 313 h 1629"/>
                <a:gd name="T16" fmla="*/ 426 w 1001"/>
                <a:gd name="T17" fmla="*/ 297 h 1629"/>
                <a:gd name="T18" fmla="*/ 388 w 1001"/>
                <a:gd name="T19" fmla="*/ 281 h 1629"/>
                <a:gd name="T20" fmla="*/ 407 w 1001"/>
                <a:gd name="T21" fmla="*/ 430 h 1629"/>
                <a:gd name="T22" fmla="*/ 263 w 1001"/>
                <a:gd name="T23" fmla="*/ 292 h 1629"/>
                <a:gd name="T24" fmla="*/ 221 w 1001"/>
                <a:gd name="T25" fmla="*/ 289 h 1629"/>
                <a:gd name="T26" fmla="*/ 173 w 1001"/>
                <a:gd name="T27" fmla="*/ 285 h 1629"/>
                <a:gd name="T28" fmla="*/ 129 w 1001"/>
                <a:gd name="T29" fmla="*/ 242 h 1629"/>
                <a:gd name="T30" fmla="*/ 62 w 1001"/>
                <a:gd name="T31" fmla="*/ 159 h 1629"/>
                <a:gd name="T32" fmla="*/ 43 w 1001"/>
                <a:gd name="T33" fmla="*/ 51 h 1629"/>
                <a:gd name="T34" fmla="*/ 36 w 1001"/>
                <a:gd name="T35" fmla="*/ 0 h 1629"/>
                <a:gd name="T36" fmla="*/ 468 w 1001"/>
                <a:gd name="T37" fmla="*/ 1552 h 1629"/>
                <a:gd name="T38" fmla="*/ 354 w 1001"/>
                <a:gd name="T39" fmla="*/ 1538 h 1629"/>
                <a:gd name="T40" fmla="*/ 235 w 1001"/>
                <a:gd name="T41" fmla="*/ 1512 h 1629"/>
                <a:gd name="T42" fmla="*/ 180 w 1001"/>
                <a:gd name="T43" fmla="*/ 1335 h 1629"/>
                <a:gd name="T44" fmla="*/ 203 w 1001"/>
                <a:gd name="T45" fmla="*/ 1108 h 1629"/>
                <a:gd name="T46" fmla="*/ 205 w 1001"/>
                <a:gd name="T47" fmla="*/ 1012 h 1629"/>
                <a:gd name="T48" fmla="*/ 247 w 1001"/>
                <a:gd name="T49" fmla="*/ 876 h 1629"/>
                <a:gd name="T50" fmla="*/ 268 w 1001"/>
                <a:gd name="T51" fmla="*/ 1162 h 1629"/>
                <a:gd name="T52" fmla="*/ 275 w 1001"/>
                <a:gd name="T53" fmla="*/ 1379 h 1629"/>
                <a:gd name="T54" fmla="*/ 332 w 1001"/>
                <a:gd name="T55" fmla="*/ 1361 h 1629"/>
                <a:gd name="T56" fmla="*/ 433 w 1001"/>
                <a:gd name="T57" fmla="*/ 1317 h 1629"/>
                <a:gd name="T58" fmla="*/ 509 w 1001"/>
                <a:gd name="T59" fmla="*/ 1273 h 1629"/>
                <a:gd name="T60" fmla="*/ 527 w 1001"/>
                <a:gd name="T61" fmla="*/ 1249 h 1629"/>
                <a:gd name="T62" fmla="*/ 561 w 1001"/>
                <a:gd name="T63" fmla="*/ 1249 h 1629"/>
                <a:gd name="T64" fmla="*/ 607 w 1001"/>
                <a:gd name="T65" fmla="*/ 1241 h 1629"/>
                <a:gd name="T66" fmla="*/ 754 w 1001"/>
                <a:gd name="T67" fmla="*/ 1152 h 1629"/>
                <a:gd name="T68" fmla="*/ 706 w 1001"/>
                <a:gd name="T69" fmla="*/ 1076 h 1629"/>
                <a:gd name="T70" fmla="*/ 635 w 1001"/>
                <a:gd name="T71" fmla="*/ 1066 h 1629"/>
                <a:gd name="T72" fmla="*/ 619 w 1001"/>
                <a:gd name="T73" fmla="*/ 834 h 1629"/>
                <a:gd name="T74" fmla="*/ 521 w 1001"/>
                <a:gd name="T75" fmla="*/ 838 h 1629"/>
                <a:gd name="T76" fmla="*/ 491 w 1001"/>
                <a:gd name="T77" fmla="*/ 832 h 1629"/>
                <a:gd name="T78" fmla="*/ 487 w 1001"/>
                <a:gd name="T79" fmla="*/ 795 h 1629"/>
                <a:gd name="T80" fmla="*/ 622 w 1001"/>
                <a:gd name="T81" fmla="*/ 778 h 1629"/>
                <a:gd name="T82" fmla="*/ 607 w 1001"/>
                <a:gd name="T83" fmla="*/ 739 h 1629"/>
                <a:gd name="T84" fmla="*/ 577 w 1001"/>
                <a:gd name="T85" fmla="*/ 727 h 1629"/>
                <a:gd name="T86" fmla="*/ 603 w 1001"/>
                <a:gd name="T87" fmla="*/ 720 h 1629"/>
                <a:gd name="T88" fmla="*/ 637 w 1001"/>
                <a:gd name="T89" fmla="*/ 619 h 1629"/>
                <a:gd name="T90" fmla="*/ 611 w 1001"/>
                <a:gd name="T91" fmla="*/ 560 h 1629"/>
                <a:gd name="T92" fmla="*/ 625 w 1001"/>
                <a:gd name="T93" fmla="*/ 516 h 1629"/>
                <a:gd name="T94" fmla="*/ 660 w 1001"/>
                <a:gd name="T95" fmla="*/ 485 h 1629"/>
                <a:gd name="T96" fmla="*/ 694 w 1001"/>
                <a:gd name="T97" fmla="*/ 485 h 1629"/>
                <a:gd name="T98" fmla="*/ 706 w 1001"/>
                <a:gd name="T99" fmla="*/ 453 h 1629"/>
                <a:gd name="T100" fmla="*/ 759 w 1001"/>
                <a:gd name="T101" fmla="*/ 452 h 1629"/>
                <a:gd name="T102" fmla="*/ 863 w 1001"/>
                <a:gd name="T103" fmla="*/ 507 h 1629"/>
                <a:gd name="T104" fmla="*/ 944 w 1001"/>
                <a:gd name="T105" fmla="*/ 566 h 1629"/>
                <a:gd name="T106" fmla="*/ 941 w 1001"/>
                <a:gd name="T107" fmla="*/ 624 h 1629"/>
                <a:gd name="T108" fmla="*/ 895 w 1001"/>
                <a:gd name="T109" fmla="*/ 862 h 1629"/>
                <a:gd name="T110" fmla="*/ 870 w 1001"/>
                <a:gd name="T111" fmla="*/ 898 h 1629"/>
                <a:gd name="T112" fmla="*/ 895 w 1001"/>
                <a:gd name="T113" fmla="*/ 1248 h 1629"/>
                <a:gd name="T114" fmla="*/ 1001 w 1001"/>
                <a:gd name="T115" fmla="*/ 0 h 1629"/>
                <a:gd name="T116" fmla="*/ 847 w 1001"/>
                <a:gd name="T117" fmla="*/ 104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1" h="1629">
                  <a:moveTo>
                    <a:pt x="787" y="142"/>
                  </a:moveTo>
                  <a:lnTo>
                    <a:pt x="787" y="144"/>
                  </a:lnTo>
                  <a:lnTo>
                    <a:pt x="787" y="145"/>
                  </a:lnTo>
                  <a:lnTo>
                    <a:pt x="787" y="148"/>
                  </a:lnTo>
                  <a:lnTo>
                    <a:pt x="787" y="150"/>
                  </a:lnTo>
                  <a:lnTo>
                    <a:pt x="786" y="160"/>
                  </a:lnTo>
                  <a:lnTo>
                    <a:pt x="785" y="171"/>
                  </a:lnTo>
                  <a:lnTo>
                    <a:pt x="782" y="180"/>
                  </a:lnTo>
                  <a:lnTo>
                    <a:pt x="778" y="189"/>
                  </a:lnTo>
                  <a:lnTo>
                    <a:pt x="773" y="197"/>
                  </a:lnTo>
                  <a:lnTo>
                    <a:pt x="767" y="206"/>
                  </a:lnTo>
                  <a:lnTo>
                    <a:pt x="761" y="213"/>
                  </a:lnTo>
                  <a:lnTo>
                    <a:pt x="752" y="220"/>
                  </a:lnTo>
                  <a:lnTo>
                    <a:pt x="752" y="222"/>
                  </a:lnTo>
                  <a:lnTo>
                    <a:pt x="754" y="226"/>
                  </a:lnTo>
                  <a:lnTo>
                    <a:pt x="754" y="229"/>
                  </a:lnTo>
                  <a:lnTo>
                    <a:pt x="754" y="232"/>
                  </a:lnTo>
                  <a:lnTo>
                    <a:pt x="752" y="244"/>
                  </a:lnTo>
                  <a:lnTo>
                    <a:pt x="751" y="257"/>
                  </a:lnTo>
                  <a:lnTo>
                    <a:pt x="748" y="269"/>
                  </a:lnTo>
                  <a:lnTo>
                    <a:pt x="743" y="280"/>
                  </a:lnTo>
                  <a:lnTo>
                    <a:pt x="739" y="292"/>
                  </a:lnTo>
                  <a:lnTo>
                    <a:pt x="732" y="302"/>
                  </a:lnTo>
                  <a:lnTo>
                    <a:pt x="724" y="312"/>
                  </a:lnTo>
                  <a:lnTo>
                    <a:pt x="716" y="322"/>
                  </a:lnTo>
                  <a:lnTo>
                    <a:pt x="706" y="330"/>
                  </a:lnTo>
                  <a:lnTo>
                    <a:pt x="696" y="338"/>
                  </a:lnTo>
                  <a:lnTo>
                    <a:pt x="686" y="345"/>
                  </a:lnTo>
                  <a:lnTo>
                    <a:pt x="674" y="349"/>
                  </a:lnTo>
                  <a:lnTo>
                    <a:pt x="663" y="354"/>
                  </a:lnTo>
                  <a:lnTo>
                    <a:pt x="650" y="357"/>
                  </a:lnTo>
                  <a:lnTo>
                    <a:pt x="638" y="358"/>
                  </a:lnTo>
                  <a:lnTo>
                    <a:pt x="626" y="360"/>
                  </a:lnTo>
                  <a:lnTo>
                    <a:pt x="610" y="358"/>
                  </a:lnTo>
                  <a:lnTo>
                    <a:pt x="595" y="356"/>
                  </a:lnTo>
                  <a:lnTo>
                    <a:pt x="580" y="350"/>
                  </a:lnTo>
                  <a:lnTo>
                    <a:pt x="566" y="345"/>
                  </a:lnTo>
                  <a:lnTo>
                    <a:pt x="553" y="336"/>
                  </a:lnTo>
                  <a:lnTo>
                    <a:pt x="540" y="326"/>
                  </a:lnTo>
                  <a:lnTo>
                    <a:pt x="530" y="316"/>
                  </a:lnTo>
                  <a:lnTo>
                    <a:pt x="521" y="303"/>
                  </a:lnTo>
                  <a:lnTo>
                    <a:pt x="516" y="305"/>
                  </a:lnTo>
                  <a:lnTo>
                    <a:pt x="510" y="308"/>
                  </a:lnTo>
                  <a:lnTo>
                    <a:pt x="506" y="309"/>
                  </a:lnTo>
                  <a:lnTo>
                    <a:pt x="500" y="311"/>
                  </a:lnTo>
                  <a:lnTo>
                    <a:pt x="495" y="312"/>
                  </a:lnTo>
                  <a:lnTo>
                    <a:pt x="490" y="312"/>
                  </a:lnTo>
                  <a:lnTo>
                    <a:pt x="485" y="313"/>
                  </a:lnTo>
                  <a:lnTo>
                    <a:pt x="479" y="313"/>
                  </a:lnTo>
                  <a:lnTo>
                    <a:pt x="468" y="312"/>
                  </a:lnTo>
                  <a:lnTo>
                    <a:pt x="457" y="311"/>
                  </a:lnTo>
                  <a:lnTo>
                    <a:pt x="447" y="308"/>
                  </a:lnTo>
                  <a:lnTo>
                    <a:pt x="437" y="303"/>
                  </a:lnTo>
                  <a:lnTo>
                    <a:pt x="426" y="297"/>
                  </a:lnTo>
                  <a:lnTo>
                    <a:pt x="418" y="290"/>
                  </a:lnTo>
                  <a:lnTo>
                    <a:pt x="409" y="282"/>
                  </a:lnTo>
                  <a:lnTo>
                    <a:pt x="402" y="274"/>
                  </a:lnTo>
                  <a:lnTo>
                    <a:pt x="398" y="277"/>
                  </a:lnTo>
                  <a:lnTo>
                    <a:pt x="393" y="279"/>
                  </a:lnTo>
                  <a:lnTo>
                    <a:pt x="388" y="281"/>
                  </a:lnTo>
                  <a:lnTo>
                    <a:pt x="384" y="283"/>
                  </a:lnTo>
                  <a:lnTo>
                    <a:pt x="379" y="285"/>
                  </a:lnTo>
                  <a:lnTo>
                    <a:pt x="374" y="287"/>
                  </a:lnTo>
                  <a:lnTo>
                    <a:pt x="369" y="288"/>
                  </a:lnTo>
                  <a:lnTo>
                    <a:pt x="364" y="289"/>
                  </a:lnTo>
                  <a:lnTo>
                    <a:pt x="407" y="430"/>
                  </a:lnTo>
                  <a:lnTo>
                    <a:pt x="387" y="439"/>
                  </a:lnTo>
                  <a:lnTo>
                    <a:pt x="290" y="296"/>
                  </a:lnTo>
                  <a:lnTo>
                    <a:pt x="283" y="295"/>
                  </a:lnTo>
                  <a:lnTo>
                    <a:pt x="277" y="295"/>
                  </a:lnTo>
                  <a:lnTo>
                    <a:pt x="270" y="294"/>
                  </a:lnTo>
                  <a:lnTo>
                    <a:pt x="263" y="292"/>
                  </a:lnTo>
                  <a:lnTo>
                    <a:pt x="256" y="290"/>
                  </a:lnTo>
                  <a:lnTo>
                    <a:pt x="250" y="288"/>
                  </a:lnTo>
                  <a:lnTo>
                    <a:pt x="243" y="286"/>
                  </a:lnTo>
                  <a:lnTo>
                    <a:pt x="237" y="283"/>
                  </a:lnTo>
                  <a:lnTo>
                    <a:pt x="229" y="287"/>
                  </a:lnTo>
                  <a:lnTo>
                    <a:pt x="221" y="289"/>
                  </a:lnTo>
                  <a:lnTo>
                    <a:pt x="213" y="290"/>
                  </a:lnTo>
                  <a:lnTo>
                    <a:pt x="205" y="292"/>
                  </a:lnTo>
                  <a:lnTo>
                    <a:pt x="197" y="292"/>
                  </a:lnTo>
                  <a:lnTo>
                    <a:pt x="189" y="290"/>
                  </a:lnTo>
                  <a:lnTo>
                    <a:pt x="181" y="288"/>
                  </a:lnTo>
                  <a:lnTo>
                    <a:pt x="173" y="285"/>
                  </a:lnTo>
                  <a:lnTo>
                    <a:pt x="166" y="281"/>
                  </a:lnTo>
                  <a:lnTo>
                    <a:pt x="159" y="278"/>
                  </a:lnTo>
                  <a:lnTo>
                    <a:pt x="152" y="273"/>
                  </a:lnTo>
                  <a:lnTo>
                    <a:pt x="146" y="267"/>
                  </a:lnTo>
                  <a:lnTo>
                    <a:pt x="136" y="256"/>
                  </a:lnTo>
                  <a:lnTo>
                    <a:pt x="129" y="242"/>
                  </a:lnTo>
                  <a:lnTo>
                    <a:pt x="124" y="228"/>
                  </a:lnTo>
                  <a:lnTo>
                    <a:pt x="123" y="213"/>
                  </a:lnTo>
                  <a:lnTo>
                    <a:pt x="105" y="203"/>
                  </a:lnTo>
                  <a:lnTo>
                    <a:pt x="89" y="190"/>
                  </a:lnTo>
                  <a:lnTo>
                    <a:pt x="74" y="175"/>
                  </a:lnTo>
                  <a:lnTo>
                    <a:pt x="62" y="159"/>
                  </a:lnTo>
                  <a:lnTo>
                    <a:pt x="52" y="141"/>
                  </a:lnTo>
                  <a:lnTo>
                    <a:pt x="45" y="122"/>
                  </a:lnTo>
                  <a:lnTo>
                    <a:pt x="40" y="101"/>
                  </a:lnTo>
                  <a:lnTo>
                    <a:pt x="39" y="81"/>
                  </a:lnTo>
                  <a:lnTo>
                    <a:pt x="40" y="66"/>
                  </a:lnTo>
                  <a:lnTo>
                    <a:pt x="43" y="51"/>
                  </a:lnTo>
                  <a:lnTo>
                    <a:pt x="46" y="36"/>
                  </a:lnTo>
                  <a:lnTo>
                    <a:pt x="52" y="21"/>
                  </a:lnTo>
                  <a:lnTo>
                    <a:pt x="47" y="16"/>
                  </a:lnTo>
                  <a:lnTo>
                    <a:pt x="44" y="10"/>
                  </a:lnTo>
                  <a:lnTo>
                    <a:pt x="39" y="6"/>
                  </a:lnTo>
                  <a:lnTo>
                    <a:pt x="36" y="0"/>
                  </a:lnTo>
                  <a:lnTo>
                    <a:pt x="0" y="0"/>
                  </a:lnTo>
                  <a:lnTo>
                    <a:pt x="0" y="1629"/>
                  </a:lnTo>
                  <a:lnTo>
                    <a:pt x="485" y="1629"/>
                  </a:lnTo>
                  <a:lnTo>
                    <a:pt x="490" y="1554"/>
                  </a:lnTo>
                  <a:lnTo>
                    <a:pt x="481" y="1553"/>
                  </a:lnTo>
                  <a:lnTo>
                    <a:pt x="468" y="1552"/>
                  </a:lnTo>
                  <a:lnTo>
                    <a:pt x="453" y="1551"/>
                  </a:lnTo>
                  <a:lnTo>
                    <a:pt x="436" y="1548"/>
                  </a:lnTo>
                  <a:lnTo>
                    <a:pt x="417" y="1546"/>
                  </a:lnTo>
                  <a:lnTo>
                    <a:pt x="396" y="1544"/>
                  </a:lnTo>
                  <a:lnTo>
                    <a:pt x="376" y="1541"/>
                  </a:lnTo>
                  <a:lnTo>
                    <a:pt x="354" y="1538"/>
                  </a:lnTo>
                  <a:lnTo>
                    <a:pt x="333" y="1535"/>
                  </a:lnTo>
                  <a:lnTo>
                    <a:pt x="311" y="1530"/>
                  </a:lnTo>
                  <a:lnTo>
                    <a:pt x="290" y="1527"/>
                  </a:lnTo>
                  <a:lnTo>
                    <a:pt x="270" y="1522"/>
                  </a:lnTo>
                  <a:lnTo>
                    <a:pt x="251" y="1516"/>
                  </a:lnTo>
                  <a:lnTo>
                    <a:pt x="235" y="1512"/>
                  </a:lnTo>
                  <a:lnTo>
                    <a:pt x="220" y="1506"/>
                  </a:lnTo>
                  <a:lnTo>
                    <a:pt x="207" y="1500"/>
                  </a:lnTo>
                  <a:lnTo>
                    <a:pt x="188" y="1477"/>
                  </a:lnTo>
                  <a:lnTo>
                    <a:pt x="177" y="1439"/>
                  </a:lnTo>
                  <a:lnTo>
                    <a:pt x="176" y="1389"/>
                  </a:lnTo>
                  <a:lnTo>
                    <a:pt x="180" y="1335"/>
                  </a:lnTo>
                  <a:lnTo>
                    <a:pt x="188" y="1281"/>
                  </a:lnTo>
                  <a:lnTo>
                    <a:pt x="197" y="1233"/>
                  </a:lnTo>
                  <a:lnTo>
                    <a:pt x="205" y="1195"/>
                  </a:lnTo>
                  <a:lnTo>
                    <a:pt x="211" y="1172"/>
                  </a:lnTo>
                  <a:lnTo>
                    <a:pt x="206" y="1113"/>
                  </a:lnTo>
                  <a:lnTo>
                    <a:pt x="203" y="1108"/>
                  </a:lnTo>
                  <a:lnTo>
                    <a:pt x="199" y="1100"/>
                  </a:lnTo>
                  <a:lnTo>
                    <a:pt x="196" y="1090"/>
                  </a:lnTo>
                  <a:lnTo>
                    <a:pt x="192" y="1077"/>
                  </a:lnTo>
                  <a:lnTo>
                    <a:pt x="194" y="1062"/>
                  </a:lnTo>
                  <a:lnTo>
                    <a:pt x="198" y="1040"/>
                  </a:lnTo>
                  <a:lnTo>
                    <a:pt x="205" y="1012"/>
                  </a:lnTo>
                  <a:lnTo>
                    <a:pt x="214" y="980"/>
                  </a:lnTo>
                  <a:lnTo>
                    <a:pt x="224" y="949"/>
                  </a:lnTo>
                  <a:lnTo>
                    <a:pt x="233" y="921"/>
                  </a:lnTo>
                  <a:lnTo>
                    <a:pt x="240" y="898"/>
                  </a:lnTo>
                  <a:lnTo>
                    <a:pt x="245" y="883"/>
                  </a:lnTo>
                  <a:lnTo>
                    <a:pt x="247" y="876"/>
                  </a:lnTo>
                  <a:lnTo>
                    <a:pt x="327" y="873"/>
                  </a:lnTo>
                  <a:lnTo>
                    <a:pt x="305" y="1060"/>
                  </a:lnTo>
                  <a:lnTo>
                    <a:pt x="338" y="1047"/>
                  </a:lnTo>
                  <a:lnTo>
                    <a:pt x="364" y="1082"/>
                  </a:lnTo>
                  <a:lnTo>
                    <a:pt x="273" y="1137"/>
                  </a:lnTo>
                  <a:lnTo>
                    <a:pt x="268" y="1162"/>
                  </a:lnTo>
                  <a:lnTo>
                    <a:pt x="273" y="1162"/>
                  </a:lnTo>
                  <a:lnTo>
                    <a:pt x="272" y="1173"/>
                  </a:lnTo>
                  <a:lnTo>
                    <a:pt x="268" y="1240"/>
                  </a:lnTo>
                  <a:lnTo>
                    <a:pt x="268" y="1303"/>
                  </a:lnTo>
                  <a:lnTo>
                    <a:pt x="270" y="1353"/>
                  </a:lnTo>
                  <a:lnTo>
                    <a:pt x="275" y="1379"/>
                  </a:lnTo>
                  <a:lnTo>
                    <a:pt x="280" y="1379"/>
                  </a:lnTo>
                  <a:lnTo>
                    <a:pt x="287" y="1377"/>
                  </a:lnTo>
                  <a:lnTo>
                    <a:pt x="296" y="1374"/>
                  </a:lnTo>
                  <a:lnTo>
                    <a:pt x="307" y="1371"/>
                  </a:lnTo>
                  <a:lnTo>
                    <a:pt x="318" y="1366"/>
                  </a:lnTo>
                  <a:lnTo>
                    <a:pt x="332" y="1361"/>
                  </a:lnTo>
                  <a:lnTo>
                    <a:pt x="347" y="1355"/>
                  </a:lnTo>
                  <a:lnTo>
                    <a:pt x="362" y="1348"/>
                  </a:lnTo>
                  <a:lnTo>
                    <a:pt x="379" y="1341"/>
                  </a:lnTo>
                  <a:lnTo>
                    <a:pt x="396" y="1334"/>
                  </a:lnTo>
                  <a:lnTo>
                    <a:pt x="415" y="1325"/>
                  </a:lnTo>
                  <a:lnTo>
                    <a:pt x="433" y="1317"/>
                  </a:lnTo>
                  <a:lnTo>
                    <a:pt x="453" y="1308"/>
                  </a:lnTo>
                  <a:lnTo>
                    <a:pt x="471" y="1298"/>
                  </a:lnTo>
                  <a:lnTo>
                    <a:pt x="491" y="1289"/>
                  </a:lnTo>
                  <a:lnTo>
                    <a:pt x="510" y="1280"/>
                  </a:lnTo>
                  <a:lnTo>
                    <a:pt x="509" y="1277"/>
                  </a:lnTo>
                  <a:lnTo>
                    <a:pt x="509" y="1273"/>
                  </a:lnTo>
                  <a:lnTo>
                    <a:pt x="509" y="1270"/>
                  </a:lnTo>
                  <a:lnTo>
                    <a:pt x="509" y="1265"/>
                  </a:lnTo>
                  <a:lnTo>
                    <a:pt x="510" y="1260"/>
                  </a:lnTo>
                  <a:lnTo>
                    <a:pt x="514" y="1256"/>
                  </a:lnTo>
                  <a:lnTo>
                    <a:pt x="520" y="1252"/>
                  </a:lnTo>
                  <a:lnTo>
                    <a:pt x="527" y="1249"/>
                  </a:lnTo>
                  <a:lnTo>
                    <a:pt x="534" y="1247"/>
                  </a:lnTo>
                  <a:lnTo>
                    <a:pt x="539" y="1245"/>
                  </a:lnTo>
                  <a:lnTo>
                    <a:pt x="546" y="1245"/>
                  </a:lnTo>
                  <a:lnTo>
                    <a:pt x="551" y="1245"/>
                  </a:lnTo>
                  <a:lnTo>
                    <a:pt x="557" y="1247"/>
                  </a:lnTo>
                  <a:lnTo>
                    <a:pt x="561" y="1249"/>
                  </a:lnTo>
                  <a:lnTo>
                    <a:pt x="565" y="1250"/>
                  </a:lnTo>
                  <a:lnTo>
                    <a:pt x="568" y="1252"/>
                  </a:lnTo>
                  <a:lnTo>
                    <a:pt x="574" y="1250"/>
                  </a:lnTo>
                  <a:lnTo>
                    <a:pt x="582" y="1247"/>
                  </a:lnTo>
                  <a:lnTo>
                    <a:pt x="593" y="1244"/>
                  </a:lnTo>
                  <a:lnTo>
                    <a:pt x="607" y="1241"/>
                  </a:lnTo>
                  <a:lnTo>
                    <a:pt x="623" y="1239"/>
                  </a:lnTo>
                  <a:lnTo>
                    <a:pt x="642" y="1235"/>
                  </a:lnTo>
                  <a:lnTo>
                    <a:pt x="664" y="1233"/>
                  </a:lnTo>
                  <a:lnTo>
                    <a:pt x="689" y="1232"/>
                  </a:lnTo>
                  <a:lnTo>
                    <a:pt x="694" y="1158"/>
                  </a:lnTo>
                  <a:lnTo>
                    <a:pt x="754" y="1152"/>
                  </a:lnTo>
                  <a:lnTo>
                    <a:pt x="749" y="1152"/>
                  </a:lnTo>
                  <a:lnTo>
                    <a:pt x="762" y="1086"/>
                  </a:lnTo>
                  <a:lnTo>
                    <a:pt x="751" y="1084"/>
                  </a:lnTo>
                  <a:lnTo>
                    <a:pt x="739" y="1082"/>
                  </a:lnTo>
                  <a:lnTo>
                    <a:pt x="722" y="1078"/>
                  </a:lnTo>
                  <a:lnTo>
                    <a:pt x="706" y="1076"/>
                  </a:lnTo>
                  <a:lnTo>
                    <a:pt x="689" y="1073"/>
                  </a:lnTo>
                  <a:lnTo>
                    <a:pt x="672" y="1070"/>
                  </a:lnTo>
                  <a:lnTo>
                    <a:pt x="656" y="1068"/>
                  </a:lnTo>
                  <a:lnTo>
                    <a:pt x="641" y="1067"/>
                  </a:lnTo>
                  <a:lnTo>
                    <a:pt x="638" y="1067"/>
                  </a:lnTo>
                  <a:lnTo>
                    <a:pt x="635" y="1066"/>
                  </a:lnTo>
                  <a:lnTo>
                    <a:pt x="631" y="1063"/>
                  </a:lnTo>
                  <a:lnTo>
                    <a:pt x="629" y="1061"/>
                  </a:lnTo>
                  <a:lnTo>
                    <a:pt x="623" y="1051"/>
                  </a:lnTo>
                  <a:lnTo>
                    <a:pt x="616" y="1020"/>
                  </a:lnTo>
                  <a:lnTo>
                    <a:pt x="614" y="953"/>
                  </a:lnTo>
                  <a:lnTo>
                    <a:pt x="619" y="834"/>
                  </a:lnTo>
                  <a:lnTo>
                    <a:pt x="602" y="834"/>
                  </a:lnTo>
                  <a:lnTo>
                    <a:pt x="584" y="835"/>
                  </a:lnTo>
                  <a:lnTo>
                    <a:pt x="567" y="835"/>
                  </a:lnTo>
                  <a:lnTo>
                    <a:pt x="550" y="836"/>
                  </a:lnTo>
                  <a:lnTo>
                    <a:pt x="534" y="836"/>
                  </a:lnTo>
                  <a:lnTo>
                    <a:pt x="521" y="838"/>
                  </a:lnTo>
                  <a:lnTo>
                    <a:pt x="512" y="838"/>
                  </a:lnTo>
                  <a:lnTo>
                    <a:pt x="506" y="838"/>
                  </a:lnTo>
                  <a:lnTo>
                    <a:pt x="501" y="838"/>
                  </a:lnTo>
                  <a:lnTo>
                    <a:pt x="497" y="836"/>
                  </a:lnTo>
                  <a:lnTo>
                    <a:pt x="493" y="834"/>
                  </a:lnTo>
                  <a:lnTo>
                    <a:pt x="491" y="832"/>
                  </a:lnTo>
                  <a:lnTo>
                    <a:pt x="486" y="825"/>
                  </a:lnTo>
                  <a:lnTo>
                    <a:pt x="485" y="818"/>
                  </a:lnTo>
                  <a:lnTo>
                    <a:pt x="485" y="810"/>
                  </a:lnTo>
                  <a:lnTo>
                    <a:pt x="485" y="803"/>
                  </a:lnTo>
                  <a:lnTo>
                    <a:pt x="485" y="798"/>
                  </a:lnTo>
                  <a:lnTo>
                    <a:pt x="487" y="795"/>
                  </a:lnTo>
                  <a:lnTo>
                    <a:pt x="492" y="792"/>
                  </a:lnTo>
                  <a:lnTo>
                    <a:pt x="502" y="788"/>
                  </a:lnTo>
                  <a:lnTo>
                    <a:pt x="519" y="785"/>
                  </a:lnTo>
                  <a:lnTo>
                    <a:pt x="543" y="782"/>
                  </a:lnTo>
                  <a:lnTo>
                    <a:pt x="577" y="780"/>
                  </a:lnTo>
                  <a:lnTo>
                    <a:pt x="622" y="778"/>
                  </a:lnTo>
                  <a:lnTo>
                    <a:pt x="623" y="770"/>
                  </a:lnTo>
                  <a:lnTo>
                    <a:pt x="623" y="762"/>
                  </a:lnTo>
                  <a:lnTo>
                    <a:pt x="625" y="752"/>
                  </a:lnTo>
                  <a:lnTo>
                    <a:pt x="625" y="744"/>
                  </a:lnTo>
                  <a:lnTo>
                    <a:pt x="615" y="742"/>
                  </a:lnTo>
                  <a:lnTo>
                    <a:pt x="607" y="739"/>
                  </a:lnTo>
                  <a:lnTo>
                    <a:pt x="599" y="736"/>
                  </a:lnTo>
                  <a:lnTo>
                    <a:pt x="592" y="734"/>
                  </a:lnTo>
                  <a:lnTo>
                    <a:pt x="587" y="732"/>
                  </a:lnTo>
                  <a:lnTo>
                    <a:pt x="582" y="729"/>
                  </a:lnTo>
                  <a:lnTo>
                    <a:pt x="578" y="728"/>
                  </a:lnTo>
                  <a:lnTo>
                    <a:pt x="577" y="727"/>
                  </a:lnTo>
                  <a:lnTo>
                    <a:pt x="583" y="712"/>
                  </a:lnTo>
                  <a:lnTo>
                    <a:pt x="584" y="713"/>
                  </a:lnTo>
                  <a:lnTo>
                    <a:pt x="588" y="714"/>
                  </a:lnTo>
                  <a:lnTo>
                    <a:pt x="591" y="715"/>
                  </a:lnTo>
                  <a:lnTo>
                    <a:pt x="597" y="718"/>
                  </a:lnTo>
                  <a:lnTo>
                    <a:pt x="603" y="720"/>
                  </a:lnTo>
                  <a:lnTo>
                    <a:pt x="611" y="722"/>
                  </a:lnTo>
                  <a:lnTo>
                    <a:pt x="619" y="726"/>
                  </a:lnTo>
                  <a:lnTo>
                    <a:pt x="627" y="728"/>
                  </a:lnTo>
                  <a:lnTo>
                    <a:pt x="630" y="686"/>
                  </a:lnTo>
                  <a:lnTo>
                    <a:pt x="634" y="649"/>
                  </a:lnTo>
                  <a:lnTo>
                    <a:pt x="637" y="619"/>
                  </a:lnTo>
                  <a:lnTo>
                    <a:pt x="640" y="600"/>
                  </a:lnTo>
                  <a:lnTo>
                    <a:pt x="629" y="595"/>
                  </a:lnTo>
                  <a:lnTo>
                    <a:pt x="619" y="588"/>
                  </a:lnTo>
                  <a:lnTo>
                    <a:pt x="612" y="578"/>
                  </a:lnTo>
                  <a:lnTo>
                    <a:pt x="608" y="568"/>
                  </a:lnTo>
                  <a:lnTo>
                    <a:pt x="611" y="560"/>
                  </a:lnTo>
                  <a:lnTo>
                    <a:pt x="615" y="553"/>
                  </a:lnTo>
                  <a:lnTo>
                    <a:pt x="622" y="550"/>
                  </a:lnTo>
                  <a:lnTo>
                    <a:pt x="631" y="546"/>
                  </a:lnTo>
                  <a:lnTo>
                    <a:pt x="628" y="537"/>
                  </a:lnTo>
                  <a:lnTo>
                    <a:pt x="625" y="527"/>
                  </a:lnTo>
                  <a:lnTo>
                    <a:pt x="625" y="516"/>
                  </a:lnTo>
                  <a:lnTo>
                    <a:pt x="627" y="506"/>
                  </a:lnTo>
                  <a:lnTo>
                    <a:pt x="629" y="500"/>
                  </a:lnTo>
                  <a:lnTo>
                    <a:pt x="635" y="494"/>
                  </a:lnTo>
                  <a:lnTo>
                    <a:pt x="642" y="490"/>
                  </a:lnTo>
                  <a:lnTo>
                    <a:pt x="653" y="486"/>
                  </a:lnTo>
                  <a:lnTo>
                    <a:pt x="660" y="485"/>
                  </a:lnTo>
                  <a:lnTo>
                    <a:pt x="667" y="484"/>
                  </a:lnTo>
                  <a:lnTo>
                    <a:pt x="673" y="484"/>
                  </a:lnTo>
                  <a:lnTo>
                    <a:pt x="679" y="484"/>
                  </a:lnTo>
                  <a:lnTo>
                    <a:pt x="684" y="484"/>
                  </a:lnTo>
                  <a:lnTo>
                    <a:pt x="689" y="485"/>
                  </a:lnTo>
                  <a:lnTo>
                    <a:pt x="694" y="485"/>
                  </a:lnTo>
                  <a:lnTo>
                    <a:pt x="697" y="486"/>
                  </a:lnTo>
                  <a:lnTo>
                    <a:pt x="697" y="479"/>
                  </a:lnTo>
                  <a:lnTo>
                    <a:pt x="698" y="471"/>
                  </a:lnTo>
                  <a:lnTo>
                    <a:pt x="699" y="463"/>
                  </a:lnTo>
                  <a:lnTo>
                    <a:pt x="703" y="456"/>
                  </a:lnTo>
                  <a:lnTo>
                    <a:pt x="706" y="453"/>
                  </a:lnTo>
                  <a:lnTo>
                    <a:pt x="711" y="448"/>
                  </a:lnTo>
                  <a:lnTo>
                    <a:pt x="718" y="446"/>
                  </a:lnTo>
                  <a:lnTo>
                    <a:pt x="726" y="444"/>
                  </a:lnTo>
                  <a:lnTo>
                    <a:pt x="734" y="444"/>
                  </a:lnTo>
                  <a:lnTo>
                    <a:pt x="746" y="447"/>
                  </a:lnTo>
                  <a:lnTo>
                    <a:pt x="759" y="452"/>
                  </a:lnTo>
                  <a:lnTo>
                    <a:pt x="774" y="459"/>
                  </a:lnTo>
                  <a:lnTo>
                    <a:pt x="790" y="467"/>
                  </a:lnTo>
                  <a:lnTo>
                    <a:pt x="809" y="475"/>
                  </a:lnTo>
                  <a:lnTo>
                    <a:pt x="827" y="485"/>
                  </a:lnTo>
                  <a:lnTo>
                    <a:pt x="846" y="495"/>
                  </a:lnTo>
                  <a:lnTo>
                    <a:pt x="863" y="507"/>
                  </a:lnTo>
                  <a:lnTo>
                    <a:pt x="882" y="519"/>
                  </a:lnTo>
                  <a:lnTo>
                    <a:pt x="898" y="529"/>
                  </a:lnTo>
                  <a:lnTo>
                    <a:pt x="913" y="539"/>
                  </a:lnTo>
                  <a:lnTo>
                    <a:pt x="925" y="550"/>
                  </a:lnTo>
                  <a:lnTo>
                    <a:pt x="936" y="558"/>
                  </a:lnTo>
                  <a:lnTo>
                    <a:pt x="944" y="566"/>
                  </a:lnTo>
                  <a:lnTo>
                    <a:pt x="948" y="571"/>
                  </a:lnTo>
                  <a:lnTo>
                    <a:pt x="952" y="582"/>
                  </a:lnTo>
                  <a:lnTo>
                    <a:pt x="953" y="592"/>
                  </a:lnTo>
                  <a:lnTo>
                    <a:pt x="951" y="604"/>
                  </a:lnTo>
                  <a:lnTo>
                    <a:pt x="947" y="614"/>
                  </a:lnTo>
                  <a:lnTo>
                    <a:pt x="941" y="624"/>
                  </a:lnTo>
                  <a:lnTo>
                    <a:pt x="937" y="633"/>
                  </a:lnTo>
                  <a:lnTo>
                    <a:pt x="931" y="639"/>
                  </a:lnTo>
                  <a:lnTo>
                    <a:pt x="928" y="644"/>
                  </a:lnTo>
                  <a:lnTo>
                    <a:pt x="880" y="855"/>
                  </a:lnTo>
                  <a:lnTo>
                    <a:pt x="887" y="858"/>
                  </a:lnTo>
                  <a:lnTo>
                    <a:pt x="895" y="862"/>
                  </a:lnTo>
                  <a:lnTo>
                    <a:pt x="900" y="868"/>
                  </a:lnTo>
                  <a:lnTo>
                    <a:pt x="902" y="876"/>
                  </a:lnTo>
                  <a:lnTo>
                    <a:pt x="900" y="885"/>
                  </a:lnTo>
                  <a:lnTo>
                    <a:pt x="892" y="891"/>
                  </a:lnTo>
                  <a:lnTo>
                    <a:pt x="882" y="894"/>
                  </a:lnTo>
                  <a:lnTo>
                    <a:pt x="870" y="898"/>
                  </a:lnTo>
                  <a:lnTo>
                    <a:pt x="814" y="1146"/>
                  </a:lnTo>
                  <a:lnTo>
                    <a:pt x="856" y="1143"/>
                  </a:lnTo>
                  <a:lnTo>
                    <a:pt x="839" y="1241"/>
                  </a:lnTo>
                  <a:lnTo>
                    <a:pt x="856" y="1243"/>
                  </a:lnTo>
                  <a:lnTo>
                    <a:pt x="876" y="1245"/>
                  </a:lnTo>
                  <a:lnTo>
                    <a:pt x="895" y="1248"/>
                  </a:lnTo>
                  <a:lnTo>
                    <a:pt x="916" y="1251"/>
                  </a:lnTo>
                  <a:lnTo>
                    <a:pt x="938" y="1255"/>
                  </a:lnTo>
                  <a:lnTo>
                    <a:pt x="959" y="1259"/>
                  </a:lnTo>
                  <a:lnTo>
                    <a:pt x="981" y="1263"/>
                  </a:lnTo>
                  <a:lnTo>
                    <a:pt x="1001" y="1267"/>
                  </a:lnTo>
                  <a:lnTo>
                    <a:pt x="1001" y="0"/>
                  </a:lnTo>
                  <a:lnTo>
                    <a:pt x="899" y="0"/>
                  </a:lnTo>
                  <a:lnTo>
                    <a:pt x="894" y="23"/>
                  </a:lnTo>
                  <a:lnTo>
                    <a:pt x="886" y="46"/>
                  </a:lnTo>
                  <a:lnTo>
                    <a:pt x="876" y="67"/>
                  </a:lnTo>
                  <a:lnTo>
                    <a:pt x="863" y="87"/>
                  </a:lnTo>
                  <a:lnTo>
                    <a:pt x="847" y="104"/>
                  </a:lnTo>
                  <a:lnTo>
                    <a:pt x="830" y="119"/>
                  </a:lnTo>
                  <a:lnTo>
                    <a:pt x="809" y="131"/>
                  </a:lnTo>
                  <a:lnTo>
                    <a:pt x="787" y="14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7" name="Freeform 53"/>
            <p:cNvSpPr>
              <a:spLocks/>
            </p:cNvSpPr>
            <p:nvPr/>
          </p:nvSpPr>
          <p:spPr bwMode="auto">
            <a:xfrm>
              <a:off x="3152" y="2076"/>
              <a:ext cx="13" cy="16"/>
            </a:xfrm>
            <a:custGeom>
              <a:avLst/>
              <a:gdLst>
                <a:gd name="T0" fmla="*/ 25 w 25"/>
                <a:gd name="T1" fmla="*/ 7 h 31"/>
                <a:gd name="T2" fmla="*/ 10 w 25"/>
                <a:gd name="T3" fmla="*/ 0 h 31"/>
                <a:gd name="T4" fmla="*/ 0 w 25"/>
                <a:gd name="T5" fmla="*/ 25 h 31"/>
                <a:gd name="T6" fmla="*/ 14 w 25"/>
                <a:gd name="T7" fmla="*/ 31 h 31"/>
                <a:gd name="T8" fmla="*/ 25 w 25"/>
                <a:gd name="T9" fmla="*/ 7 h 31"/>
              </a:gdLst>
              <a:ahLst/>
              <a:cxnLst>
                <a:cxn ang="0">
                  <a:pos x="T0" y="T1"/>
                </a:cxn>
                <a:cxn ang="0">
                  <a:pos x="T2" y="T3"/>
                </a:cxn>
                <a:cxn ang="0">
                  <a:pos x="T4" y="T5"/>
                </a:cxn>
                <a:cxn ang="0">
                  <a:pos x="T6" y="T7"/>
                </a:cxn>
                <a:cxn ang="0">
                  <a:pos x="T8" y="T9"/>
                </a:cxn>
              </a:cxnLst>
              <a:rect l="0" t="0" r="r" b="b"/>
              <a:pathLst>
                <a:path w="25" h="31">
                  <a:moveTo>
                    <a:pt x="25" y="7"/>
                  </a:moveTo>
                  <a:lnTo>
                    <a:pt x="10" y="0"/>
                  </a:lnTo>
                  <a:lnTo>
                    <a:pt x="0" y="25"/>
                  </a:lnTo>
                  <a:lnTo>
                    <a:pt x="14" y="31"/>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2965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98634" y="1066799"/>
            <a:ext cx="6432183" cy="5617690"/>
          </a:xfrm>
        </p:spPr>
        <p:txBody>
          <a:bodyPr>
            <a:normAutofit/>
          </a:bodyPr>
          <a:lstStyle/>
          <a:p>
            <a:pPr marL="0" indent="0">
              <a:buNone/>
            </a:pPr>
            <a:r>
              <a:rPr lang="en-US" dirty="0" smtClean="0">
                <a:solidFill>
                  <a:srgbClr val="852C7E"/>
                </a:solidFill>
              </a:rPr>
              <a:t>Implement the Plan</a:t>
            </a:r>
          </a:p>
          <a:p>
            <a:pPr marL="0" indent="0">
              <a:buNone/>
            </a:pPr>
            <a:r>
              <a:rPr lang="en-US" sz="2800" dirty="0" smtClean="0"/>
              <a:t>The site administrator is responsible for implementing and evaluating the activities outlined in the plan.</a:t>
            </a:r>
          </a:p>
          <a:p>
            <a:pPr marL="0" indent="0">
              <a:buNone/>
            </a:pPr>
            <a:endParaRPr lang="en-US" sz="1600" dirty="0"/>
          </a:p>
          <a:p>
            <a:pPr marL="0" indent="0">
              <a:buNone/>
            </a:pPr>
            <a:r>
              <a:rPr lang="en-US" sz="2800" dirty="0" smtClean="0"/>
              <a:t>This may include:</a:t>
            </a:r>
          </a:p>
          <a:p>
            <a:r>
              <a:rPr lang="en-US" sz="2800" dirty="0" smtClean="0"/>
              <a:t>assigning, directing, and </a:t>
            </a:r>
          </a:p>
          <a:p>
            <a:pPr>
              <a:buNone/>
            </a:pPr>
            <a:r>
              <a:rPr lang="en-US" sz="2800" dirty="0"/>
              <a:t>	</a:t>
            </a:r>
            <a:r>
              <a:rPr lang="en-US" sz="2800" dirty="0" smtClean="0"/>
              <a:t>supervising responsible staff</a:t>
            </a:r>
          </a:p>
          <a:p>
            <a:r>
              <a:rPr lang="en-US" sz="2800" dirty="0" smtClean="0"/>
              <a:t>purchasing materials and equipment</a:t>
            </a:r>
          </a:p>
          <a:p>
            <a:r>
              <a:rPr lang="en-US" sz="2800" dirty="0" smtClean="0"/>
              <a:t>accounting for allocated funds</a:t>
            </a:r>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6</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22</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409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14" b="100000" l="1719" r="99844"/>
                    </a14:imgEffect>
                  </a14:imgLayer>
                </a14:imgProps>
              </a:ext>
              <a:ext uri="{28A0092B-C50C-407E-A947-70E740481C1C}">
                <a14:useLocalDpi xmlns:a14="http://schemas.microsoft.com/office/drawing/2010/main" val="0"/>
              </a:ext>
            </a:extLst>
          </a:blip>
          <a:srcRect/>
          <a:stretch>
            <a:fillRect/>
          </a:stretch>
        </p:blipFill>
        <p:spPr bwMode="auto">
          <a:xfrm>
            <a:off x="6400800" y="2743200"/>
            <a:ext cx="1711995" cy="161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65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2019468" y="1066800"/>
            <a:ext cx="6667332" cy="5448805"/>
          </a:xfrm>
        </p:spPr>
        <p:txBody>
          <a:bodyPr>
            <a:noAutofit/>
          </a:bodyPr>
          <a:lstStyle/>
          <a:p>
            <a:pPr marL="0" indent="0">
              <a:buNone/>
            </a:pPr>
            <a:r>
              <a:rPr lang="en-US" dirty="0" smtClean="0">
                <a:solidFill>
                  <a:srgbClr val="852C7E"/>
                </a:solidFill>
              </a:rPr>
              <a:t>Monitor Implementation</a:t>
            </a:r>
          </a:p>
          <a:p>
            <a:pPr marL="0" indent="0">
              <a:buNone/>
            </a:pPr>
            <a:r>
              <a:rPr lang="en-US" sz="2800" dirty="0" smtClean="0"/>
              <a:t>Clear timelines</a:t>
            </a:r>
            <a:r>
              <a:rPr lang="en-US" sz="2800" dirty="0"/>
              <a:t> </a:t>
            </a:r>
            <a:r>
              <a:rPr lang="en-US" sz="2800" dirty="0" smtClean="0"/>
              <a:t>with tasks, and persons responsible make monitoring much easier.</a:t>
            </a:r>
          </a:p>
          <a:p>
            <a:pPr marL="0" indent="0">
              <a:buNone/>
            </a:pPr>
            <a:endParaRPr lang="en-US" sz="1050" dirty="0"/>
          </a:p>
          <a:p>
            <a:pPr marL="0" indent="0">
              <a:buNone/>
            </a:pPr>
            <a:r>
              <a:rPr lang="en-US" sz="2800" dirty="0" smtClean="0"/>
              <a:t>			A plan that is too general runs the 				risk of diminishing student 						achievement results.</a:t>
            </a:r>
          </a:p>
          <a:p>
            <a:pPr marL="0" indent="0">
              <a:buNone/>
            </a:pPr>
            <a:endParaRPr lang="en-US" sz="1050" dirty="0" smtClean="0"/>
          </a:p>
          <a:p>
            <a:pPr marL="0" indent="0">
              <a:buNone/>
            </a:pPr>
            <a:r>
              <a:rPr lang="en-US" sz="2800" dirty="0" smtClean="0"/>
              <a:t>As the implementation of the plan unfolds, the SSC should evaluate the progress of each major strategy for identified students and share this information with stakeholders.</a:t>
            </a:r>
          </a:p>
          <a:p>
            <a:pPr marL="0" indent="0">
              <a:buNone/>
            </a:pPr>
            <a:endParaRPr lang="en-US" sz="2400" dirty="0" smtClean="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Step 7</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23</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3074" name="Picture 2" descr="C:\Users\lausd_user\AppData\Local\Microsoft\Windows\Temporary Internet Files\Content.IE5\WR2ELC17\MC90022998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340852">
            <a:off x="2030810" y="3095659"/>
            <a:ext cx="1299743" cy="90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998634" y="1101416"/>
            <a:ext cx="6432183" cy="5069253"/>
          </a:xfrm>
        </p:spPr>
        <p:txBody>
          <a:bodyPr>
            <a:normAutofit/>
          </a:bodyPr>
          <a:lstStyle/>
          <a:p>
            <a:pPr marL="0" indent="0">
              <a:buNone/>
            </a:pPr>
            <a:r>
              <a:rPr lang="en-US" u="sng" dirty="0" smtClean="0"/>
              <a:t>At least annually</a:t>
            </a:r>
            <a:r>
              <a:rPr lang="en-US" dirty="0" smtClean="0"/>
              <a:t>, the SSC must </a:t>
            </a:r>
            <a:r>
              <a:rPr lang="en-US" dirty="0" smtClean="0">
                <a:solidFill>
                  <a:schemeClr val="accent6">
                    <a:lumMod val="75000"/>
                  </a:schemeClr>
                </a:solidFill>
              </a:rPr>
              <a:t>evaluate the effectiveness of planned activities</a:t>
            </a:r>
            <a:r>
              <a:rPr lang="en-US" dirty="0" smtClean="0"/>
              <a:t>. SSC meeting minutes should reflect the evaluation.</a:t>
            </a:r>
          </a:p>
          <a:p>
            <a:pPr marL="0" indent="0">
              <a:buNone/>
            </a:pPr>
            <a:endParaRPr lang="en-US" sz="1800" dirty="0"/>
          </a:p>
          <a:p>
            <a:pPr marL="0" indent="0">
              <a:buNone/>
            </a:pPr>
            <a:r>
              <a:rPr lang="en-US" dirty="0" smtClean="0"/>
              <a:t>In the cycle of continuous improvement of student performance, evaluation of the results of goals will provide data for the following year’s plan.</a:t>
            </a:r>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Continue the Cycle</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24</a:t>
            </a:fld>
            <a:endParaRPr lang="en-US" b="1" dirty="0">
              <a:solidFill>
                <a:schemeClr val="bg1"/>
              </a:solidFill>
            </a:endParaRPr>
          </a:p>
        </p:txBody>
      </p:sp>
      <p:sp>
        <p:nvSpPr>
          <p:cNvPr id="10" name="TextBox 9"/>
          <p:cNvSpPr txBox="1"/>
          <p:nvPr/>
        </p:nvSpPr>
        <p:spPr>
          <a:xfrm>
            <a:off x="1752600" y="6192440"/>
            <a:ext cx="4800600" cy="646331"/>
          </a:xfrm>
          <a:prstGeom prst="rect">
            <a:avLst/>
          </a:prstGeom>
          <a:noFill/>
        </p:spPr>
        <p:txBody>
          <a:bodyPr wrap="square" rtlCol="0">
            <a:spAutoFit/>
          </a:bodyPr>
          <a:lstStyle/>
          <a:p>
            <a:r>
              <a:rPr lang="en-US" sz="1200" dirty="0" smtClean="0"/>
              <a:t>Source: </a:t>
            </a:r>
          </a:p>
          <a:p>
            <a:r>
              <a:rPr lang="en-US" sz="1200" i="1" dirty="0" smtClean="0"/>
              <a:t>Guide to the Single Plan for Student Achievement</a:t>
            </a:r>
          </a:p>
          <a:p>
            <a:r>
              <a:rPr lang="en-US" sz="1200" dirty="0" smtClean="0"/>
              <a:t>California Department of Education, February 2013</a:t>
            </a:r>
            <a:endParaRPr lang="en-US" sz="1200" dirty="0"/>
          </a:p>
        </p:txBody>
      </p:sp>
      <p:pic>
        <p:nvPicPr>
          <p:cNvPr id="2055" name="Picture 7" descr="C:\Users\lausd_user\AppData\Local\Microsoft\Windows\Temporary Internet Files\Content.IE5\KCRJFKRR\MC90038976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2819400"/>
            <a:ext cx="1816913" cy="176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31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1"/>
            <a:ext cx="8229600" cy="3077520"/>
          </a:xfrm>
        </p:spPr>
        <p:txBody>
          <a:bodyPr>
            <a:normAutofit/>
          </a:bodyPr>
          <a:lstStyle/>
          <a:p>
            <a:pPr marL="0" indent="0" algn="ctr">
              <a:buNone/>
            </a:pPr>
            <a:r>
              <a:rPr lang="en-US" dirty="0" smtClean="0">
                <a:effectLst>
                  <a:outerShdw blurRad="38100" dist="38100" dir="2700000" algn="tl">
                    <a:srgbClr val="000000">
                      <a:alpha val="43137"/>
                    </a:srgbClr>
                  </a:outerShdw>
                </a:effectLst>
              </a:rPr>
              <a:t>Guidelines for Conducting </a:t>
            </a:r>
            <a:r>
              <a:rPr lang="en-US" dirty="0">
                <a:effectLst>
                  <a:outerShdw blurRad="38100" dist="38100" dir="2700000" algn="tl">
                    <a:srgbClr val="000000">
                      <a:alpha val="43137"/>
                    </a:srgbClr>
                  </a:outerShdw>
                </a:effectLst>
              </a:rPr>
              <a:t>SSC </a:t>
            </a:r>
            <a:r>
              <a:rPr lang="en-US" dirty="0" smtClean="0">
                <a:effectLst>
                  <a:outerShdw blurRad="38100" dist="38100" dir="2700000" algn="tl">
                    <a:srgbClr val="000000">
                      <a:alpha val="43137"/>
                    </a:srgbClr>
                  </a:outerShdw>
                </a:effectLst>
              </a:rPr>
              <a:t>Meetings</a:t>
            </a:r>
            <a:endParaRPr lang="en-US" dirty="0">
              <a:effectLst>
                <a:outerShdw blurRad="38100" dist="38100" dir="2700000" algn="tl">
                  <a:srgbClr val="000000">
                    <a:alpha val="43137"/>
                  </a:srgbClr>
                </a:outerShdw>
              </a:effectLst>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Objective #4</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25</a:t>
            </a:fld>
            <a:endParaRPr lang="en-US" b="1" dirty="0">
              <a:solidFill>
                <a:schemeClr val="bg1"/>
              </a:solidFill>
            </a:endParaRPr>
          </a:p>
        </p:txBody>
      </p:sp>
    </p:spTree>
    <p:extLst>
      <p:ext uri="{BB962C8B-B14F-4D97-AF65-F5344CB8AC3E}">
        <p14:creationId xmlns:p14="http://schemas.microsoft.com/office/powerpoint/2010/main" val="1869534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SSC Chairperson</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26</a:t>
            </a:fld>
            <a:endParaRPr lang="en-US" b="1" dirty="0">
              <a:solidFill>
                <a:schemeClr val="bg1"/>
              </a:solidFill>
            </a:endParaRPr>
          </a:p>
        </p:txBody>
      </p:sp>
      <p:graphicFrame>
        <p:nvGraphicFramePr>
          <p:cNvPr id="2" name="Diagram 1"/>
          <p:cNvGraphicFramePr/>
          <p:nvPr>
            <p:extLst>
              <p:ext uri="{D42A27DB-BD31-4B8C-83A1-F6EECF244321}">
                <p14:modId xmlns:p14="http://schemas.microsoft.com/office/powerpoint/2010/main" val="595312032"/>
              </p:ext>
            </p:extLst>
          </p:nvPr>
        </p:nvGraphicFramePr>
        <p:xfrm>
          <a:off x="457201" y="671749"/>
          <a:ext cx="8686800" cy="60127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688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dgm id="{0AD55AF4-9FEE-4BC9-8D42-0F4FBD130390}"/>
                                            </p:graphicEl>
                                          </p:spTgt>
                                        </p:tgtEl>
                                        <p:attrNameLst>
                                          <p:attrName>style.visibility</p:attrName>
                                        </p:attrNameLst>
                                      </p:cBhvr>
                                      <p:to>
                                        <p:strVal val="visible"/>
                                      </p:to>
                                    </p:set>
                                    <p:animEffect transition="in" filter="fade">
                                      <p:cBhvr>
                                        <p:cTn id="7" dur="500"/>
                                        <p:tgtEl>
                                          <p:spTgt spid="2">
                                            <p:graphicEl>
                                              <a:dgm id="{0AD55AF4-9FEE-4BC9-8D42-0F4FBD13039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69FD07EC-FDFD-405D-AF4C-C91CE8C864E3}"/>
                                            </p:graphicEl>
                                          </p:spTgt>
                                        </p:tgtEl>
                                        <p:attrNameLst>
                                          <p:attrName>style.visibility</p:attrName>
                                        </p:attrNameLst>
                                      </p:cBhvr>
                                      <p:to>
                                        <p:strVal val="visible"/>
                                      </p:to>
                                    </p:set>
                                    <p:animEffect transition="in" filter="fade">
                                      <p:cBhvr>
                                        <p:cTn id="12" dur="500"/>
                                        <p:tgtEl>
                                          <p:spTgt spid="2">
                                            <p:graphicEl>
                                              <a:dgm id="{69FD07EC-FDFD-405D-AF4C-C91CE8C864E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CFDB25A-B283-4907-BEB9-577AD4B276A8}"/>
                                            </p:graphicEl>
                                          </p:spTgt>
                                        </p:tgtEl>
                                        <p:attrNameLst>
                                          <p:attrName>style.visibility</p:attrName>
                                        </p:attrNameLst>
                                      </p:cBhvr>
                                      <p:to>
                                        <p:strVal val="visible"/>
                                      </p:to>
                                    </p:set>
                                    <p:animEffect transition="in" filter="fade">
                                      <p:cBhvr>
                                        <p:cTn id="15" dur="500"/>
                                        <p:tgtEl>
                                          <p:spTgt spid="2">
                                            <p:graphicEl>
                                              <a:dgm id="{8CFDB25A-B283-4907-BEB9-577AD4B276A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93A5945B-4BAA-46B6-8438-001B9A9E64E7}"/>
                                            </p:graphicEl>
                                          </p:spTgt>
                                        </p:tgtEl>
                                        <p:attrNameLst>
                                          <p:attrName>style.visibility</p:attrName>
                                        </p:attrNameLst>
                                      </p:cBhvr>
                                      <p:to>
                                        <p:strVal val="visible"/>
                                      </p:to>
                                    </p:set>
                                    <p:animEffect transition="in" filter="fade">
                                      <p:cBhvr>
                                        <p:cTn id="20" dur="500"/>
                                        <p:tgtEl>
                                          <p:spTgt spid="2">
                                            <p:graphicEl>
                                              <a:dgm id="{93A5945B-4BAA-46B6-8438-001B9A9E64E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0B424C81-0A9E-4422-9197-AC0DCB142D27}"/>
                                            </p:graphicEl>
                                          </p:spTgt>
                                        </p:tgtEl>
                                        <p:attrNameLst>
                                          <p:attrName>style.visibility</p:attrName>
                                        </p:attrNameLst>
                                      </p:cBhvr>
                                      <p:to>
                                        <p:strVal val="visible"/>
                                      </p:to>
                                    </p:set>
                                    <p:animEffect transition="in" filter="fade">
                                      <p:cBhvr>
                                        <p:cTn id="23" dur="500"/>
                                        <p:tgtEl>
                                          <p:spTgt spid="2">
                                            <p:graphicEl>
                                              <a:dgm id="{0B424C81-0A9E-4422-9197-AC0DCB142D2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B221C6C3-FCD3-408F-99BD-E2D555B5D961}"/>
                                            </p:graphicEl>
                                          </p:spTgt>
                                        </p:tgtEl>
                                        <p:attrNameLst>
                                          <p:attrName>style.visibility</p:attrName>
                                        </p:attrNameLst>
                                      </p:cBhvr>
                                      <p:to>
                                        <p:strVal val="visible"/>
                                      </p:to>
                                    </p:set>
                                    <p:animEffect transition="in" filter="fade">
                                      <p:cBhvr>
                                        <p:cTn id="28" dur="500"/>
                                        <p:tgtEl>
                                          <p:spTgt spid="2">
                                            <p:graphicEl>
                                              <a:dgm id="{B221C6C3-FCD3-408F-99BD-E2D555B5D96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E68207BF-1B87-446D-A33F-2D0DB810A145}"/>
                                            </p:graphicEl>
                                          </p:spTgt>
                                        </p:tgtEl>
                                        <p:attrNameLst>
                                          <p:attrName>style.visibility</p:attrName>
                                        </p:attrNameLst>
                                      </p:cBhvr>
                                      <p:to>
                                        <p:strVal val="visible"/>
                                      </p:to>
                                    </p:set>
                                    <p:animEffect transition="in" filter="fade">
                                      <p:cBhvr>
                                        <p:cTn id="31" dur="500"/>
                                        <p:tgtEl>
                                          <p:spTgt spid="2">
                                            <p:graphicEl>
                                              <a:dgm id="{E68207BF-1B87-446D-A33F-2D0DB810A1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0339C328-BBA6-4223-95E1-E1409ACCCE67}"/>
                                            </p:graphicEl>
                                          </p:spTgt>
                                        </p:tgtEl>
                                        <p:attrNameLst>
                                          <p:attrName>style.visibility</p:attrName>
                                        </p:attrNameLst>
                                      </p:cBhvr>
                                      <p:to>
                                        <p:strVal val="visible"/>
                                      </p:to>
                                    </p:set>
                                    <p:animEffect transition="in" filter="fade">
                                      <p:cBhvr>
                                        <p:cTn id="36" dur="500"/>
                                        <p:tgtEl>
                                          <p:spTgt spid="2">
                                            <p:graphicEl>
                                              <a:dgm id="{0339C328-BBA6-4223-95E1-E1409ACCCE6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2D8E771A-E647-4D01-A1EE-4B56ED7972B4}"/>
                                            </p:graphicEl>
                                          </p:spTgt>
                                        </p:tgtEl>
                                        <p:attrNameLst>
                                          <p:attrName>style.visibility</p:attrName>
                                        </p:attrNameLst>
                                      </p:cBhvr>
                                      <p:to>
                                        <p:strVal val="visible"/>
                                      </p:to>
                                    </p:set>
                                    <p:animEffect transition="in" filter="fade">
                                      <p:cBhvr>
                                        <p:cTn id="39" dur="500"/>
                                        <p:tgtEl>
                                          <p:spTgt spid="2">
                                            <p:graphicEl>
                                              <a:dgm id="{2D8E771A-E647-4D01-A1EE-4B56ED7972B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622344BC-6DAB-414A-9922-6C1C2FFF5C5F}"/>
                                            </p:graphicEl>
                                          </p:spTgt>
                                        </p:tgtEl>
                                        <p:attrNameLst>
                                          <p:attrName>style.visibility</p:attrName>
                                        </p:attrNameLst>
                                      </p:cBhvr>
                                      <p:to>
                                        <p:strVal val="visible"/>
                                      </p:to>
                                    </p:set>
                                    <p:animEffect transition="in" filter="fade">
                                      <p:cBhvr>
                                        <p:cTn id="44" dur="500"/>
                                        <p:tgtEl>
                                          <p:spTgt spid="2">
                                            <p:graphicEl>
                                              <a:dgm id="{622344BC-6DAB-414A-9922-6C1C2FFF5C5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86C3FB0C-9077-40BF-B6B4-ABD4BBE07D7A}"/>
                                            </p:graphicEl>
                                          </p:spTgt>
                                        </p:tgtEl>
                                        <p:attrNameLst>
                                          <p:attrName>style.visibility</p:attrName>
                                        </p:attrNameLst>
                                      </p:cBhvr>
                                      <p:to>
                                        <p:strVal val="visible"/>
                                      </p:to>
                                    </p:set>
                                    <p:animEffect transition="in" filter="fade">
                                      <p:cBhvr>
                                        <p:cTn id="47" dur="500"/>
                                        <p:tgtEl>
                                          <p:spTgt spid="2">
                                            <p:graphicEl>
                                              <a:dgm id="{86C3FB0C-9077-40BF-B6B4-ABD4BBE07D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AE4A310D-7033-4D5F-A473-8F28FF75D71E}"/>
                                            </p:graphicEl>
                                          </p:spTgt>
                                        </p:tgtEl>
                                        <p:attrNameLst>
                                          <p:attrName>style.visibility</p:attrName>
                                        </p:attrNameLst>
                                      </p:cBhvr>
                                      <p:to>
                                        <p:strVal val="visible"/>
                                      </p:to>
                                    </p:set>
                                    <p:animEffect transition="in" filter="fade">
                                      <p:cBhvr>
                                        <p:cTn id="52" dur="500"/>
                                        <p:tgtEl>
                                          <p:spTgt spid="2">
                                            <p:graphicEl>
                                              <a:dgm id="{AE4A310D-7033-4D5F-A473-8F28FF75D71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949FC6EE-103B-44D0-B1DD-2A53F35ED8D5}"/>
                                            </p:graphicEl>
                                          </p:spTgt>
                                        </p:tgtEl>
                                        <p:attrNameLst>
                                          <p:attrName>style.visibility</p:attrName>
                                        </p:attrNameLst>
                                      </p:cBhvr>
                                      <p:to>
                                        <p:strVal val="visible"/>
                                      </p:to>
                                    </p:set>
                                    <p:animEffect transition="in" filter="fade">
                                      <p:cBhvr>
                                        <p:cTn id="55" dur="500"/>
                                        <p:tgtEl>
                                          <p:spTgt spid="2">
                                            <p:graphicEl>
                                              <a:dgm id="{949FC6EE-103B-44D0-B1DD-2A53F35ED8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0208307D-49EA-4118-B79F-CF7BA2A56302}"/>
                                            </p:graphicEl>
                                          </p:spTgt>
                                        </p:tgtEl>
                                        <p:attrNameLst>
                                          <p:attrName>style.visibility</p:attrName>
                                        </p:attrNameLst>
                                      </p:cBhvr>
                                      <p:to>
                                        <p:strVal val="visible"/>
                                      </p:to>
                                    </p:set>
                                    <p:animEffect transition="in" filter="fade">
                                      <p:cBhvr>
                                        <p:cTn id="60" dur="500"/>
                                        <p:tgtEl>
                                          <p:spTgt spid="2">
                                            <p:graphicEl>
                                              <a:dgm id="{0208307D-49EA-4118-B79F-CF7BA2A56302}"/>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71F567BF-44BD-4E5C-96C2-8C7566562E06}"/>
                                            </p:graphicEl>
                                          </p:spTgt>
                                        </p:tgtEl>
                                        <p:attrNameLst>
                                          <p:attrName>style.visibility</p:attrName>
                                        </p:attrNameLst>
                                      </p:cBhvr>
                                      <p:to>
                                        <p:strVal val="visible"/>
                                      </p:to>
                                    </p:set>
                                    <p:animEffect transition="in" filter="fade">
                                      <p:cBhvr>
                                        <p:cTn id="63" dur="500"/>
                                        <p:tgtEl>
                                          <p:spTgt spid="2">
                                            <p:graphicEl>
                                              <a:dgm id="{71F567BF-44BD-4E5C-96C2-8C7566562E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8" name="Picture 7"/>
          <p:cNvPicPr>
            <a:picLocks noChangeAspect="1"/>
          </p:cNvPicPr>
          <p:nvPr/>
        </p:nvPicPr>
        <p:blipFill>
          <a:blip r:embed="rId5"/>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Essentials</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27</a:t>
            </a:fld>
            <a:endParaRPr lang="en-US" b="1" dirty="0">
              <a:solidFill>
                <a:schemeClr val="bg1"/>
              </a:solidFill>
            </a:endParaRPr>
          </a:p>
        </p:txBody>
      </p:sp>
      <p:grpSp>
        <p:nvGrpSpPr>
          <p:cNvPr id="2" name="Group 7"/>
          <p:cNvGrpSpPr>
            <a:grpSpLocks noChangeAspect="1"/>
          </p:cNvGrpSpPr>
          <p:nvPr/>
        </p:nvGrpSpPr>
        <p:grpSpPr bwMode="auto">
          <a:xfrm rot="19913613">
            <a:off x="1242362" y="1649094"/>
            <a:ext cx="1279525" cy="1550988"/>
            <a:chOff x="810" y="538"/>
            <a:chExt cx="806" cy="977"/>
          </a:xfrm>
        </p:grpSpPr>
        <p:sp>
          <p:nvSpPr>
            <p:cNvPr id="14" name="Freeform 12"/>
            <p:cNvSpPr>
              <a:spLocks/>
            </p:cNvSpPr>
            <p:nvPr/>
          </p:nvSpPr>
          <p:spPr bwMode="auto">
            <a:xfrm>
              <a:off x="1076" y="1149"/>
              <a:ext cx="235" cy="366"/>
            </a:xfrm>
            <a:custGeom>
              <a:avLst/>
              <a:gdLst>
                <a:gd name="T0" fmla="*/ 0 w 469"/>
                <a:gd name="T1" fmla="*/ 50 h 733"/>
                <a:gd name="T2" fmla="*/ 309 w 469"/>
                <a:gd name="T3" fmla="*/ 530 h 733"/>
                <a:gd name="T4" fmla="*/ 314 w 469"/>
                <a:gd name="T5" fmla="*/ 537 h 733"/>
                <a:gd name="T6" fmla="*/ 326 w 469"/>
                <a:gd name="T7" fmla="*/ 555 h 733"/>
                <a:gd name="T8" fmla="*/ 346 w 469"/>
                <a:gd name="T9" fmla="*/ 582 h 733"/>
                <a:gd name="T10" fmla="*/ 370 w 469"/>
                <a:gd name="T11" fmla="*/ 614 h 733"/>
                <a:gd name="T12" fmla="*/ 395 w 469"/>
                <a:gd name="T13" fmla="*/ 649 h 733"/>
                <a:gd name="T14" fmla="*/ 422 w 469"/>
                <a:gd name="T15" fmla="*/ 682 h 733"/>
                <a:gd name="T16" fmla="*/ 447 w 469"/>
                <a:gd name="T17" fmla="*/ 711 h 733"/>
                <a:gd name="T18" fmla="*/ 469 w 469"/>
                <a:gd name="T19" fmla="*/ 733 h 733"/>
                <a:gd name="T20" fmla="*/ 468 w 469"/>
                <a:gd name="T21" fmla="*/ 728 h 733"/>
                <a:gd name="T22" fmla="*/ 462 w 469"/>
                <a:gd name="T23" fmla="*/ 713 h 733"/>
                <a:gd name="T24" fmla="*/ 454 w 469"/>
                <a:gd name="T25" fmla="*/ 691 h 733"/>
                <a:gd name="T26" fmla="*/ 444 w 469"/>
                <a:gd name="T27" fmla="*/ 661 h 733"/>
                <a:gd name="T28" fmla="*/ 429 w 469"/>
                <a:gd name="T29" fmla="*/ 627 h 733"/>
                <a:gd name="T30" fmla="*/ 410 w 469"/>
                <a:gd name="T31" fmla="*/ 587 h 733"/>
                <a:gd name="T32" fmla="*/ 387 w 469"/>
                <a:gd name="T33" fmla="*/ 543 h 733"/>
                <a:gd name="T34" fmla="*/ 362 w 469"/>
                <a:gd name="T35" fmla="*/ 498 h 733"/>
                <a:gd name="T36" fmla="*/ 349 w 469"/>
                <a:gd name="T37" fmla="*/ 476 h 733"/>
                <a:gd name="T38" fmla="*/ 333 w 469"/>
                <a:gd name="T39" fmla="*/ 448 h 733"/>
                <a:gd name="T40" fmla="*/ 315 w 469"/>
                <a:gd name="T41" fmla="*/ 415 h 733"/>
                <a:gd name="T42" fmla="*/ 295 w 469"/>
                <a:gd name="T43" fmla="*/ 378 h 733"/>
                <a:gd name="T44" fmla="*/ 273 w 469"/>
                <a:gd name="T45" fmla="*/ 339 h 733"/>
                <a:gd name="T46" fmla="*/ 251 w 469"/>
                <a:gd name="T47" fmla="*/ 297 h 733"/>
                <a:gd name="T48" fmla="*/ 228 w 469"/>
                <a:gd name="T49" fmla="*/ 255 h 733"/>
                <a:gd name="T50" fmla="*/ 205 w 469"/>
                <a:gd name="T51" fmla="*/ 212 h 733"/>
                <a:gd name="T52" fmla="*/ 183 w 469"/>
                <a:gd name="T53" fmla="*/ 171 h 733"/>
                <a:gd name="T54" fmla="*/ 163 w 469"/>
                <a:gd name="T55" fmla="*/ 132 h 733"/>
                <a:gd name="T56" fmla="*/ 143 w 469"/>
                <a:gd name="T57" fmla="*/ 96 h 733"/>
                <a:gd name="T58" fmla="*/ 126 w 469"/>
                <a:gd name="T59" fmla="*/ 64 h 733"/>
                <a:gd name="T60" fmla="*/ 112 w 469"/>
                <a:gd name="T61" fmla="*/ 37 h 733"/>
                <a:gd name="T62" fmla="*/ 102 w 469"/>
                <a:gd name="T63" fmla="*/ 18 h 733"/>
                <a:gd name="T64" fmla="*/ 95 w 469"/>
                <a:gd name="T65" fmla="*/ 5 h 733"/>
                <a:gd name="T66" fmla="*/ 93 w 469"/>
                <a:gd name="T67" fmla="*/ 0 h 733"/>
                <a:gd name="T68" fmla="*/ 0 w 469"/>
                <a:gd name="T69" fmla="*/ 5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9" h="733">
                  <a:moveTo>
                    <a:pt x="0" y="50"/>
                  </a:moveTo>
                  <a:lnTo>
                    <a:pt x="309" y="530"/>
                  </a:lnTo>
                  <a:lnTo>
                    <a:pt x="314" y="537"/>
                  </a:lnTo>
                  <a:lnTo>
                    <a:pt x="326" y="555"/>
                  </a:lnTo>
                  <a:lnTo>
                    <a:pt x="346" y="582"/>
                  </a:lnTo>
                  <a:lnTo>
                    <a:pt x="370" y="614"/>
                  </a:lnTo>
                  <a:lnTo>
                    <a:pt x="395" y="649"/>
                  </a:lnTo>
                  <a:lnTo>
                    <a:pt x="422" y="682"/>
                  </a:lnTo>
                  <a:lnTo>
                    <a:pt x="447" y="711"/>
                  </a:lnTo>
                  <a:lnTo>
                    <a:pt x="469" y="733"/>
                  </a:lnTo>
                  <a:lnTo>
                    <a:pt x="468" y="728"/>
                  </a:lnTo>
                  <a:lnTo>
                    <a:pt x="462" y="713"/>
                  </a:lnTo>
                  <a:lnTo>
                    <a:pt x="454" y="691"/>
                  </a:lnTo>
                  <a:lnTo>
                    <a:pt x="444" y="661"/>
                  </a:lnTo>
                  <a:lnTo>
                    <a:pt x="429" y="627"/>
                  </a:lnTo>
                  <a:lnTo>
                    <a:pt x="410" y="587"/>
                  </a:lnTo>
                  <a:lnTo>
                    <a:pt x="387" y="543"/>
                  </a:lnTo>
                  <a:lnTo>
                    <a:pt x="362" y="498"/>
                  </a:lnTo>
                  <a:lnTo>
                    <a:pt x="349" y="476"/>
                  </a:lnTo>
                  <a:lnTo>
                    <a:pt x="333" y="448"/>
                  </a:lnTo>
                  <a:lnTo>
                    <a:pt x="315" y="415"/>
                  </a:lnTo>
                  <a:lnTo>
                    <a:pt x="295" y="378"/>
                  </a:lnTo>
                  <a:lnTo>
                    <a:pt x="273" y="339"/>
                  </a:lnTo>
                  <a:lnTo>
                    <a:pt x="251" y="297"/>
                  </a:lnTo>
                  <a:lnTo>
                    <a:pt x="228" y="255"/>
                  </a:lnTo>
                  <a:lnTo>
                    <a:pt x="205" y="212"/>
                  </a:lnTo>
                  <a:lnTo>
                    <a:pt x="183" y="171"/>
                  </a:lnTo>
                  <a:lnTo>
                    <a:pt x="163" y="132"/>
                  </a:lnTo>
                  <a:lnTo>
                    <a:pt x="143" y="96"/>
                  </a:lnTo>
                  <a:lnTo>
                    <a:pt x="126" y="64"/>
                  </a:lnTo>
                  <a:lnTo>
                    <a:pt x="112" y="37"/>
                  </a:lnTo>
                  <a:lnTo>
                    <a:pt x="102" y="18"/>
                  </a:lnTo>
                  <a:lnTo>
                    <a:pt x="95" y="5"/>
                  </a:lnTo>
                  <a:lnTo>
                    <a:pt x="93" y="0"/>
                  </a:lnTo>
                  <a:lnTo>
                    <a:pt x="0" y="50"/>
                  </a:lnTo>
                  <a:close/>
                </a:path>
              </a:pathLst>
            </a:custGeom>
            <a:solidFill>
              <a:srgbClr val="4C8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099" y="1164"/>
              <a:ext cx="212" cy="351"/>
            </a:xfrm>
            <a:custGeom>
              <a:avLst/>
              <a:gdLst>
                <a:gd name="T0" fmla="*/ 424 w 424"/>
                <a:gd name="T1" fmla="*/ 702 h 702"/>
                <a:gd name="T2" fmla="*/ 421 w 424"/>
                <a:gd name="T3" fmla="*/ 697 h 702"/>
                <a:gd name="T4" fmla="*/ 413 w 424"/>
                <a:gd name="T5" fmla="*/ 685 h 702"/>
                <a:gd name="T6" fmla="*/ 399 w 424"/>
                <a:gd name="T7" fmla="*/ 664 h 702"/>
                <a:gd name="T8" fmla="*/ 381 w 424"/>
                <a:gd name="T9" fmla="*/ 635 h 702"/>
                <a:gd name="T10" fmla="*/ 360 w 424"/>
                <a:gd name="T11" fmla="*/ 602 h 702"/>
                <a:gd name="T12" fmla="*/ 334 w 424"/>
                <a:gd name="T13" fmla="*/ 561 h 702"/>
                <a:gd name="T14" fmla="*/ 305 w 424"/>
                <a:gd name="T15" fmla="*/ 518 h 702"/>
                <a:gd name="T16" fmla="*/ 274 w 424"/>
                <a:gd name="T17" fmla="*/ 469 h 702"/>
                <a:gd name="T18" fmla="*/ 242 w 424"/>
                <a:gd name="T19" fmla="*/ 417 h 702"/>
                <a:gd name="T20" fmla="*/ 208 w 424"/>
                <a:gd name="T21" fmla="*/ 363 h 702"/>
                <a:gd name="T22" fmla="*/ 173 w 424"/>
                <a:gd name="T23" fmla="*/ 307 h 702"/>
                <a:gd name="T24" fmla="*/ 137 w 424"/>
                <a:gd name="T25" fmla="*/ 249 h 702"/>
                <a:gd name="T26" fmla="*/ 102 w 424"/>
                <a:gd name="T27" fmla="*/ 192 h 702"/>
                <a:gd name="T28" fmla="*/ 66 w 424"/>
                <a:gd name="T29" fmla="*/ 135 h 702"/>
                <a:gd name="T30" fmla="*/ 33 w 424"/>
                <a:gd name="T31" fmla="*/ 80 h 702"/>
                <a:gd name="T32" fmla="*/ 0 w 424"/>
                <a:gd name="T33" fmla="*/ 26 h 702"/>
                <a:gd name="T34" fmla="*/ 38 w 424"/>
                <a:gd name="T35" fmla="*/ 0 h 702"/>
                <a:gd name="T36" fmla="*/ 42 w 424"/>
                <a:gd name="T37" fmla="*/ 7 h 702"/>
                <a:gd name="T38" fmla="*/ 52 w 424"/>
                <a:gd name="T39" fmla="*/ 25 h 702"/>
                <a:gd name="T40" fmla="*/ 68 w 424"/>
                <a:gd name="T41" fmla="*/ 53 h 702"/>
                <a:gd name="T42" fmla="*/ 90 w 424"/>
                <a:gd name="T43" fmla="*/ 91 h 702"/>
                <a:gd name="T44" fmla="*/ 115 w 424"/>
                <a:gd name="T45" fmla="*/ 136 h 702"/>
                <a:gd name="T46" fmla="*/ 144 w 424"/>
                <a:gd name="T47" fmla="*/ 187 h 702"/>
                <a:gd name="T48" fmla="*/ 175 w 424"/>
                <a:gd name="T49" fmla="*/ 242 h 702"/>
                <a:gd name="T50" fmla="*/ 209 w 424"/>
                <a:gd name="T51" fmla="*/ 301 h 702"/>
                <a:gd name="T52" fmla="*/ 242 w 424"/>
                <a:gd name="T53" fmla="*/ 361 h 702"/>
                <a:gd name="T54" fmla="*/ 276 w 424"/>
                <a:gd name="T55" fmla="*/ 421 h 702"/>
                <a:gd name="T56" fmla="*/ 308 w 424"/>
                <a:gd name="T57" fmla="*/ 480 h 702"/>
                <a:gd name="T58" fmla="*/ 339 w 424"/>
                <a:gd name="T59" fmla="*/ 536 h 702"/>
                <a:gd name="T60" fmla="*/ 366 w 424"/>
                <a:gd name="T61" fmla="*/ 588 h 702"/>
                <a:gd name="T62" fmla="*/ 391 w 424"/>
                <a:gd name="T63" fmla="*/ 634 h 702"/>
                <a:gd name="T64" fmla="*/ 410 w 424"/>
                <a:gd name="T65" fmla="*/ 672 h 702"/>
                <a:gd name="T66" fmla="*/ 424 w 424"/>
                <a:gd name="T67"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4" h="702">
                  <a:moveTo>
                    <a:pt x="424" y="702"/>
                  </a:moveTo>
                  <a:lnTo>
                    <a:pt x="421" y="697"/>
                  </a:lnTo>
                  <a:lnTo>
                    <a:pt x="413" y="685"/>
                  </a:lnTo>
                  <a:lnTo>
                    <a:pt x="399" y="664"/>
                  </a:lnTo>
                  <a:lnTo>
                    <a:pt x="381" y="635"/>
                  </a:lnTo>
                  <a:lnTo>
                    <a:pt x="360" y="602"/>
                  </a:lnTo>
                  <a:lnTo>
                    <a:pt x="334" y="561"/>
                  </a:lnTo>
                  <a:lnTo>
                    <a:pt x="305" y="518"/>
                  </a:lnTo>
                  <a:lnTo>
                    <a:pt x="274" y="469"/>
                  </a:lnTo>
                  <a:lnTo>
                    <a:pt x="242" y="417"/>
                  </a:lnTo>
                  <a:lnTo>
                    <a:pt x="208" y="363"/>
                  </a:lnTo>
                  <a:lnTo>
                    <a:pt x="173" y="307"/>
                  </a:lnTo>
                  <a:lnTo>
                    <a:pt x="137" y="249"/>
                  </a:lnTo>
                  <a:lnTo>
                    <a:pt x="102" y="192"/>
                  </a:lnTo>
                  <a:lnTo>
                    <a:pt x="66" y="135"/>
                  </a:lnTo>
                  <a:lnTo>
                    <a:pt x="33" y="80"/>
                  </a:lnTo>
                  <a:lnTo>
                    <a:pt x="0" y="26"/>
                  </a:lnTo>
                  <a:lnTo>
                    <a:pt x="38" y="0"/>
                  </a:lnTo>
                  <a:lnTo>
                    <a:pt x="42" y="7"/>
                  </a:lnTo>
                  <a:lnTo>
                    <a:pt x="52" y="25"/>
                  </a:lnTo>
                  <a:lnTo>
                    <a:pt x="68" y="53"/>
                  </a:lnTo>
                  <a:lnTo>
                    <a:pt x="90" y="91"/>
                  </a:lnTo>
                  <a:lnTo>
                    <a:pt x="115" y="136"/>
                  </a:lnTo>
                  <a:lnTo>
                    <a:pt x="144" y="187"/>
                  </a:lnTo>
                  <a:lnTo>
                    <a:pt x="175" y="242"/>
                  </a:lnTo>
                  <a:lnTo>
                    <a:pt x="209" y="301"/>
                  </a:lnTo>
                  <a:lnTo>
                    <a:pt x="242" y="361"/>
                  </a:lnTo>
                  <a:lnTo>
                    <a:pt x="276" y="421"/>
                  </a:lnTo>
                  <a:lnTo>
                    <a:pt x="308" y="480"/>
                  </a:lnTo>
                  <a:lnTo>
                    <a:pt x="339" y="536"/>
                  </a:lnTo>
                  <a:lnTo>
                    <a:pt x="366" y="588"/>
                  </a:lnTo>
                  <a:lnTo>
                    <a:pt x="391" y="634"/>
                  </a:lnTo>
                  <a:lnTo>
                    <a:pt x="410" y="672"/>
                  </a:lnTo>
                  <a:lnTo>
                    <a:pt x="424" y="702"/>
                  </a:lnTo>
                  <a:close/>
                </a:path>
              </a:pathLst>
            </a:custGeom>
            <a:solidFill>
              <a:srgbClr val="ADE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849" y="812"/>
              <a:ext cx="398" cy="425"/>
            </a:xfrm>
            <a:custGeom>
              <a:avLst/>
              <a:gdLst>
                <a:gd name="T0" fmla="*/ 40 w 796"/>
                <a:gd name="T1" fmla="*/ 289 h 849"/>
                <a:gd name="T2" fmla="*/ 246 w 796"/>
                <a:gd name="T3" fmla="*/ 732 h 849"/>
                <a:gd name="T4" fmla="*/ 214 w 796"/>
                <a:gd name="T5" fmla="*/ 847 h 849"/>
                <a:gd name="T6" fmla="*/ 217 w 796"/>
                <a:gd name="T7" fmla="*/ 847 h 849"/>
                <a:gd name="T8" fmla="*/ 228 w 796"/>
                <a:gd name="T9" fmla="*/ 849 h 849"/>
                <a:gd name="T10" fmla="*/ 244 w 796"/>
                <a:gd name="T11" fmla="*/ 849 h 849"/>
                <a:gd name="T12" fmla="*/ 266 w 796"/>
                <a:gd name="T13" fmla="*/ 847 h 849"/>
                <a:gd name="T14" fmla="*/ 293 w 796"/>
                <a:gd name="T15" fmla="*/ 845 h 849"/>
                <a:gd name="T16" fmla="*/ 325 w 796"/>
                <a:gd name="T17" fmla="*/ 840 h 849"/>
                <a:gd name="T18" fmla="*/ 361 w 796"/>
                <a:gd name="T19" fmla="*/ 832 h 849"/>
                <a:gd name="T20" fmla="*/ 401 w 796"/>
                <a:gd name="T21" fmla="*/ 821 h 849"/>
                <a:gd name="T22" fmla="*/ 445 w 796"/>
                <a:gd name="T23" fmla="*/ 806 h 849"/>
                <a:gd name="T24" fmla="*/ 490 w 796"/>
                <a:gd name="T25" fmla="*/ 785 h 849"/>
                <a:gd name="T26" fmla="*/ 538 w 796"/>
                <a:gd name="T27" fmla="*/ 759 h 849"/>
                <a:gd name="T28" fmla="*/ 589 w 796"/>
                <a:gd name="T29" fmla="*/ 726 h 849"/>
                <a:gd name="T30" fmla="*/ 640 w 796"/>
                <a:gd name="T31" fmla="*/ 688 h 849"/>
                <a:gd name="T32" fmla="*/ 692 w 796"/>
                <a:gd name="T33" fmla="*/ 641 h 849"/>
                <a:gd name="T34" fmla="*/ 745 w 796"/>
                <a:gd name="T35" fmla="*/ 587 h 849"/>
                <a:gd name="T36" fmla="*/ 796 w 796"/>
                <a:gd name="T37" fmla="*/ 524 h 849"/>
                <a:gd name="T38" fmla="*/ 650 w 796"/>
                <a:gd name="T39" fmla="*/ 494 h 849"/>
                <a:gd name="T40" fmla="*/ 377 w 796"/>
                <a:gd name="T41" fmla="*/ 91 h 849"/>
                <a:gd name="T42" fmla="*/ 376 w 796"/>
                <a:gd name="T43" fmla="*/ 0 h 849"/>
                <a:gd name="T44" fmla="*/ 0 w 796"/>
                <a:gd name="T45" fmla="*/ 252 h 849"/>
                <a:gd name="T46" fmla="*/ 40 w 796"/>
                <a:gd name="T47" fmla="*/ 28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6" h="849">
                  <a:moveTo>
                    <a:pt x="40" y="289"/>
                  </a:moveTo>
                  <a:lnTo>
                    <a:pt x="246" y="732"/>
                  </a:lnTo>
                  <a:lnTo>
                    <a:pt x="214" y="847"/>
                  </a:lnTo>
                  <a:lnTo>
                    <a:pt x="217" y="847"/>
                  </a:lnTo>
                  <a:lnTo>
                    <a:pt x="228" y="849"/>
                  </a:lnTo>
                  <a:lnTo>
                    <a:pt x="244" y="849"/>
                  </a:lnTo>
                  <a:lnTo>
                    <a:pt x="266" y="847"/>
                  </a:lnTo>
                  <a:lnTo>
                    <a:pt x="293" y="845"/>
                  </a:lnTo>
                  <a:lnTo>
                    <a:pt x="325" y="840"/>
                  </a:lnTo>
                  <a:lnTo>
                    <a:pt x="361" y="832"/>
                  </a:lnTo>
                  <a:lnTo>
                    <a:pt x="401" y="821"/>
                  </a:lnTo>
                  <a:lnTo>
                    <a:pt x="445" y="806"/>
                  </a:lnTo>
                  <a:lnTo>
                    <a:pt x="490" y="785"/>
                  </a:lnTo>
                  <a:lnTo>
                    <a:pt x="538" y="759"/>
                  </a:lnTo>
                  <a:lnTo>
                    <a:pt x="589" y="726"/>
                  </a:lnTo>
                  <a:lnTo>
                    <a:pt x="640" y="688"/>
                  </a:lnTo>
                  <a:lnTo>
                    <a:pt x="692" y="641"/>
                  </a:lnTo>
                  <a:lnTo>
                    <a:pt x="745" y="587"/>
                  </a:lnTo>
                  <a:lnTo>
                    <a:pt x="796" y="524"/>
                  </a:lnTo>
                  <a:lnTo>
                    <a:pt x="650" y="494"/>
                  </a:lnTo>
                  <a:lnTo>
                    <a:pt x="377" y="91"/>
                  </a:lnTo>
                  <a:lnTo>
                    <a:pt x="376" y="0"/>
                  </a:lnTo>
                  <a:lnTo>
                    <a:pt x="0" y="252"/>
                  </a:lnTo>
                  <a:lnTo>
                    <a:pt x="40" y="289"/>
                  </a:lnTo>
                  <a:close/>
                </a:path>
              </a:pathLst>
            </a:custGeom>
            <a:solidFill>
              <a:srgbClr val="F93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952" y="1158"/>
              <a:ext cx="84" cy="81"/>
            </a:xfrm>
            <a:custGeom>
              <a:avLst/>
              <a:gdLst>
                <a:gd name="T0" fmla="*/ 0 w 168"/>
                <a:gd name="T1" fmla="*/ 158 h 162"/>
                <a:gd name="T2" fmla="*/ 31 w 168"/>
                <a:gd name="T3" fmla="*/ 162 h 162"/>
                <a:gd name="T4" fmla="*/ 60 w 168"/>
                <a:gd name="T5" fmla="*/ 162 h 162"/>
                <a:gd name="T6" fmla="*/ 87 w 168"/>
                <a:gd name="T7" fmla="*/ 159 h 162"/>
                <a:gd name="T8" fmla="*/ 112 w 168"/>
                <a:gd name="T9" fmla="*/ 154 h 162"/>
                <a:gd name="T10" fmla="*/ 133 w 168"/>
                <a:gd name="T11" fmla="*/ 148 h 162"/>
                <a:gd name="T12" fmla="*/ 150 w 168"/>
                <a:gd name="T13" fmla="*/ 143 h 162"/>
                <a:gd name="T14" fmla="*/ 161 w 168"/>
                <a:gd name="T15" fmla="*/ 138 h 162"/>
                <a:gd name="T16" fmla="*/ 164 w 168"/>
                <a:gd name="T17" fmla="*/ 137 h 162"/>
                <a:gd name="T18" fmla="*/ 168 w 168"/>
                <a:gd name="T19" fmla="*/ 0 h 162"/>
                <a:gd name="T20" fmla="*/ 153 w 168"/>
                <a:gd name="T21" fmla="*/ 5 h 162"/>
                <a:gd name="T22" fmla="*/ 139 w 168"/>
                <a:gd name="T23" fmla="*/ 11 h 162"/>
                <a:gd name="T24" fmla="*/ 123 w 168"/>
                <a:gd name="T25" fmla="*/ 16 h 162"/>
                <a:gd name="T26" fmla="*/ 108 w 168"/>
                <a:gd name="T27" fmla="*/ 22 h 162"/>
                <a:gd name="T28" fmla="*/ 91 w 168"/>
                <a:gd name="T29" fmla="*/ 27 h 162"/>
                <a:gd name="T30" fmla="*/ 74 w 168"/>
                <a:gd name="T31" fmla="*/ 32 h 162"/>
                <a:gd name="T32" fmla="*/ 57 w 168"/>
                <a:gd name="T33" fmla="*/ 37 h 162"/>
                <a:gd name="T34" fmla="*/ 40 w 168"/>
                <a:gd name="T35" fmla="*/ 41 h 162"/>
                <a:gd name="T36" fmla="*/ 0 w 168"/>
                <a:gd name="T37" fmla="*/ 15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2">
                  <a:moveTo>
                    <a:pt x="0" y="158"/>
                  </a:moveTo>
                  <a:lnTo>
                    <a:pt x="31" y="162"/>
                  </a:lnTo>
                  <a:lnTo>
                    <a:pt x="60" y="162"/>
                  </a:lnTo>
                  <a:lnTo>
                    <a:pt x="87" y="159"/>
                  </a:lnTo>
                  <a:lnTo>
                    <a:pt x="112" y="154"/>
                  </a:lnTo>
                  <a:lnTo>
                    <a:pt x="133" y="148"/>
                  </a:lnTo>
                  <a:lnTo>
                    <a:pt x="150" y="143"/>
                  </a:lnTo>
                  <a:lnTo>
                    <a:pt x="161" y="138"/>
                  </a:lnTo>
                  <a:lnTo>
                    <a:pt x="164" y="137"/>
                  </a:lnTo>
                  <a:lnTo>
                    <a:pt x="168" y="0"/>
                  </a:lnTo>
                  <a:lnTo>
                    <a:pt x="153" y="5"/>
                  </a:lnTo>
                  <a:lnTo>
                    <a:pt x="139" y="11"/>
                  </a:lnTo>
                  <a:lnTo>
                    <a:pt x="123" y="16"/>
                  </a:lnTo>
                  <a:lnTo>
                    <a:pt x="108" y="22"/>
                  </a:lnTo>
                  <a:lnTo>
                    <a:pt x="91" y="27"/>
                  </a:lnTo>
                  <a:lnTo>
                    <a:pt x="74" y="32"/>
                  </a:lnTo>
                  <a:lnTo>
                    <a:pt x="57" y="37"/>
                  </a:lnTo>
                  <a:lnTo>
                    <a:pt x="40" y="41"/>
                  </a:lnTo>
                  <a:lnTo>
                    <a:pt x="0" y="15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864" y="919"/>
              <a:ext cx="60" cy="38"/>
            </a:xfrm>
            <a:custGeom>
              <a:avLst/>
              <a:gdLst>
                <a:gd name="T0" fmla="*/ 104 w 120"/>
                <a:gd name="T1" fmla="*/ 0 h 76"/>
                <a:gd name="T2" fmla="*/ 0 w 120"/>
                <a:gd name="T3" fmla="*/ 54 h 76"/>
                <a:gd name="T4" fmla="*/ 11 w 120"/>
                <a:gd name="T5" fmla="*/ 76 h 76"/>
                <a:gd name="T6" fmla="*/ 13 w 120"/>
                <a:gd name="T7" fmla="*/ 75 h 76"/>
                <a:gd name="T8" fmla="*/ 19 w 120"/>
                <a:gd name="T9" fmla="*/ 73 h 76"/>
                <a:gd name="T10" fmla="*/ 29 w 120"/>
                <a:gd name="T11" fmla="*/ 70 h 76"/>
                <a:gd name="T12" fmla="*/ 42 w 120"/>
                <a:gd name="T13" fmla="*/ 65 h 76"/>
                <a:gd name="T14" fmla="*/ 58 w 120"/>
                <a:gd name="T15" fmla="*/ 60 h 76"/>
                <a:gd name="T16" fmla="*/ 76 w 120"/>
                <a:gd name="T17" fmla="*/ 52 h 76"/>
                <a:gd name="T18" fmla="*/ 97 w 120"/>
                <a:gd name="T19" fmla="*/ 43 h 76"/>
                <a:gd name="T20" fmla="*/ 120 w 120"/>
                <a:gd name="T21" fmla="*/ 33 h 76"/>
                <a:gd name="T22" fmla="*/ 104 w 120"/>
                <a:gd name="T2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76">
                  <a:moveTo>
                    <a:pt x="104" y="0"/>
                  </a:moveTo>
                  <a:lnTo>
                    <a:pt x="0" y="54"/>
                  </a:lnTo>
                  <a:lnTo>
                    <a:pt x="11" y="76"/>
                  </a:lnTo>
                  <a:lnTo>
                    <a:pt x="13" y="75"/>
                  </a:lnTo>
                  <a:lnTo>
                    <a:pt x="19" y="73"/>
                  </a:lnTo>
                  <a:lnTo>
                    <a:pt x="29" y="70"/>
                  </a:lnTo>
                  <a:lnTo>
                    <a:pt x="42" y="65"/>
                  </a:lnTo>
                  <a:lnTo>
                    <a:pt x="58" y="60"/>
                  </a:lnTo>
                  <a:lnTo>
                    <a:pt x="76" y="52"/>
                  </a:lnTo>
                  <a:lnTo>
                    <a:pt x="97" y="43"/>
                  </a:lnTo>
                  <a:lnTo>
                    <a:pt x="120" y="33"/>
                  </a:lnTo>
                  <a:lnTo>
                    <a:pt x="104" y="0"/>
                  </a:lnTo>
                  <a:close/>
                </a:path>
              </a:pathLst>
            </a:custGeom>
            <a:solidFill>
              <a:srgbClr val="BC1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1138" y="1059"/>
              <a:ext cx="109" cy="62"/>
            </a:xfrm>
            <a:custGeom>
              <a:avLst/>
              <a:gdLst>
                <a:gd name="T0" fmla="*/ 0 w 218"/>
                <a:gd name="T1" fmla="*/ 76 h 123"/>
                <a:gd name="T2" fmla="*/ 142 w 218"/>
                <a:gd name="T3" fmla="*/ 123 h 123"/>
                <a:gd name="T4" fmla="*/ 218 w 218"/>
                <a:gd name="T5" fmla="*/ 30 h 123"/>
                <a:gd name="T6" fmla="*/ 72 w 218"/>
                <a:gd name="T7" fmla="*/ 0 h 123"/>
                <a:gd name="T8" fmla="*/ 71 w 218"/>
                <a:gd name="T9" fmla="*/ 1 h 123"/>
                <a:gd name="T10" fmla="*/ 68 w 218"/>
                <a:gd name="T11" fmla="*/ 6 h 123"/>
                <a:gd name="T12" fmla="*/ 63 w 218"/>
                <a:gd name="T13" fmla="*/ 12 h 123"/>
                <a:gd name="T14" fmla="*/ 55 w 218"/>
                <a:gd name="T15" fmla="*/ 22 h 123"/>
                <a:gd name="T16" fmla="*/ 45 w 218"/>
                <a:gd name="T17" fmla="*/ 32 h 123"/>
                <a:gd name="T18" fmla="*/ 32 w 218"/>
                <a:gd name="T19" fmla="*/ 46 h 123"/>
                <a:gd name="T20" fmla="*/ 17 w 218"/>
                <a:gd name="T21" fmla="*/ 60 h 123"/>
                <a:gd name="T22" fmla="*/ 0 w 218"/>
                <a:gd name="T23" fmla="*/ 7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23">
                  <a:moveTo>
                    <a:pt x="0" y="76"/>
                  </a:moveTo>
                  <a:lnTo>
                    <a:pt x="142" y="123"/>
                  </a:lnTo>
                  <a:lnTo>
                    <a:pt x="218" y="30"/>
                  </a:lnTo>
                  <a:lnTo>
                    <a:pt x="72" y="0"/>
                  </a:lnTo>
                  <a:lnTo>
                    <a:pt x="71" y="1"/>
                  </a:lnTo>
                  <a:lnTo>
                    <a:pt x="68" y="6"/>
                  </a:lnTo>
                  <a:lnTo>
                    <a:pt x="63" y="12"/>
                  </a:lnTo>
                  <a:lnTo>
                    <a:pt x="55" y="22"/>
                  </a:lnTo>
                  <a:lnTo>
                    <a:pt x="45" y="32"/>
                  </a:lnTo>
                  <a:lnTo>
                    <a:pt x="32" y="46"/>
                  </a:lnTo>
                  <a:lnTo>
                    <a:pt x="17" y="60"/>
                  </a:lnTo>
                  <a:lnTo>
                    <a:pt x="0" y="7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998" y="851"/>
              <a:ext cx="176" cy="208"/>
            </a:xfrm>
            <a:custGeom>
              <a:avLst/>
              <a:gdLst>
                <a:gd name="T0" fmla="*/ 79 w 352"/>
                <a:gd name="T1" fmla="*/ 13 h 416"/>
                <a:gd name="T2" fmla="*/ 352 w 352"/>
                <a:gd name="T3" fmla="*/ 416 h 416"/>
                <a:gd name="T4" fmla="*/ 75 w 352"/>
                <a:gd name="T5" fmla="*/ 0 h 416"/>
                <a:gd name="T6" fmla="*/ 0 w 352"/>
                <a:gd name="T7" fmla="*/ 69 h 416"/>
                <a:gd name="T8" fmla="*/ 6 w 352"/>
                <a:gd name="T9" fmla="*/ 78 h 416"/>
                <a:gd name="T10" fmla="*/ 16 w 352"/>
                <a:gd name="T11" fmla="*/ 71 h 416"/>
                <a:gd name="T12" fmla="*/ 25 w 352"/>
                <a:gd name="T13" fmla="*/ 63 h 416"/>
                <a:gd name="T14" fmla="*/ 34 w 352"/>
                <a:gd name="T15" fmla="*/ 55 h 416"/>
                <a:gd name="T16" fmla="*/ 45 w 352"/>
                <a:gd name="T17" fmla="*/ 47 h 416"/>
                <a:gd name="T18" fmla="*/ 53 w 352"/>
                <a:gd name="T19" fmla="*/ 39 h 416"/>
                <a:gd name="T20" fmla="*/ 62 w 352"/>
                <a:gd name="T21" fmla="*/ 30 h 416"/>
                <a:gd name="T22" fmla="*/ 71 w 352"/>
                <a:gd name="T23" fmla="*/ 22 h 416"/>
                <a:gd name="T24" fmla="*/ 79 w 352"/>
                <a:gd name="T25" fmla="*/ 13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16">
                  <a:moveTo>
                    <a:pt x="79" y="13"/>
                  </a:moveTo>
                  <a:lnTo>
                    <a:pt x="352" y="416"/>
                  </a:lnTo>
                  <a:lnTo>
                    <a:pt x="75" y="0"/>
                  </a:lnTo>
                  <a:lnTo>
                    <a:pt x="0" y="69"/>
                  </a:lnTo>
                  <a:lnTo>
                    <a:pt x="6" y="78"/>
                  </a:lnTo>
                  <a:lnTo>
                    <a:pt x="16" y="71"/>
                  </a:lnTo>
                  <a:lnTo>
                    <a:pt x="25" y="63"/>
                  </a:lnTo>
                  <a:lnTo>
                    <a:pt x="34" y="55"/>
                  </a:lnTo>
                  <a:lnTo>
                    <a:pt x="45" y="47"/>
                  </a:lnTo>
                  <a:lnTo>
                    <a:pt x="53" y="39"/>
                  </a:lnTo>
                  <a:lnTo>
                    <a:pt x="62" y="30"/>
                  </a:lnTo>
                  <a:lnTo>
                    <a:pt x="71" y="22"/>
                  </a:lnTo>
                  <a:lnTo>
                    <a:pt x="79" y="13"/>
                  </a:lnTo>
                  <a:close/>
                </a:path>
              </a:pathLst>
            </a:custGeom>
            <a:solidFill>
              <a:srgbClr val="BC1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924" y="891"/>
              <a:ext cx="214" cy="267"/>
            </a:xfrm>
            <a:custGeom>
              <a:avLst/>
              <a:gdLst>
                <a:gd name="T0" fmla="*/ 427 w 429"/>
                <a:gd name="T1" fmla="*/ 413 h 535"/>
                <a:gd name="T2" fmla="*/ 155 w 429"/>
                <a:gd name="T3" fmla="*/ 0 h 535"/>
                <a:gd name="T4" fmla="*/ 135 w 429"/>
                <a:gd name="T5" fmla="*/ 14 h 535"/>
                <a:gd name="T6" fmla="*/ 115 w 429"/>
                <a:gd name="T7" fmla="*/ 27 h 535"/>
                <a:gd name="T8" fmla="*/ 96 w 429"/>
                <a:gd name="T9" fmla="*/ 39 h 535"/>
                <a:gd name="T10" fmla="*/ 76 w 429"/>
                <a:gd name="T11" fmla="*/ 51 h 535"/>
                <a:gd name="T12" fmla="*/ 57 w 429"/>
                <a:gd name="T13" fmla="*/ 62 h 535"/>
                <a:gd name="T14" fmla="*/ 37 w 429"/>
                <a:gd name="T15" fmla="*/ 72 h 535"/>
                <a:gd name="T16" fmla="*/ 19 w 429"/>
                <a:gd name="T17" fmla="*/ 82 h 535"/>
                <a:gd name="T18" fmla="*/ 0 w 429"/>
                <a:gd name="T19" fmla="*/ 90 h 535"/>
                <a:gd name="T20" fmla="*/ 225 w 429"/>
                <a:gd name="T21" fmla="*/ 529 h 535"/>
                <a:gd name="T22" fmla="*/ 225 w 429"/>
                <a:gd name="T23" fmla="*/ 535 h 535"/>
                <a:gd name="T24" fmla="*/ 242 w 429"/>
                <a:gd name="T25" fmla="*/ 528 h 535"/>
                <a:gd name="T26" fmla="*/ 259 w 429"/>
                <a:gd name="T27" fmla="*/ 520 h 535"/>
                <a:gd name="T28" fmla="*/ 275 w 429"/>
                <a:gd name="T29" fmla="*/ 513 h 535"/>
                <a:gd name="T30" fmla="*/ 290 w 429"/>
                <a:gd name="T31" fmla="*/ 505 h 535"/>
                <a:gd name="T32" fmla="*/ 305 w 429"/>
                <a:gd name="T33" fmla="*/ 498 h 535"/>
                <a:gd name="T34" fmla="*/ 319 w 429"/>
                <a:gd name="T35" fmla="*/ 490 h 535"/>
                <a:gd name="T36" fmla="*/ 333 w 429"/>
                <a:gd name="T37" fmla="*/ 482 h 535"/>
                <a:gd name="T38" fmla="*/ 346 w 429"/>
                <a:gd name="T39" fmla="*/ 474 h 535"/>
                <a:gd name="T40" fmla="*/ 358 w 429"/>
                <a:gd name="T41" fmla="*/ 467 h 535"/>
                <a:gd name="T42" fmla="*/ 370 w 429"/>
                <a:gd name="T43" fmla="*/ 459 h 535"/>
                <a:gd name="T44" fmla="*/ 381 w 429"/>
                <a:gd name="T45" fmla="*/ 451 h 535"/>
                <a:gd name="T46" fmla="*/ 392 w 429"/>
                <a:gd name="T47" fmla="*/ 444 h 535"/>
                <a:gd name="T48" fmla="*/ 402 w 429"/>
                <a:gd name="T49" fmla="*/ 436 h 535"/>
                <a:gd name="T50" fmla="*/ 411 w 429"/>
                <a:gd name="T51" fmla="*/ 429 h 535"/>
                <a:gd name="T52" fmla="*/ 421 w 429"/>
                <a:gd name="T53" fmla="*/ 421 h 535"/>
                <a:gd name="T54" fmla="*/ 429 w 429"/>
                <a:gd name="T55" fmla="*/ 414 h 535"/>
                <a:gd name="T56" fmla="*/ 427 w 429"/>
                <a:gd name="T57" fmla="*/ 4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9" h="535">
                  <a:moveTo>
                    <a:pt x="427" y="413"/>
                  </a:moveTo>
                  <a:lnTo>
                    <a:pt x="155" y="0"/>
                  </a:lnTo>
                  <a:lnTo>
                    <a:pt x="135" y="14"/>
                  </a:lnTo>
                  <a:lnTo>
                    <a:pt x="115" y="27"/>
                  </a:lnTo>
                  <a:lnTo>
                    <a:pt x="96" y="39"/>
                  </a:lnTo>
                  <a:lnTo>
                    <a:pt x="76" y="51"/>
                  </a:lnTo>
                  <a:lnTo>
                    <a:pt x="57" y="62"/>
                  </a:lnTo>
                  <a:lnTo>
                    <a:pt x="37" y="72"/>
                  </a:lnTo>
                  <a:lnTo>
                    <a:pt x="19" y="82"/>
                  </a:lnTo>
                  <a:lnTo>
                    <a:pt x="0" y="90"/>
                  </a:lnTo>
                  <a:lnTo>
                    <a:pt x="225" y="529"/>
                  </a:lnTo>
                  <a:lnTo>
                    <a:pt x="225" y="535"/>
                  </a:lnTo>
                  <a:lnTo>
                    <a:pt x="242" y="528"/>
                  </a:lnTo>
                  <a:lnTo>
                    <a:pt x="259" y="520"/>
                  </a:lnTo>
                  <a:lnTo>
                    <a:pt x="275" y="513"/>
                  </a:lnTo>
                  <a:lnTo>
                    <a:pt x="290" y="505"/>
                  </a:lnTo>
                  <a:lnTo>
                    <a:pt x="305" y="498"/>
                  </a:lnTo>
                  <a:lnTo>
                    <a:pt x="319" y="490"/>
                  </a:lnTo>
                  <a:lnTo>
                    <a:pt x="333" y="482"/>
                  </a:lnTo>
                  <a:lnTo>
                    <a:pt x="346" y="474"/>
                  </a:lnTo>
                  <a:lnTo>
                    <a:pt x="358" y="467"/>
                  </a:lnTo>
                  <a:lnTo>
                    <a:pt x="370" y="459"/>
                  </a:lnTo>
                  <a:lnTo>
                    <a:pt x="381" y="451"/>
                  </a:lnTo>
                  <a:lnTo>
                    <a:pt x="392" y="444"/>
                  </a:lnTo>
                  <a:lnTo>
                    <a:pt x="402" y="436"/>
                  </a:lnTo>
                  <a:lnTo>
                    <a:pt x="411" y="429"/>
                  </a:lnTo>
                  <a:lnTo>
                    <a:pt x="421" y="421"/>
                  </a:lnTo>
                  <a:lnTo>
                    <a:pt x="429" y="414"/>
                  </a:lnTo>
                  <a:lnTo>
                    <a:pt x="427" y="41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869" y="957"/>
              <a:ext cx="103" cy="222"/>
            </a:xfrm>
            <a:custGeom>
              <a:avLst/>
              <a:gdLst>
                <a:gd name="T0" fmla="*/ 0 w 206"/>
                <a:gd name="T1" fmla="*/ 0 h 443"/>
                <a:gd name="T2" fmla="*/ 206 w 206"/>
                <a:gd name="T3" fmla="*/ 443 h 443"/>
                <a:gd name="T4" fmla="*/ 0 w 206"/>
                <a:gd name="T5" fmla="*/ 0 h 443"/>
                <a:gd name="T6" fmla="*/ 0 w 206"/>
                <a:gd name="T7" fmla="*/ 0 h 443"/>
              </a:gdLst>
              <a:ahLst/>
              <a:cxnLst>
                <a:cxn ang="0">
                  <a:pos x="T0" y="T1"/>
                </a:cxn>
                <a:cxn ang="0">
                  <a:pos x="T2" y="T3"/>
                </a:cxn>
                <a:cxn ang="0">
                  <a:pos x="T4" y="T5"/>
                </a:cxn>
                <a:cxn ang="0">
                  <a:pos x="T6" y="T7"/>
                </a:cxn>
              </a:cxnLst>
              <a:rect l="0" t="0" r="r" b="b"/>
              <a:pathLst>
                <a:path w="206" h="443">
                  <a:moveTo>
                    <a:pt x="0" y="0"/>
                  </a:moveTo>
                  <a:lnTo>
                    <a:pt x="206" y="443"/>
                  </a:lnTo>
                  <a:lnTo>
                    <a:pt x="0" y="0"/>
                  </a:lnTo>
                  <a:lnTo>
                    <a:pt x="0" y="0"/>
                  </a:lnTo>
                  <a:close/>
                </a:path>
              </a:pathLst>
            </a:custGeom>
            <a:solidFill>
              <a:srgbClr val="F93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869" y="936"/>
              <a:ext cx="167" cy="243"/>
            </a:xfrm>
            <a:custGeom>
              <a:avLst/>
              <a:gdLst>
                <a:gd name="T0" fmla="*/ 109 w 334"/>
                <a:gd name="T1" fmla="*/ 0 h 486"/>
                <a:gd name="T2" fmla="*/ 86 w 334"/>
                <a:gd name="T3" fmla="*/ 10 h 486"/>
                <a:gd name="T4" fmla="*/ 65 w 334"/>
                <a:gd name="T5" fmla="*/ 19 h 486"/>
                <a:gd name="T6" fmla="*/ 47 w 334"/>
                <a:gd name="T7" fmla="*/ 27 h 486"/>
                <a:gd name="T8" fmla="*/ 31 w 334"/>
                <a:gd name="T9" fmla="*/ 32 h 486"/>
                <a:gd name="T10" fmla="*/ 18 w 334"/>
                <a:gd name="T11" fmla="*/ 37 h 486"/>
                <a:gd name="T12" fmla="*/ 8 w 334"/>
                <a:gd name="T13" fmla="*/ 40 h 486"/>
                <a:gd name="T14" fmla="*/ 2 w 334"/>
                <a:gd name="T15" fmla="*/ 42 h 486"/>
                <a:gd name="T16" fmla="*/ 0 w 334"/>
                <a:gd name="T17" fmla="*/ 43 h 486"/>
                <a:gd name="T18" fmla="*/ 206 w 334"/>
                <a:gd name="T19" fmla="*/ 486 h 486"/>
                <a:gd name="T20" fmla="*/ 223 w 334"/>
                <a:gd name="T21" fmla="*/ 482 h 486"/>
                <a:gd name="T22" fmla="*/ 240 w 334"/>
                <a:gd name="T23" fmla="*/ 477 h 486"/>
                <a:gd name="T24" fmla="*/ 257 w 334"/>
                <a:gd name="T25" fmla="*/ 472 h 486"/>
                <a:gd name="T26" fmla="*/ 274 w 334"/>
                <a:gd name="T27" fmla="*/ 467 h 486"/>
                <a:gd name="T28" fmla="*/ 289 w 334"/>
                <a:gd name="T29" fmla="*/ 461 h 486"/>
                <a:gd name="T30" fmla="*/ 305 w 334"/>
                <a:gd name="T31" fmla="*/ 456 h 486"/>
                <a:gd name="T32" fmla="*/ 319 w 334"/>
                <a:gd name="T33" fmla="*/ 450 h 486"/>
                <a:gd name="T34" fmla="*/ 334 w 334"/>
                <a:gd name="T35" fmla="*/ 445 h 486"/>
                <a:gd name="T36" fmla="*/ 334 w 334"/>
                <a:gd name="T37" fmla="*/ 439 h 486"/>
                <a:gd name="T38" fmla="*/ 109 w 334"/>
                <a:gd name="T39"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4" h="486">
                  <a:moveTo>
                    <a:pt x="109" y="0"/>
                  </a:moveTo>
                  <a:lnTo>
                    <a:pt x="86" y="10"/>
                  </a:lnTo>
                  <a:lnTo>
                    <a:pt x="65" y="19"/>
                  </a:lnTo>
                  <a:lnTo>
                    <a:pt x="47" y="27"/>
                  </a:lnTo>
                  <a:lnTo>
                    <a:pt x="31" y="32"/>
                  </a:lnTo>
                  <a:lnTo>
                    <a:pt x="18" y="37"/>
                  </a:lnTo>
                  <a:lnTo>
                    <a:pt x="8" y="40"/>
                  </a:lnTo>
                  <a:lnTo>
                    <a:pt x="2" y="42"/>
                  </a:lnTo>
                  <a:lnTo>
                    <a:pt x="0" y="43"/>
                  </a:lnTo>
                  <a:lnTo>
                    <a:pt x="206" y="486"/>
                  </a:lnTo>
                  <a:lnTo>
                    <a:pt x="223" y="482"/>
                  </a:lnTo>
                  <a:lnTo>
                    <a:pt x="240" y="477"/>
                  </a:lnTo>
                  <a:lnTo>
                    <a:pt x="257" y="472"/>
                  </a:lnTo>
                  <a:lnTo>
                    <a:pt x="274" y="467"/>
                  </a:lnTo>
                  <a:lnTo>
                    <a:pt x="289" y="461"/>
                  </a:lnTo>
                  <a:lnTo>
                    <a:pt x="305" y="456"/>
                  </a:lnTo>
                  <a:lnTo>
                    <a:pt x="319" y="450"/>
                  </a:lnTo>
                  <a:lnTo>
                    <a:pt x="334" y="445"/>
                  </a:lnTo>
                  <a:lnTo>
                    <a:pt x="334" y="439"/>
                  </a:lnTo>
                  <a:lnTo>
                    <a:pt x="109"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p:nvSpPr>
          <p:spPr bwMode="auto">
            <a:xfrm>
              <a:off x="1001" y="858"/>
              <a:ext cx="173" cy="239"/>
            </a:xfrm>
            <a:custGeom>
              <a:avLst/>
              <a:gdLst>
                <a:gd name="T0" fmla="*/ 274 w 346"/>
                <a:gd name="T1" fmla="*/ 479 h 479"/>
                <a:gd name="T2" fmla="*/ 291 w 346"/>
                <a:gd name="T3" fmla="*/ 463 h 479"/>
                <a:gd name="T4" fmla="*/ 306 w 346"/>
                <a:gd name="T5" fmla="*/ 449 h 479"/>
                <a:gd name="T6" fmla="*/ 319 w 346"/>
                <a:gd name="T7" fmla="*/ 435 h 479"/>
                <a:gd name="T8" fmla="*/ 329 w 346"/>
                <a:gd name="T9" fmla="*/ 425 h 479"/>
                <a:gd name="T10" fmla="*/ 337 w 346"/>
                <a:gd name="T11" fmla="*/ 415 h 479"/>
                <a:gd name="T12" fmla="*/ 342 w 346"/>
                <a:gd name="T13" fmla="*/ 409 h 479"/>
                <a:gd name="T14" fmla="*/ 345 w 346"/>
                <a:gd name="T15" fmla="*/ 404 h 479"/>
                <a:gd name="T16" fmla="*/ 346 w 346"/>
                <a:gd name="T17" fmla="*/ 403 h 479"/>
                <a:gd name="T18" fmla="*/ 73 w 346"/>
                <a:gd name="T19" fmla="*/ 0 h 479"/>
                <a:gd name="T20" fmla="*/ 65 w 346"/>
                <a:gd name="T21" fmla="*/ 9 h 479"/>
                <a:gd name="T22" fmla="*/ 56 w 346"/>
                <a:gd name="T23" fmla="*/ 17 h 479"/>
                <a:gd name="T24" fmla="*/ 47 w 346"/>
                <a:gd name="T25" fmla="*/ 26 h 479"/>
                <a:gd name="T26" fmla="*/ 39 w 346"/>
                <a:gd name="T27" fmla="*/ 34 h 479"/>
                <a:gd name="T28" fmla="*/ 28 w 346"/>
                <a:gd name="T29" fmla="*/ 42 h 479"/>
                <a:gd name="T30" fmla="*/ 19 w 346"/>
                <a:gd name="T31" fmla="*/ 50 h 479"/>
                <a:gd name="T32" fmla="*/ 10 w 346"/>
                <a:gd name="T33" fmla="*/ 58 h 479"/>
                <a:gd name="T34" fmla="*/ 0 w 346"/>
                <a:gd name="T35" fmla="*/ 65 h 479"/>
                <a:gd name="T36" fmla="*/ 272 w 346"/>
                <a:gd name="T37" fmla="*/ 478 h 479"/>
                <a:gd name="T38" fmla="*/ 274 w 346"/>
                <a:gd name="T39" fmla="*/ 47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79">
                  <a:moveTo>
                    <a:pt x="274" y="479"/>
                  </a:moveTo>
                  <a:lnTo>
                    <a:pt x="291" y="463"/>
                  </a:lnTo>
                  <a:lnTo>
                    <a:pt x="306" y="449"/>
                  </a:lnTo>
                  <a:lnTo>
                    <a:pt x="319" y="435"/>
                  </a:lnTo>
                  <a:lnTo>
                    <a:pt x="329" y="425"/>
                  </a:lnTo>
                  <a:lnTo>
                    <a:pt x="337" y="415"/>
                  </a:lnTo>
                  <a:lnTo>
                    <a:pt x="342" y="409"/>
                  </a:lnTo>
                  <a:lnTo>
                    <a:pt x="345" y="404"/>
                  </a:lnTo>
                  <a:lnTo>
                    <a:pt x="346" y="403"/>
                  </a:lnTo>
                  <a:lnTo>
                    <a:pt x="73" y="0"/>
                  </a:lnTo>
                  <a:lnTo>
                    <a:pt x="65" y="9"/>
                  </a:lnTo>
                  <a:lnTo>
                    <a:pt x="56" y="17"/>
                  </a:lnTo>
                  <a:lnTo>
                    <a:pt x="47" y="26"/>
                  </a:lnTo>
                  <a:lnTo>
                    <a:pt x="39" y="34"/>
                  </a:lnTo>
                  <a:lnTo>
                    <a:pt x="28" y="42"/>
                  </a:lnTo>
                  <a:lnTo>
                    <a:pt x="19" y="50"/>
                  </a:lnTo>
                  <a:lnTo>
                    <a:pt x="10" y="58"/>
                  </a:lnTo>
                  <a:lnTo>
                    <a:pt x="0" y="65"/>
                  </a:lnTo>
                  <a:lnTo>
                    <a:pt x="272" y="478"/>
                  </a:lnTo>
                  <a:lnTo>
                    <a:pt x="274" y="479"/>
                  </a:lnTo>
                  <a:close/>
                </a:path>
              </a:pathLst>
            </a:custGeom>
            <a:solidFill>
              <a:srgbClr val="D12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815" y="797"/>
              <a:ext cx="240" cy="160"/>
            </a:xfrm>
            <a:custGeom>
              <a:avLst/>
              <a:gdLst>
                <a:gd name="T0" fmla="*/ 445 w 480"/>
                <a:gd name="T1" fmla="*/ 121 h 319"/>
                <a:gd name="T2" fmla="*/ 444 w 480"/>
                <a:gd name="T3" fmla="*/ 122 h 319"/>
                <a:gd name="T4" fmla="*/ 441 w 480"/>
                <a:gd name="T5" fmla="*/ 128 h 319"/>
                <a:gd name="T6" fmla="*/ 435 w 480"/>
                <a:gd name="T7" fmla="*/ 134 h 319"/>
                <a:gd name="T8" fmla="*/ 427 w 480"/>
                <a:gd name="T9" fmla="*/ 145 h 319"/>
                <a:gd name="T10" fmla="*/ 416 w 480"/>
                <a:gd name="T11" fmla="*/ 156 h 319"/>
                <a:gd name="T12" fmla="*/ 404 w 480"/>
                <a:gd name="T13" fmla="*/ 170 h 319"/>
                <a:gd name="T14" fmla="*/ 388 w 480"/>
                <a:gd name="T15" fmla="*/ 185 h 319"/>
                <a:gd name="T16" fmla="*/ 369 w 480"/>
                <a:gd name="T17" fmla="*/ 201 h 319"/>
                <a:gd name="T18" fmla="*/ 347 w 480"/>
                <a:gd name="T19" fmla="*/ 219 h 319"/>
                <a:gd name="T20" fmla="*/ 323 w 480"/>
                <a:gd name="T21" fmla="*/ 235 h 319"/>
                <a:gd name="T22" fmla="*/ 296 w 480"/>
                <a:gd name="T23" fmla="*/ 251 h 319"/>
                <a:gd name="T24" fmla="*/ 264 w 480"/>
                <a:gd name="T25" fmla="*/ 267 h 319"/>
                <a:gd name="T26" fmla="*/ 231 w 480"/>
                <a:gd name="T27" fmla="*/ 283 h 319"/>
                <a:gd name="T28" fmla="*/ 193 w 480"/>
                <a:gd name="T29" fmla="*/ 297 h 319"/>
                <a:gd name="T30" fmla="*/ 153 w 480"/>
                <a:gd name="T31" fmla="*/ 308 h 319"/>
                <a:gd name="T32" fmla="*/ 108 w 480"/>
                <a:gd name="T33" fmla="*/ 319 h 319"/>
                <a:gd name="T34" fmla="*/ 0 w 480"/>
                <a:gd name="T35" fmla="*/ 283 h 319"/>
                <a:gd name="T36" fmla="*/ 480 w 480"/>
                <a:gd name="T37" fmla="*/ 0 h 319"/>
                <a:gd name="T38" fmla="*/ 445 w 480"/>
                <a:gd name="T39" fmla="*/ 12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0" h="319">
                  <a:moveTo>
                    <a:pt x="445" y="121"/>
                  </a:moveTo>
                  <a:lnTo>
                    <a:pt x="444" y="122"/>
                  </a:lnTo>
                  <a:lnTo>
                    <a:pt x="441" y="128"/>
                  </a:lnTo>
                  <a:lnTo>
                    <a:pt x="435" y="134"/>
                  </a:lnTo>
                  <a:lnTo>
                    <a:pt x="427" y="145"/>
                  </a:lnTo>
                  <a:lnTo>
                    <a:pt x="416" y="156"/>
                  </a:lnTo>
                  <a:lnTo>
                    <a:pt x="404" y="170"/>
                  </a:lnTo>
                  <a:lnTo>
                    <a:pt x="388" y="185"/>
                  </a:lnTo>
                  <a:lnTo>
                    <a:pt x="369" y="201"/>
                  </a:lnTo>
                  <a:lnTo>
                    <a:pt x="347" y="219"/>
                  </a:lnTo>
                  <a:lnTo>
                    <a:pt x="323" y="235"/>
                  </a:lnTo>
                  <a:lnTo>
                    <a:pt x="296" y="251"/>
                  </a:lnTo>
                  <a:lnTo>
                    <a:pt x="264" y="267"/>
                  </a:lnTo>
                  <a:lnTo>
                    <a:pt x="231" y="283"/>
                  </a:lnTo>
                  <a:lnTo>
                    <a:pt x="193" y="297"/>
                  </a:lnTo>
                  <a:lnTo>
                    <a:pt x="153" y="308"/>
                  </a:lnTo>
                  <a:lnTo>
                    <a:pt x="108" y="319"/>
                  </a:lnTo>
                  <a:lnTo>
                    <a:pt x="0" y="283"/>
                  </a:lnTo>
                  <a:lnTo>
                    <a:pt x="480" y="0"/>
                  </a:lnTo>
                  <a:lnTo>
                    <a:pt x="445" y="1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810" y="788"/>
              <a:ext cx="245" cy="151"/>
            </a:xfrm>
            <a:custGeom>
              <a:avLst/>
              <a:gdLst>
                <a:gd name="T0" fmla="*/ 492 w 492"/>
                <a:gd name="T1" fmla="*/ 16 h 302"/>
                <a:gd name="T2" fmla="*/ 486 w 492"/>
                <a:gd name="T3" fmla="*/ 34 h 302"/>
                <a:gd name="T4" fmla="*/ 471 w 492"/>
                <a:gd name="T5" fmla="*/ 53 h 302"/>
                <a:gd name="T6" fmla="*/ 448 w 492"/>
                <a:gd name="T7" fmla="*/ 77 h 302"/>
                <a:gd name="T8" fmla="*/ 417 w 492"/>
                <a:gd name="T9" fmla="*/ 104 h 302"/>
                <a:gd name="T10" fmla="*/ 380 w 492"/>
                <a:gd name="T11" fmla="*/ 132 h 302"/>
                <a:gd name="T12" fmla="*/ 338 w 492"/>
                <a:gd name="T13" fmla="*/ 162 h 302"/>
                <a:gd name="T14" fmla="*/ 292 w 492"/>
                <a:gd name="T15" fmla="*/ 190 h 302"/>
                <a:gd name="T16" fmla="*/ 241 w 492"/>
                <a:gd name="T17" fmla="*/ 219 h 302"/>
                <a:gd name="T18" fmla="*/ 193 w 492"/>
                <a:gd name="T19" fmla="*/ 244 h 302"/>
                <a:gd name="T20" fmla="*/ 148 w 492"/>
                <a:gd name="T21" fmla="*/ 266 h 302"/>
                <a:gd name="T22" fmla="*/ 106 w 492"/>
                <a:gd name="T23" fmla="*/ 282 h 302"/>
                <a:gd name="T24" fmla="*/ 70 w 492"/>
                <a:gd name="T25" fmla="*/ 294 h 302"/>
                <a:gd name="T26" fmla="*/ 41 w 492"/>
                <a:gd name="T27" fmla="*/ 301 h 302"/>
                <a:gd name="T28" fmla="*/ 19 w 492"/>
                <a:gd name="T29" fmla="*/ 302 h 302"/>
                <a:gd name="T30" fmla="*/ 5 w 492"/>
                <a:gd name="T31" fmla="*/ 297 h 302"/>
                <a:gd name="T32" fmla="*/ 0 w 492"/>
                <a:gd name="T33" fmla="*/ 286 h 302"/>
                <a:gd name="T34" fmla="*/ 7 w 492"/>
                <a:gd name="T35" fmla="*/ 270 h 302"/>
                <a:gd name="T36" fmla="*/ 22 w 492"/>
                <a:gd name="T37" fmla="*/ 249 h 302"/>
                <a:gd name="T38" fmla="*/ 45 w 492"/>
                <a:gd name="T39" fmla="*/ 226 h 302"/>
                <a:gd name="T40" fmla="*/ 75 w 492"/>
                <a:gd name="T41" fmla="*/ 200 h 302"/>
                <a:gd name="T42" fmla="*/ 112 w 492"/>
                <a:gd name="T43" fmla="*/ 171 h 302"/>
                <a:gd name="T44" fmla="*/ 155 w 492"/>
                <a:gd name="T45" fmla="*/ 142 h 302"/>
                <a:gd name="T46" fmla="*/ 201 w 492"/>
                <a:gd name="T47" fmla="*/ 112 h 302"/>
                <a:gd name="T48" fmla="*/ 251 w 492"/>
                <a:gd name="T49" fmla="*/ 83 h 302"/>
                <a:gd name="T50" fmla="*/ 300 w 492"/>
                <a:gd name="T51" fmla="*/ 58 h 302"/>
                <a:gd name="T52" fmla="*/ 346 w 492"/>
                <a:gd name="T53" fmla="*/ 36 h 302"/>
                <a:gd name="T54" fmla="*/ 386 w 492"/>
                <a:gd name="T55" fmla="*/ 20 h 302"/>
                <a:gd name="T56" fmla="*/ 422 w 492"/>
                <a:gd name="T57" fmla="*/ 8 h 302"/>
                <a:gd name="T58" fmla="*/ 452 w 492"/>
                <a:gd name="T59" fmla="*/ 1 h 302"/>
                <a:gd name="T60" fmla="*/ 474 w 492"/>
                <a:gd name="T61" fmla="*/ 0 h 302"/>
                <a:gd name="T62" fmla="*/ 487 w 492"/>
                <a:gd name="T63" fmla="*/ 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2" h="302">
                  <a:moveTo>
                    <a:pt x="491" y="11"/>
                  </a:moveTo>
                  <a:lnTo>
                    <a:pt x="492" y="16"/>
                  </a:lnTo>
                  <a:lnTo>
                    <a:pt x="490" y="24"/>
                  </a:lnTo>
                  <a:lnTo>
                    <a:pt x="486" y="34"/>
                  </a:lnTo>
                  <a:lnTo>
                    <a:pt x="479" y="43"/>
                  </a:lnTo>
                  <a:lnTo>
                    <a:pt x="471" y="53"/>
                  </a:lnTo>
                  <a:lnTo>
                    <a:pt x="461" y="65"/>
                  </a:lnTo>
                  <a:lnTo>
                    <a:pt x="448" y="77"/>
                  </a:lnTo>
                  <a:lnTo>
                    <a:pt x="433" y="90"/>
                  </a:lnTo>
                  <a:lnTo>
                    <a:pt x="417" y="104"/>
                  </a:lnTo>
                  <a:lnTo>
                    <a:pt x="400" y="118"/>
                  </a:lnTo>
                  <a:lnTo>
                    <a:pt x="380" y="132"/>
                  </a:lnTo>
                  <a:lnTo>
                    <a:pt x="359" y="147"/>
                  </a:lnTo>
                  <a:lnTo>
                    <a:pt x="338" y="162"/>
                  </a:lnTo>
                  <a:lnTo>
                    <a:pt x="315" y="176"/>
                  </a:lnTo>
                  <a:lnTo>
                    <a:pt x="292" y="190"/>
                  </a:lnTo>
                  <a:lnTo>
                    <a:pt x="266" y="205"/>
                  </a:lnTo>
                  <a:lnTo>
                    <a:pt x="241" y="219"/>
                  </a:lnTo>
                  <a:lnTo>
                    <a:pt x="217" y="233"/>
                  </a:lnTo>
                  <a:lnTo>
                    <a:pt x="193" y="244"/>
                  </a:lnTo>
                  <a:lnTo>
                    <a:pt x="169" y="256"/>
                  </a:lnTo>
                  <a:lnTo>
                    <a:pt x="148" y="266"/>
                  </a:lnTo>
                  <a:lnTo>
                    <a:pt x="126" y="276"/>
                  </a:lnTo>
                  <a:lnTo>
                    <a:pt x="106" y="282"/>
                  </a:lnTo>
                  <a:lnTo>
                    <a:pt x="88" y="289"/>
                  </a:lnTo>
                  <a:lnTo>
                    <a:pt x="70" y="294"/>
                  </a:lnTo>
                  <a:lnTo>
                    <a:pt x="54" y="299"/>
                  </a:lnTo>
                  <a:lnTo>
                    <a:pt x="41" y="301"/>
                  </a:lnTo>
                  <a:lnTo>
                    <a:pt x="29" y="302"/>
                  </a:lnTo>
                  <a:lnTo>
                    <a:pt x="19" y="302"/>
                  </a:lnTo>
                  <a:lnTo>
                    <a:pt x="11" y="301"/>
                  </a:lnTo>
                  <a:lnTo>
                    <a:pt x="5" y="297"/>
                  </a:lnTo>
                  <a:lnTo>
                    <a:pt x="1" y="293"/>
                  </a:lnTo>
                  <a:lnTo>
                    <a:pt x="0" y="286"/>
                  </a:lnTo>
                  <a:lnTo>
                    <a:pt x="3" y="279"/>
                  </a:lnTo>
                  <a:lnTo>
                    <a:pt x="7" y="270"/>
                  </a:lnTo>
                  <a:lnTo>
                    <a:pt x="13" y="261"/>
                  </a:lnTo>
                  <a:lnTo>
                    <a:pt x="22" y="249"/>
                  </a:lnTo>
                  <a:lnTo>
                    <a:pt x="32" y="238"/>
                  </a:lnTo>
                  <a:lnTo>
                    <a:pt x="45" y="226"/>
                  </a:lnTo>
                  <a:lnTo>
                    <a:pt x="59" y="212"/>
                  </a:lnTo>
                  <a:lnTo>
                    <a:pt x="75" y="200"/>
                  </a:lnTo>
                  <a:lnTo>
                    <a:pt x="93" y="186"/>
                  </a:lnTo>
                  <a:lnTo>
                    <a:pt x="112" y="171"/>
                  </a:lnTo>
                  <a:lnTo>
                    <a:pt x="133" y="156"/>
                  </a:lnTo>
                  <a:lnTo>
                    <a:pt x="155" y="142"/>
                  </a:lnTo>
                  <a:lnTo>
                    <a:pt x="178" y="127"/>
                  </a:lnTo>
                  <a:lnTo>
                    <a:pt x="201" y="112"/>
                  </a:lnTo>
                  <a:lnTo>
                    <a:pt x="226" y="97"/>
                  </a:lnTo>
                  <a:lnTo>
                    <a:pt x="251" y="83"/>
                  </a:lnTo>
                  <a:lnTo>
                    <a:pt x="275" y="69"/>
                  </a:lnTo>
                  <a:lnTo>
                    <a:pt x="300" y="58"/>
                  </a:lnTo>
                  <a:lnTo>
                    <a:pt x="323" y="46"/>
                  </a:lnTo>
                  <a:lnTo>
                    <a:pt x="346" y="36"/>
                  </a:lnTo>
                  <a:lnTo>
                    <a:pt x="366" y="28"/>
                  </a:lnTo>
                  <a:lnTo>
                    <a:pt x="386" y="20"/>
                  </a:lnTo>
                  <a:lnTo>
                    <a:pt x="406" y="13"/>
                  </a:lnTo>
                  <a:lnTo>
                    <a:pt x="422" y="8"/>
                  </a:lnTo>
                  <a:lnTo>
                    <a:pt x="438" y="4"/>
                  </a:lnTo>
                  <a:lnTo>
                    <a:pt x="452" y="1"/>
                  </a:lnTo>
                  <a:lnTo>
                    <a:pt x="463" y="0"/>
                  </a:lnTo>
                  <a:lnTo>
                    <a:pt x="474" y="0"/>
                  </a:lnTo>
                  <a:lnTo>
                    <a:pt x="482" y="3"/>
                  </a:lnTo>
                  <a:lnTo>
                    <a:pt x="487" y="6"/>
                  </a:lnTo>
                  <a:lnTo>
                    <a:pt x="491" y="11"/>
                  </a:lnTo>
                  <a:close/>
                </a:path>
              </a:pathLst>
            </a:custGeom>
            <a:solidFill>
              <a:srgbClr val="F93A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p:nvSpPr>
          <p:spPr bwMode="auto">
            <a:xfrm>
              <a:off x="1337" y="897"/>
              <a:ext cx="99" cy="403"/>
            </a:xfrm>
            <a:custGeom>
              <a:avLst/>
              <a:gdLst>
                <a:gd name="T0" fmla="*/ 99 w 198"/>
                <a:gd name="T1" fmla="*/ 0 h 805"/>
                <a:gd name="T2" fmla="*/ 15 w 198"/>
                <a:gd name="T3" fmla="*/ 552 h 805"/>
                <a:gd name="T4" fmla="*/ 12 w 198"/>
                <a:gd name="T5" fmla="*/ 582 h 805"/>
                <a:gd name="T6" fmla="*/ 5 w 198"/>
                <a:gd name="T7" fmla="*/ 653 h 805"/>
                <a:gd name="T8" fmla="*/ 0 w 198"/>
                <a:gd name="T9" fmla="*/ 737 h 805"/>
                <a:gd name="T10" fmla="*/ 1 w 198"/>
                <a:gd name="T11" fmla="*/ 805 h 805"/>
                <a:gd name="T12" fmla="*/ 3 w 198"/>
                <a:gd name="T13" fmla="*/ 800 h 805"/>
                <a:gd name="T14" fmla="*/ 9 w 198"/>
                <a:gd name="T15" fmla="*/ 787 h 805"/>
                <a:gd name="T16" fmla="*/ 17 w 198"/>
                <a:gd name="T17" fmla="*/ 765 h 805"/>
                <a:gd name="T18" fmla="*/ 28 w 198"/>
                <a:gd name="T19" fmla="*/ 736 h 805"/>
                <a:gd name="T20" fmla="*/ 40 w 198"/>
                <a:gd name="T21" fmla="*/ 701 h 805"/>
                <a:gd name="T22" fmla="*/ 52 w 198"/>
                <a:gd name="T23" fmla="*/ 660 h 805"/>
                <a:gd name="T24" fmla="*/ 65 w 198"/>
                <a:gd name="T25" fmla="*/ 614 h 805"/>
                <a:gd name="T26" fmla="*/ 75 w 198"/>
                <a:gd name="T27" fmla="*/ 563 h 805"/>
                <a:gd name="T28" fmla="*/ 86 w 198"/>
                <a:gd name="T29" fmla="*/ 508 h 805"/>
                <a:gd name="T30" fmla="*/ 103 w 198"/>
                <a:gd name="T31" fmla="*/ 433 h 805"/>
                <a:gd name="T32" fmla="*/ 123 w 198"/>
                <a:gd name="T33" fmla="*/ 344 h 805"/>
                <a:gd name="T34" fmla="*/ 144 w 198"/>
                <a:gd name="T35" fmla="*/ 252 h 805"/>
                <a:gd name="T36" fmla="*/ 165 w 198"/>
                <a:gd name="T37" fmla="*/ 166 h 805"/>
                <a:gd name="T38" fmla="*/ 182 w 198"/>
                <a:gd name="T39" fmla="*/ 93 h 805"/>
                <a:gd name="T40" fmla="*/ 193 w 198"/>
                <a:gd name="T41" fmla="*/ 44 h 805"/>
                <a:gd name="T42" fmla="*/ 198 w 198"/>
                <a:gd name="T43" fmla="*/ 25 h 805"/>
                <a:gd name="T44" fmla="*/ 99 w 198"/>
                <a:gd name="T45"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805">
                  <a:moveTo>
                    <a:pt x="99" y="0"/>
                  </a:moveTo>
                  <a:lnTo>
                    <a:pt x="15" y="552"/>
                  </a:lnTo>
                  <a:lnTo>
                    <a:pt x="12" y="582"/>
                  </a:lnTo>
                  <a:lnTo>
                    <a:pt x="5" y="653"/>
                  </a:lnTo>
                  <a:lnTo>
                    <a:pt x="0" y="737"/>
                  </a:lnTo>
                  <a:lnTo>
                    <a:pt x="1" y="805"/>
                  </a:lnTo>
                  <a:lnTo>
                    <a:pt x="3" y="800"/>
                  </a:lnTo>
                  <a:lnTo>
                    <a:pt x="9" y="787"/>
                  </a:lnTo>
                  <a:lnTo>
                    <a:pt x="17" y="765"/>
                  </a:lnTo>
                  <a:lnTo>
                    <a:pt x="28" y="736"/>
                  </a:lnTo>
                  <a:lnTo>
                    <a:pt x="40" y="701"/>
                  </a:lnTo>
                  <a:lnTo>
                    <a:pt x="52" y="660"/>
                  </a:lnTo>
                  <a:lnTo>
                    <a:pt x="65" y="614"/>
                  </a:lnTo>
                  <a:lnTo>
                    <a:pt x="75" y="563"/>
                  </a:lnTo>
                  <a:lnTo>
                    <a:pt x="86" y="508"/>
                  </a:lnTo>
                  <a:lnTo>
                    <a:pt x="103" y="433"/>
                  </a:lnTo>
                  <a:lnTo>
                    <a:pt x="123" y="344"/>
                  </a:lnTo>
                  <a:lnTo>
                    <a:pt x="144" y="252"/>
                  </a:lnTo>
                  <a:lnTo>
                    <a:pt x="165" y="166"/>
                  </a:lnTo>
                  <a:lnTo>
                    <a:pt x="182" y="93"/>
                  </a:lnTo>
                  <a:lnTo>
                    <a:pt x="193" y="44"/>
                  </a:lnTo>
                  <a:lnTo>
                    <a:pt x="198" y="25"/>
                  </a:lnTo>
                  <a:lnTo>
                    <a:pt x="99" y="0"/>
                  </a:lnTo>
                  <a:close/>
                </a:path>
              </a:pathLst>
            </a:custGeom>
            <a:solidFill>
              <a:srgbClr val="4C8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338" y="914"/>
              <a:ext cx="85" cy="386"/>
            </a:xfrm>
            <a:custGeom>
              <a:avLst/>
              <a:gdLst>
                <a:gd name="T0" fmla="*/ 0 w 171"/>
                <a:gd name="T1" fmla="*/ 770 h 770"/>
                <a:gd name="T2" fmla="*/ 4 w 171"/>
                <a:gd name="T3" fmla="*/ 749 h 770"/>
                <a:gd name="T4" fmla="*/ 12 w 171"/>
                <a:gd name="T5" fmla="*/ 694 h 770"/>
                <a:gd name="T6" fmla="*/ 24 w 171"/>
                <a:gd name="T7" fmla="*/ 609 h 770"/>
                <a:gd name="T8" fmla="*/ 42 w 171"/>
                <a:gd name="T9" fmla="*/ 503 h 770"/>
                <a:gd name="T10" fmla="*/ 61 w 171"/>
                <a:gd name="T11" fmla="*/ 382 h 770"/>
                <a:gd name="T12" fmla="*/ 82 w 171"/>
                <a:gd name="T13" fmla="*/ 253 h 770"/>
                <a:gd name="T14" fmla="*/ 105 w 171"/>
                <a:gd name="T15" fmla="*/ 123 h 770"/>
                <a:gd name="T16" fmla="*/ 127 w 171"/>
                <a:gd name="T17" fmla="*/ 0 h 770"/>
                <a:gd name="T18" fmla="*/ 171 w 171"/>
                <a:gd name="T19" fmla="*/ 6 h 770"/>
                <a:gd name="T20" fmla="*/ 165 w 171"/>
                <a:gd name="T21" fmla="*/ 34 h 770"/>
                <a:gd name="T22" fmla="*/ 150 w 171"/>
                <a:gd name="T23" fmla="*/ 107 h 770"/>
                <a:gd name="T24" fmla="*/ 128 w 171"/>
                <a:gd name="T25" fmla="*/ 211 h 770"/>
                <a:gd name="T26" fmla="*/ 102 w 171"/>
                <a:gd name="T27" fmla="*/ 337 h 770"/>
                <a:gd name="T28" fmla="*/ 73 w 171"/>
                <a:gd name="T29" fmla="*/ 468 h 770"/>
                <a:gd name="T30" fmla="*/ 45 w 171"/>
                <a:gd name="T31" fmla="*/ 593 h 770"/>
                <a:gd name="T32" fmla="*/ 20 w 171"/>
                <a:gd name="T33" fmla="*/ 698 h 770"/>
                <a:gd name="T34" fmla="*/ 0 w 171"/>
                <a:gd name="T35" fmla="*/ 770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770">
                  <a:moveTo>
                    <a:pt x="0" y="770"/>
                  </a:moveTo>
                  <a:lnTo>
                    <a:pt x="4" y="749"/>
                  </a:lnTo>
                  <a:lnTo>
                    <a:pt x="12" y="694"/>
                  </a:lnTo>
                  <a:lnTo>
                    <a:pt x="24" y="609"/>
                  </a:lnTo>
                  <a:lnTo>
                    <a:pt x="42" y="503"/>
                  </a:lnTo>
                  <a:lnTo>
                    <a:pt x="61" y="382"/>
                  </a:lnTo>
                  <a:lnTo>
                    <a:pt x="82" y="253"/>
                  </a:lnTo>
                  <a:lnTo>
                    <a:pt x="105" y="123"/>
                  </a:lnTo>
                  <a:lnTo>
                    <a:pt x="127" y="0"/>
                  </a:lnTo>
                  <a:lnTo>
                    <a:pt x="171" y="6"/>
                  </a:lnTo>
                  <a:lnTo>
                    <a:pt x="165" y="34"/>
                  </a:lnTo>
                  <a:lnTo>
                    <a:pt x="150" y="107"/>
                  </a:lnTo>
                  <a:lnTo>
                    <a:pt x="128" y="211"/>
                  </a:lnTo>
                  <a:lnTo>
                    <a:pt x="102" y="337"/>
                  </a:lnTo>
                  <a:lnTo>
                    <a:pt x="73" y="468"/>
                  </a:lnTo>
                  <a:lnTo>
                    <a:pt x="45" y="593"/>
                  </a:lnTo>
                  <a:lnTo>
                    <a:pt x="20" y="698"/>
                  </a:lnTo>
                  <a:lnTo>
                    <a:pt x="0" y="770"/>
                  </a:lnTo>
                  <a:close/>
                </a:path>
              </a:pathLst>
            </a:custGeom>
            <a:solidFill>
              <a:srgbClr val="ADE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1259" y="576"/>
              <a:ext cx="331" cy="370"/>
            </a:xfrm>
            <a:custGeom>
              <a:avLst/>
              <a:gdLst>
                <a:gd name="T0" fmla="*/ 232 w 662"/>
                <a:gd name="T1" fmla="*/ 54 h 741"/>
                <a:gd name="T2" fmla="*/ 96 w 662"/>
                <a:gd name="T3" fmla="*/ 513 h 741"/>
                <a:gd name="T4" fmla="*/ 0 w 662"/>
                <a:gd name="T5" fmla="*/ 576 h 741"/>
                <a:gd name="T6" fmla="*/ 2 w 662"/>
                <a:gd name="T7" fmla="*/ 578 h 741"/>
                <a:gd name="T8" fmla="*/ 9 w 662"/>
                <a:gd name="T9" fmla="*/ 585 h 741"/>
                <a:gd name="T10" fmla="*/ 20 w 662"/>
                <a:gd name="T11" fmla="*/ 597 h 741"/>
                <a:gd name="T12" fmla="*/ 38 w 662"/>
                <a:gd name="T13" fmla="*/ 611 h 741"/>
                <a:gd name="T14" fmla="*/ 58 w 662"/>
                <a:gd name="T15" fmla="*/ 627 h 741"/>
                <a:gd name="T16" fmla="*/ 85 w 662"/>
                <a:gd name="T17" fmla="*/ 644 h 741"/>
                <a:gd name="T18" fmla="*/ 116 w 662"/>
                <a:gd name="T19" fmla="*/ 663 h 741"/>
                <a:gd name="T20" fmla="*/ 153 w 662"/>
                <a:gd name="T21" fmla="*/ 680 h 741"/>
                <a:gd name="T22" fmla="*/ 194 w 662"/>
                <a:gd name="T23" fmla="*/ 697 h 741"/>
                <a:gd name="T24" fmla="*/ 240 w 662"/>
                <a:gd name="T25" fmla="*/ 713 h 741"/>
                <a:gd name="T26" fmla="*/ 292 w 662"/>
                <a:gd name="T27" fmla="*/ 726 h 741"/>
                <a:gd name="T28" fmla="*/ 348 w 662"/>
                <a:gd name="T29" fmla="*/ 735 h 741"/>
                <a:gd name="T30" fmla="*/ 411 w 662"/>
                <a:gd name="T31" fmla="*/ 741 h 741"/>
                <a:gd name="T32" fmla="*/ 479 w 662"/>
                <a:gd name="T33" fmla="*/ 741 h 741"/>
                <a:gd name="T34" fmla="*/ 552 w 662"/>
                <a:gd name="T35" fmla="*/ 736 h 741"/>
                <a:gd name="T36" fmla="*/ 631 w 662"/>
                <a:gd name="T37" fmla="*/ 725 h 741"/>
                <a:gd name="T38" fmla="*/ 543 w 662"/>
                <a:gd name="T39" fmla="*/ 605 h 741"/>
                <a:gd name="T40" fmla="*/ 604 w 662"/>
                <a:gd name="T41" fmla="*/ 133 h 741"/>
                <a:gd name="T42" fmla="*/ 662 w 662"/>
                <a:gd name="T43" fmla="*/ 65 h 741"/>
                <a:gd name="T44" fmla="*/ 228 w 662"/>
                <a:gd name="T45" fmla="*/ 0 h 741"/>
                <a:gd name="T46" fmla="*/ 232 w 662"/>
                <a:gd name="T47" fmla="*/ 54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2" h="741">
                  <a:moveTo>
                    <a:pt x="232" y="54"/>
                  </a:moveTo>
                  <a:lnTo>
                    <a:pt x="96" y="513"/>
                  </a:lnTo>
                  <a:lnTo>
                    <a:pt x="0" y="576"/>
                  </a:lnTo>
                  <a:lnTo>
                    <a:pt x="2" y="578"/>
                  </a:lnTo>
                  <a:lnTo>
                    <a:pt x="9" y="585"/>
                  </a:lnTo>
                  <a:lnTo>
                    <a:pt x="20" y="597"/>
                  </a:lnTo>
                  <a:lnTo>
                    <a:pt x="38" y="611"/>
                  </a:lnTo>
                  <a:lnTo>
                    <a:pt x="58" y="627"/>
                  </a:lnTo>
                  <a:lnTo>
                    <a:pt x="85" y="644"/>
                  </a:lnTo>
                  <a:lnTo>
                    <a:pt x="116" y="663"/>
                  </a:lnTo>
                  <a:lnTo>
                    <a:pt x="153" y="680"/>
                  </a:lnTo>
                  <a:lnTo>
                    <a:pt x="194" y="697"/>
                  </a:lnTo>
                  <a:lnTo>
                    <a:pt x="240" y="713"/>
                  </a:lnTo>
                  <a:lnTo>
                    <a:pt x="292" y="726"/>
                  </a:lnTo>
                  <a:lnTo>
                    <a:pt x="348" y="735"/>
                  </a:lnTo>
                  <a:lnTo>
                    <a:pt x="411" y="741"/>
                  </a:lnTo>
                  <a:lnTo>
                    <a:pt x="479" y="741"/>
                  </a:lnTo>
                  <a:lnTo>
                    <a:pt x="552" y="736"/>
                  </a:lnTo>
                  <a:lnTo>
                    <a:pt x="631" y="725"/>
                  </a:lnTo>
                  <a:lnTo>
                    <a:pt x="543" y="605"/>
                  </a:lnTo>
                  <a:lnTo>
                    <a:pt x="604" y="133"/>
                  </a:lnTo>
                  <a:lnTo>
                    <a:pt x="662" y="65"/>
                  </a:lnTo>
                  <a:lnTo>
                    <a:pt x="228" y="0"/>
                  </a:lnTo>
                  <a:lnTo>
                    <a:pt x="232" y="54"/>
                  </a:lnTo>
                  <a:close/>
                </a:path>
              </a:pathLst>
            </a:custGeom>
            <a:solidFill>
              <a:srgbClr val="FFD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1256" y="832"/>
              <a:ext cx="112" cy="76"/>
            </a:xfrm>
            <a:custGeom>
              <a:avLst/>
              <a:gdLst>
                <a:gd name="T0" fmla="*/ 0 w 223"/>
                <a:gd name="T1" fmla="*/ 59 h 152"/>
                <a:gd name="T2" fmla="*/ 23 w 223"/>
                <a:gd name="T3" fmla="*/ 82 h 152"/>
                <a:gd name="T4" fmla="*/ 46 w 223"/>
                <a:gd name="T5" fmla="*/ 100 h 152"/>
                <a:gd name="T6" fmla="*/ 68 w 223"/>
                <a:gd name="T7" fmla="*/ 116 h 152"/>
                <a:gd name="T8" fmla="*/ 88 w 223"/>
                <a:gd name="T9" fmla="*/ 129 h 152"/>
                <a:gd name="T10" fmla="*/ 106 w 223"/>
                <a:gd name="T11" fmla="*/ 139 h 152"/>
                <a:gd name="T12" fmla="*/ 119 w 223"/>
                <a:gd name="T13" fmla="*/ 146 h 152"/>
                <a:gd name="T14" fmla="*/ 129 w 223"/>
                <a:gd name="T15" fmla="*/ 151 h 152"/>
                <a:gd name="T16" fmla="*/ 132 w 223"/>
                <a:gd name="T17" fmla="*/ 152 h 152"/>
                <a:gd name="T18" fmla="*/ 223 w 223"/>
                <a:gd name="T19" fmla="*/ 54 h 152"/>
                <a:gd name="T20" fmla="*/ 209 w 223"/>
                <a:gd name="T21" fmla="*/ 48 h 152"/>
                <a:gd name="T22" fmla="*/ 194 w 223"/>
                <a:gd name="T23" fmla="*/ 42 h 152"/>
                <a:gd name="T24" fmla="*/ 180 w 223"/>
                <a:gd name="T25" fmla="*/ 37 h 152"/>
                <a:gd name="T26" fmla="*/ 165 w 223"/>
                <a:gd name="T27" fmla="*/ 30 h 152"/>
                <a:gd name="T28" fmla="*/ 151 w 223"/>
                <a:gd name="T29" fmla="*/ 23 h 152"/>
                <a:gd name="T30" fmla="*/ 134 w 223"/>
                <a:gd name="T31" fmla="*/ 16 h 152"/>
                <a:gd name="T32" fmla="*/ 119 w 223"/>
                <a:gd name="T33" fmla="*/ 8 h 152"/>
                <a:gd name="T34" fmla="*/ 103 w 223"/>
                <a:gd name="T35" fmla="*/ 0 h 152"/>
                <a:gd name="T36" fmla="*/ 0 w 223"/>
                <a:gd name="T37" fmla="*/ 5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3" h="152">
                  <a:moveTo>
                    <a:pt x="0" y="59"/>
                  </a:moveTo>
                  <a:lnTo>
                    <a:pt x="23" y="82"/>
                  </a:lnTo>
                  <a:lnTo>
                    <a:pt x="46" y="100"/>
                  </a:lnTo>
                  <a:lnTo>
                    <a:pt x="68" y="116"/>
                  </a:lnTo>
                  <a:lnTo>
                    <a:pt x="88" y="129"/>
                  </a:lnTo>
                  <a:lnTo>
                    <a:pt x="106" y="139"/>
                  </a:lnTo>
                  <a:lnTo>
                    <a:pt x="119" y="146"/>
                  </a:lnTo>
                  <a:lnTo>
                    <a:pt x="129" y="151"/>
                  </a:lnTo>
                  <a:lnTo>
                    <a:pt x="132" y="152"/>
                  </a:lnTo>
                  <a:lnTo>
                    <a:pt x="223" y="54"/>
                  </a:lnTo>
                  <a:lnTo>
                    <a:pt x="209" y="48"/>
                  </a:lnTo>
                  <a:lnTo>
                    <a:pt x="194" y="42"/>
                  </a:lnTo>
                  <a:lnTo>
                    <a:pt x="180" y="37"/>
                  </a:lnTo>
                  <a:lnTo>
                    <a:pt x="165" y="30"/>
                  </a:lnTo>
                  <a:lnTo>
                    <a:pt x="151" y="23"/>
                  </a:lnTo>
                  <a:lnTo>
                    <a:pt x="134" y="16"/>
                  </a:lnTo>
                  <a:lnTo>
                    <a:pt x="119" y="8"/>
                  </a:lnTo>
                  <a:lnTo>
                    <a:pt x="103" y="0"/>
                  </a:lnTo>
                  <a:lnTo>
                    <a:pt x="0" y="59"/>
                  </a:lnTo>
                  <a:close/>
                </a:path>
              </a:pathLst>
            </a:custGeom>
            <a:solidFill>
              <a:srgbClr val="F4A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1376" y="591"/>
              <a:ext cx="58" cy="32"/>
            </a:xfrm>
            <a:custGeom>
              <a:avLst/>
              <a:gdLst>
                <a:gd name="T0" fmla="*/ 116 w 116"/>
                <a:gd name="T1" fmla="*/ 30 h 65"/>
                <a:gd name="T2" fmla="*/ 7 w 116"/>
                <a:gd name="T3" fmla="*/ 0 h 65"/>
                <a:gd name="T4" fmla="*/ 0 w 116"/>
                <a:gd name="T5" fmla="*/ 23 h 65"/>
                <a:gd name="T6" fmla="*/ 2 w 116"/>
                <a:gd name="T7" fmla="*/ 25 h 65"/>
                <a:gd name="T8" fmla="*/ 8 w 116"/>
                <a:gd name="T9" fmla="*/ 27 h 65"/>
                <a:gd name="T10" fmla="*/ 17 w 116"/>
                <a:gd name="T11" fmla="*/ 31 h 65"/>
                <a:gd name="T12" fmla="*/ 30 w 116"/>
                <a:gd name="T13" fmla="*/ 36 h 65"/>
                <a:gd name="T14" fmla="*/ 46 w 116"/>
                <a:gd name="T15" fmla="*/ 43 h 65"/>
                <a:gd name="T16" fmla="*/ 65 w 116"/>
                <a:gd name="T17" fmla="*/ 50 h 65"/>
                <a:gd name="T18" fmla="*/ 85 w 116"/>
                <a:gd name="T19" fmla="*/ 57 h 65"/>
                <a:gd name="T20" fmla="*/ 108 w 116"/>
                <a:gd name="T21" fmla="*/ 65 h 65"/>
                <a:gd name="T22" fmla="*/ 116 w 116"/>
                <a:gd name="T2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65">
                  <a:moveTo>
                    <a:pt x="116" y="30"/>
                  </a:moveTo>
                  <a:lnTo>
                    <a:pt x="7" y="0"/>
                  </a:lnTo>
                  <a:lnTo>
                    <a:pt x="0" y="23"/>
                  </a:lnTo>
                  <a:lnTo>
                    <a:pt x="2" y="25"/>
                  </a:lnTo>
                  <a:lnTo>
                    <a:pt x="8" y="27"/>
                  </a:lnTo>
                  <a:lnTo>
                    <a:pt x="17" y="31"/>
                  </a:lnTo>
                  <a:lnTo>
                    <a:pt x="30" y="36"/>
                  </a:lnTo>
                  <a:lnTo>
                    <a:pt x="46" y="43"/>
                  </a:lnTo>
                  <a:lnTo>
                    <a:pt x="65" y="50"/>
                  </a:lnTo>
                  <a:lnTo>
                    <a:pt x="85" y="57"/>
                  </a:lnTo>
                  <a:lnTo>
                    <a:pt x="108" y="65"/>
                  </a:lnTo>
                  <a:lnTo>
                    <a:pt x="116" y="30"/>
                  </a:lnTo>
                  <a:close/>
                </a:path>
              </a:pathLst>
            </a:custGeom>
            <a:solidFill>
              <a:srgbClr val="BC1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4" name="Freeform 30"/>
            <p:cNvSpPr>
              <a:spLocks/>
            </p:cNvSpPr>
            <p:nvPr/>
          </p:nvSpPr>
          <p:spPr bwMode="auto">
            <a:xfrm>
              <a:off x="1480" y="878"/>
              <a:ext cx="101" cy="69"/>
            </a:xfrm>
            <a:custGeom>
              <a:avLst/>
              <a:gdLst>
                <a:gd name="T0" fmla="*/ 0 w 200"/>
                <a:gd name="T1" fmla="*/ 9 h 137"/>
                <a:gd name="T2" fmla="*/ 72 w 200"/>
                <a:gd name="T3" fmla="*/ 137 h 137"/>
                <a:gd name="T4" fmla="*/ 200 w 200"/>
                <a:gd name="T5" fmla="*/ 120 h 137"/>
                <a:gd name="T6" fmla="*/ 113 w 200"/>
                <a:gd name="T7" fmla="*/ 0 h 137"/>
                <a:gd name="T8" fmla="*/ 110 w 200"/>
                <a:gd name="T9" fmla="*/ 0 h 137"/>
                <a:gd name="T10" fmla="*/ 105 w 200"/>
                <a:gd name="T11" fmla="*/ 1 h 137"/>
                <a:gd name="T12" fmla="*/ 94 w 200"/>
                <a:gd name="T13" fmla="*/ 3 h 137"/>
                <a:gd name="T14" fmla="*/ 80 w 200"/>
                <a:gd name="T15" fmla="*/ 5 h 137"/>
                <a:gd name="T16" fmla="*/ 64 w 200"/>
                <a:gd name="T17" fmla="*/ 7 h 137"/>
                <a:gd name="T18" fmla="*/ 45 w 200"/>
                <a:gd name="T19" fmla="*/ 8 h 137"/>
                <a:gd name="T20" fmla="*/ 23 w 200"/>
                <a:gd name="T21" fmla="*/ 9 h 137"/>
                <a:gd name="T22" fmla="*/ 0 w 200"/>
                <a:gd name="T23"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37">
                  <a:moveTo>
                    <a:pt x="0" y="9"/>
                  </a:moveTo>
                  <a:lnTo>
                    <a:pt x="72" y="137"/>
                  </a:lnTo>
                  <a:lnTo>
                    <a:pt x="200" y="120"/>
                  </a:lnTo>
                  <a:lnTo>
                    <a:pt x="113" y="0"/>
                  </a:lnTo>
                  <a:lnTo>
                    <a:pt x="110" y="0"/>
                  </a:lnTo>
                  <a:lnTo>
                    <a:pt x="105" y="1"/>
                  </a:lnTo>
                  <a:lnTo>
                    <a:pt x="94" y="3"/>
                  </a:lnTo>
                  <a:lnTo>
                    <a:pt x="80" y="5"/>
                  </a:lnTo>
                  <a:lnTo>
                    <a:pt x="64" y="7"/>
                  </a:lnTo>
                  <a:lnTo>
                    <a:pt x="45" y="8"/>
                  </a:lnTo>
                  <a:lnTo>
                    <a:pt x="23" y="9"/>
                  </a:lnTo>
                  <a:lnTo>
                    <a:pt x="0" y="9"/>
                  </a:lnTo>
                  <a:close/>
                </a:path>
              </a:pathLst>
            </a:custGeom>
            <a:solidFill>
              <a:srgbClr val="F4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5" name="Freeform 31"/>
            <p:cNvSpPr>
              <a:spLocks/>
            </p:cNvSpPr>
            <p:nvPr/>
          </p:nvSpPr>
          <p:spPr bwMode="auto">
            <a:xfrm>
              <a:off x="1514" y="636"/>
              <a:ext cx="50" cy="242"/>
            </a:xfrm>
            <a:custGeom>
              <a:avLst/>
              <a:gdLst>
                <a:gd name="T0" fmla="*/ 95 w 100"/>
                <a:gd name="T1" fmla="*/ 13 h 485"/>
                <a:gd name="T2" fmla="*/ 34 w 100"/>
                <a:gd name="T3" fmla="*/ 485 h 485"/>
                <a:gd name="T4" fmla="*/ 100 w 100"/>
                <a:gd name="T5" fmla="*/ 0 h 485"/>
                <a:gd name="T6" fmla="*/ 2 w 100"/>
                <a:gd name="T7" fmla="*/ 1 h 485"/>
                <a:gd name="T8" fmla="*/ 0 w 100"/>
                <a:gd name="T9" fmla="*/ 12 h 485"/>
                <a:gd name="T10" fmla="*/ 11 w 100"/>
                <a:gd name="T11" fmla="*/ 13 h 485"/>
                <a:gd name="T12" fmla="*/ 24 w 100"/>
                <a:gd name="T13" fmla="*/ 14 h 485"/>
                <a:gd name="T14" fmla="*/ 35 w 100"/>
                <a:gd name="T15" fmla="*/ 14 h 485"/>
                <a:gd name="T16" fmla="*/ 48 w 100"/>
                <a:gd name="T17" fmla="*/ 15 h 485"/>
                <a:gd name="T18" fmla="*/ 59 w 100"/>
                <a:gd name="T19" fmla="*/ 15 h 485"/>
                <a:gd name="T20" fmla="*/ 72 w 100"/>
                <a:gd name="T21" fmla="*/ 15 h 485"/>
                <a:gd name="T22" fmla="*/ 84 w 100"/>
                <a:gd name="T23" fmla="*/ 14 h 485"/>
                <a:gd name="T24" fmla="*/ 95 w 100"/>
                <a:gd name="T25" fmla="*/ 1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485">
                  <a:moveTo>
                    <a:pt x="95" y="13"/>
                  </a:moveTo>
                  <a:lnTo>
                    <a:pt x="34" y="485"/>
                  </a:lnTo>
                  <a:lnTo>
                    <a:pt x="100" y="0"/>
                  </a:lnTo>
                  <a:lnTo>
                    <a:pt x="2" y="1"/>
                  </a:lnTo>
                  <a:lnTo>
                    <a:pt x="0" y="12"/>
                  </a:lnTo>
                  <a:lnTo>
                    <a:pt x="11" y="13"/>
                  </a:lnTo>
                  <a:lnTo>
                    <a:pt x="24" y="14"/>
                  </a:lnTo>
                  <a:lnTo>
                    <a:pt x="35" y="14"/>
                  </a:lnTo>
                  <a:lnTo>
                    <a:pt x="48" y="15"/>
                  </a:lnTo>
                  <a:lnTo>
                    <a:pt x="59" y="15"/>
                  </a:lnTo>
                  <a:lnTo>
                    <a:pt x="72" y="15"/>
                  </a:lnTo>
                  <a:lnTo>
                    <a:pt x="84" y="14"/>
                  </a:lnTo>
                  <a:lnTo>
                    <a:pt x="95" y="13"/>
                  </a:lnTo>
                  <a:close/>
                </a:path>
              </a:pathLst>
            </a:custGeom>
            <a:solidFill>
              <a:srgbClr val="BC1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Freeform 32"/>
            <p:cNvSpPr>
              <a:spLocks/>
            </p:cNvSpPr>
            <p:nvPr/>
          </p:nvSpPr>
          <p:spPr bwMode="auto">
            <a:xfrm>
              <a:off x="1368" y="623"/>
              <a:ext cx="146" cy="260"/>
            </a:xfrm>
            <a:custGeom>
              <a:avLst/>
              <a:gdLst>
                <a:gd name="T0" fmla="*/ 225 w 293"/>
                <a:gd name="T1" fmla="*/ 516 h 518"/>
                <a:gd name="T2" fmla="*/ 293 w 293"/>
                <a:gd name="T3" fmla="*/ 36 h 518"/>
                <a:gd name="T4" fmla="*/ 270 w 293"/>
                <a:gd name="T5" fmla="*/ 33 h 518"/>
                <a:gd name="T6" fmla="*/ 248 w 293"/>
                <a:gd name="T7" fmla="*/ 30 h 518"/>
                <a:gd name="T8" fmla="*/ 225 w 293"/>
                <a:gd name="T9" fmla="*/ 25 h 518"/>
                <a:gd name="T10" fmla="*/ 204 w 293"/>
                <a:gd name="T11" fmla="*/ 21 h 518"/>
                <a:gd name="T12" fmla="*/ 182 w 293"/>
                <a:gd name="T13" fmla="*/ 16 h 518"/>
                <a:gd name="T14" fmla="*/ 162 w 293"/>
                <a:gd name="T15" fmla="*/ 11 h 518"/>
                <a:gd name="T16" fmla="*/ 143 w 293"/>
                <a:gd name="T17" fmla="*/ 6 h 518"/>
                <a:gd name="T18" fmla="*/ 124 w 293"/>
                <a:gd name="T19" fmla="*/ 0 h 518"/>
                <a:gd name="T20" fmla="*/ 4 w 293"/>
                <a:gd name="T21" fmla="*/ 467 h 518"/>
                <a:gd name="T22" fmla="*/ 0 w 293"/>
                <a:gd name="T23" fmla="*/ 471 h 518"/>
                <a:gd name="T24" fmla="*/ 17 w 293"/>
                <a:gd name="T25" fmla="*/ 477 h 518"/>
                <a:gd name="T26" fmla="*/ 33 w 293"/>
                <a:gd name="T27" fmla="*/ 482 h 518"/>
                <a:gd name="T28" fmla="*/ 51 w 293"/>
                <a:gd name="T29" fmla="*/ 488 h 518"/>
                <a:gd name="T30" fmla="*/ 66 w 293"/>
                <a:gd name="T31" fmla="*/ 493 h 518"/>
                <a:gd name="T32" fmla="*/ 82 w 293"/>
                <a:gd name="T33" fmla="*/ 496 h 518"/>
                <a:gd name="T34" fmla="*/ 97 w 293"/>
                <a:gd name="T35" fmla="*/ 501 h 518"/>
                <a:gd name="T36" fmla="*/ 112 w 293"/>
                <a:gd name="T37" fmla="*/ 503 h 518"/>
                <a:gd name="T38" fmla="*/ 127 w 293"/>
                <a:gd name="T39" fmla="*/ 507 h 518"/>
                <a:gd name="T40" fmla="*/ 141 w 293"/>
                <a:gd name="T41" fmla="*/ 509 h 518"/>
                <a:gd name="T42" fmla="*/ 154 w 293"/>
                <a:gd name="T43" fmla="*/ 511 h 518"/>
                <a:gd name="T44" fmla="*/ 167 w 293"/>
                <a:gd name="T45" fmla="*/ 514 h 518"/>
                <a:gd name="T46" fmla="*/ 180 w 293"/>
                <a:gd name="T47" fmla="*/ 515 h 518"/>
                <a:gd name="T48" fmla="*/ 192 w 293"/>
                <a:gd name="T49" fmla="*/ 516 h 518"/>
                <a:gd name="T50" fmla="*/ 204 w 293"/>
                <a:gd name="T51" fmla="*/ 517 h 518"/>
                <a:gd name="T52" fmla="*/ 215 w 293"/>
                <a:gd name="T53" fmla="*/ 518 h 518"/>
                <a:gd name="T54" fmla="*/ 226 w 293"/>
                <a:gd name="T55" fmla="*/ 518 h 518"/>
                <a:gd name="T56" fmla="*/ 225 w 293"/>
                <a:gd name="T57" fmla="*/ 516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3" h="518">
                  <a:moveTo>
                    <a:pt x="225" y="516"/>
                  </a:moveTo>
                  <a:lnTo>
                    <a:pt x="293" y="36"/>
                  </a:lnTo>
                  <a:lnTo>
                    <a:pt x="270" y="33"/>
                  </a:lnTo>
                  <a:lnTo>
                    <a:pt x="248" y="30"/>
                  </a:lnTo>
                  <a:lnTo>
                    <a:pt x="225" y="25"/>
                  </a:lnTo>
                  <a:lnTo>
                    <a:pt x="204" y="21"/>
                  </a:lnTo>
                  <a:lnTo>
                    <a:pt x="182" y="16"/>
                  </a:lnTo>
                  <a:lnTo>
                    <a:pt x="162" y="11"/>
                  </a:lnTo>
                  <a:lnTo>
                    <a:pt x="143" y="6"/>
                  </a:lnTo>
                  <a:lnTo>
                    <a:pt x="124" y="0"/>
                  </a:lnTo>
                  <a:lnTo>
                    <a:pt x="4" y="467"/>
                  </a:lnTo>
                  <a:lnTo>
                    <a:pt x="0" y="471"/>
                  </a:lnTo>
                  <a:lnTo>
                    <a:pt x="17" y="477"/>
                  </a:lnTo>
                  <a:lnTo>
                    <a:pt x="33" y="482"/>
                  </a:lnTo>
                  <a:lnTo>
                    <a:pt x="51" y="488"/>
                  </a:lnTo>
                  <a:lnTo>
                    <a:pt x="66" y="493"/>
                  </a:lnTo>
                  <a:lnTo>
                    <a:pt x="82" y="496"/>
                  </a:lnTo>
                  <a:lnTo>
                    <a:pt x="97" y="501"/>
                  </a:lnTo>
                  <a:lnTo>
                    <a:pt x="112" y="503"/>
                  </a:lnTo>
                  <a:lnTo>
                    <a:pt x="127" y="507"/>
                  </a:lnTo>
                  <a:lnTo>
                    <a:pt x="141" y="509"/>
                  </a:lnTo>
                  <a:lnTo>
                    <a:pt x="154" y="511"/>
                  </a:lnTo>
                  <a:lnTo>
                    <a:pt x="167" y="514"/>
                  </a:lnTo>
                  <a:lnTo>
                    <a:pt x="180" y="515"/>
                  </a:lnTo>
                  <a:lnTo>
                    <a:pt x="192" y="516"/>
                  </a:lnTo>
                  <a:lnTo>
                    <a:pt x="204" y="517"/>
                  </a:lnTo>
                  <a:lnTo>
                    <a:pt x="215" y="518"/>
                  </a:lnTo>
                  <a:lnTo>
                    <a:pt x="226" y="518"/>
                  </a:lnTo>
                  <a:lnTo>
                    <a:pt x="225" y="516"/>
                  </a:lnTo>
                  <a:close/>
                </a:path>
              </a:pathLst>
            </a:custGeom>
            <a:solidFill>
              <a:srgbClr val="F4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Freeform 33"/>
            <p:cNvSpPr>
              <a:spLocks/>
            </p:cNvSpPr>
            <p:nvPr/>
          </p:nvSpPr>
          <p:spPr bwMode="auto">
            <a:xfrm>
              <a:off x="1308" y="603"/>
              <a:ext cx="68" cy="229"/>
            </a:xfrm>
            <a:custGeom>
              <a:avLst/>
              <a:gdLst>
                <a:gd name="T0" fmla="*/ 136 w 136"/>
                <a:gd name="T1" fmla="*/ 0 h 459"/>
                <a:gd name="T2" fmla="*/ 0 w 136"/>
                <a:gd name="T3" fmla="*/ 459 h 459"/>
                <a:gd name="T4" fmla="*/ 136 w 136"/>
                <a:gd name="T5" fmla="*/ 0 h 459"/>
                <a:gd name="T6" fmla="*/ 136 w 136"/>
                <a:gd name="T7" fmla="*/ 0 h 459"/>
              </a:gdLst>
              <a:ahLst/>
              <a:cxnLst>
                <a:cxn ang="0">
                  <a:pos x="T0" y="T1"/>
                </a:cxn>
                <a:cxn ang="0">
                  <a:pos x="T2" y="T3"/>
                </a:cxn>
                <a:cxn ang="0">
                  <a:pos x="T4" y="T5"/>
                </a:cxn>
                <a:cxn ang="0">
                  <a:pos x="T6" y="T7"/>
                </a:cxn>
              </a:cxnLst>
              <a:rect l="0" t="0" r="r" b="b"/>
              <a:pathLst>
                <a:path w="136" h="459">
                  <a:moveTo>
                    <a:pt x="136" y="0"/>
                  </a:moveTo>
                  <a:lnTo>
                    <a:pt x="0" y="459"/>
                  </a:lnTo>
                  <a:lnTo>
                    <a:pt x="136" y="0"/>
                  </a:lnTo>
                  <a:lnTo>
                    <a:pt x="136" y="0"/>
                  </a:lnTo>
                  <a:close/>
                </a:path>
              </a:pathLst>
            </a:custGeom>
            <a:solidFill>
              <a:srgbClr val="F93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Freeform 34"/>
            <p:cNvSpPr>
              <a:spLocks/>
            </p:cNvSpPr>
            <p:nvPr/>
          </p:nvSpPr>
          <p:spPr bwMode="auto">
            <a:xfrm>
              <a:off x="1308" y="603"/>
              <a:ext cx="122" cy="256"/>
            </a:xfrm>
            <a:custGeom>
              <a:avLst/>
              <a:gdLst>
                <a:gd name="T0" fmla="*/ 244 w 244"/>
                <a:gd name="T1" fmla="*/ 42 h 513"/>
                <a:gd name="T2" fmla="*/ 221 w 244"/>
                <a:gd name="T3" fmla="*/ 34 h 513"/>
                <a:gd name="T4" fmla="*/ 201 w 244"/>
                <a:gd name="T5" fmla="*/ 27 h 513"/>
                <a:gd name="T6" fmla="*/ 182 w 244"/>
                <a:gd name="T7" fmla="*/ 20 h 513"/>
                <a:gd name="T8" fmla="*/ 166 w 244"/>
                <a:gd name="T9" fmla="*/ 13 h 513"/>
                <a:gd name="T10" fmla="*/ 153 w 244"/>
                <a:gd name="T11" fmla="*/ 8 h 513"/>
                <a:gd name="T12" fmla="*/ 144 w 244"/>
                <a:gd name="T13" fmla="*/ 4 h 513"/>
                <a:gd name="T14" fmla="*/ 138 w 244"/>
                <a:gd name="T15" fmla="*/ 2 h 513"/>
                <a:gd name="T16" fmla="*/ 136 w 244"/>
                <a:gd name="T17" fmla="*/ 0 h 513"/>
                <a:gd name="T18" fmla="*/ 0 w 244"/>
                <a:gd name="T19" fmla="*/ 459 h 513"/>
                <a:gd name="T20" fmla="*/ 16 w 244"/>
                <a:gd name="T21" fmla="*/ 467 h 513"/>
                <a:gd name="T22" fmla="*/ 31 w 244"/>
                <a:gd name="T23" fmla="*/ 475 h 513"/>
                <a:gd name="T24" fmla="*/ 48 w 244"/>
                <a:gd name="T25" fmla="*/ 482 h 513"/>
                <a:gd name="T26" fmla="*/ 62 w 244"/>
                <a:gd name="T27" fmla="*/ 489 h 513"/>
                <a:gd name="T28" fmla="*/ 77 w 244"/>
                <a:gd name="T29" fmla="*/ 496 h 513"/>
                <a:gd name="T30" fmla="*/ 91 w 244"/>
                <a:gd name="T31" fmla="*/ 501 h 513"/>
                <a:gd name="T32" fmla="*/ 106 w 244"/>
                <a:gd name="T33" fmla="*/ 507 h 513"/>
                <a:gd name="T34" fmla="*/ 120 w 244"/>
                <a:gd name="T35" fmla="*/ 513 h 513"/>
                <a:gd name="T36" fmla="*/ 124 w 244"/>
                <a:gd name="T37" fmla="*/ 509 h 513"/>
                <a:gd name="T38" fmla="*/ 244 w 244"/>
                <a:gd name="T39" fmla="*/ 4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513">
                  <a:moveTo>
                    <a:pt x="244" y="42"/>
                  </a:moveTo>
                  <a:lnTo>
                    <a:pt x="221" y="34"/>
                  </a:lnTo>
                  <a:lnTo>
                    <a:pt x="201" y="27"/>
                  </a:lnTo>
                  <a:lnTo>
                    <a:pt x="182" y="20"/>
                  </a:lnTo>
                  <a:lnTo>
                    <a:pt x="166" y="13"/>
                  </a:lnTo>
                  <a:lnTo>
                    <a:pt x="153" y="8"/>
                  </a:lnTo>
                  <a:lnTo>
                    <a:pt x="144" y="4"/>
                  </a:lnTo>
                  <a:lnTo>
                    <a:pt x="138" y="2"/>
                  </a:lnTo>
                  <a:lnTo>
                    <a:pt x="136" y="0"/>
                  </a:lnTo>
                  <a:lnTo>
                    <a:pt x="0" y="459"/>
                  </a:lnTo>
                  <a:lnTo>
                    <a:pt x="16" y="467"/>
                  </a:lnTo>
                  <a:lnTo>
                    <a:pt x="31" y="475"/>
                  </a:lnTo>
                  <a:lnTo>
                    <a:pt x="48" y="482"/>
                  </a:lnTo>
                  <a:lnTo>
                    <a:pt x="62" y="489"/>
                  </a:lnTo>
                  <a:lnTo>
                    <a:pt x="77" y="496"/>
                  </a:lnTo>
                  <a:lnTo>
                    <a:pt x="91" y="501"/>
                  </a:lnTo>
                  <a:lnTo>
                    <a:pt x="106" y="507"/>
                  </a:lnTo>
                  <a:lnTo>
                    <a:pt x="120" y="513"/>
                  </a:lnTo>
                  <a:lnTo>
                    <a:pt x="124" y="509"/>
                  </a:lnTo>
                  <a:lnTo>
                    <a:pt x="244" y="42"/>
                  </a:lnTo>
                  <a:close/>
                </a:path>
              </a:pathLst>
            </a:custGeom>
            <a:solidFill>
              <a:srgbClr val="E57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Freeform 35"/>
            <p:cNvSpPr>
              <a:spLocks/>
            </p:cNvSpPr>
            <p:nvPr/>
          </p:nvSpPr>
          <p:spPr bwMode="auto">
            <a:xfrm>
              <a:off x="1480" y="641"/>
              <a:ext cx="87" cy="242"/>
            </a:xfrm>
            <a:custGeom>
              <a:avLst/>
              <a:gdLst>
                <a:gd name="T0" fmla="*/ 1 w 175"/>
                <a:gd name="T1" fmla="*/ 482 h 482"/>
                <a:gd name="T2" fmla="*/ 24 w 175"/>
                <a:gd name="T3" fmla="*/ 482 h 482"/>
                <a:gd name="T4" fmla="*/ 46 w 175"/>
                <a:gd name="T5" fmla="*/ 481 h 482"/>
                <a:gd name="T6" fmla="*/ 65 w 175"/>
                <a:gd name="T7" fmla="*/ 480 h 482"/>
                <a:gd name="T8" fmla="*/ 81 w 175"/>
                <a:gd name="T9" fmla="*/ 478 h 482"/>
                <a:gd name="T10" fmla="*/ 95 w 175"/>
                <a:gd name="T11" fmla="*/ 476 h 482"/>
                <a:gd name="T12" fmla="*/ 106 w 175"/>
                <a:gd name="T13" fmla="*/ 474 h 482"/>
                <a:gd name="T14" fmla="*/ 111 w 175"/>
                <a:gd name="T15" fmla="*/ 473 h 482"/>
                <a:gd name="T16" fmla="*/ 114 w 175"/>
                <a:gd name="T17" fmla="*/ 473 h 482"/>
                <a:gd name="T18" fmla="*/ 175 w 175"/>
                <a:gd name="T19" fmla="*/ 1 h 482"/>
                <a:gd name="T20" fmla="*/ 160 w 175"/>
                <a:gd name="T21" fmla="*/ 2 h 482"/>
                <a:gd name="T22" fmla="*/ 145 w 175"/>
                <a:gd name="T23" fmla="*/ 3 h 482"/>
                <a:gd name="T24" fmla="*/ 131 w 175"/>
                <a:gd name="T25" fmla="*/ 3 h 482"/>
                <a:gd name="T26" fmla="*/ 117 w 175"/>
                <a:gd name="T27" fmla="*/ 3 h 482"/>
                <a:gd name="T28" fmla="*/ 104 w 175"/>
                <a:gd name="T29" fmla="*/ 2 h 482"/>
                <a:gd name="T30" fmla="*/ 92 w 175"/>
                <a:gd name="T31" fmla="*/ 2 h 482"/>
                <a:gd name="T32" fmla="*/ 80 w 175"/>
                <a:gd name="T33" fmla="*/ 1 h 482"/>
                <a:gd name="T34" fmla="*/ 68 w 175"/>
                <a:gd name="T35" fmla="*/ 0 h 482"/>
                <a:gd name="T36" fmla="*/ 0 w 175"/>
                <a:gd name="T37" fmla="*/ 480 h 482"/>
                <a:gd name="T38" fmla="*/ 1 w 175"/>
                <a:gd name="T39" fmla="*/ 48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482">
                  <a:moveTo>
                    <a:pt x="1" y="482"/>
                  </a:moveTo>
                  <a:lnTo>
                    <a:pt x="24" y="482"/>
                  </a:lnTo>
                  <a:lnTo>
                    <a:pt x="46" y="481"/>
                  </a:lnTo>
                  <a:lnTo>
                    <a:pt x="65" y="480"/>
                  </a:lnTo>
                  <a:lnTo>
                    <a:pt x="81" y="478"/>
                  </a:lnTo>
                  <a:lnTo>
                    <a:pt x="95" y="476"/>
                  </a:lnTo>
                  <a:lnTo>
                    <a:pt x="106" y="474"/>
                  </a:lnTo>
                  <a:lnTo>
                    <a:pt x="111" y="473"/>
                  </a:lnTo>
                  <a:lnTo>
                    <a:pt x="114" y="473"/>
                  </a:lnTo>
                  <a:lnTo>
                    <a:pt x="175" y="1"/>
                  </a:lnTo>
                  <a:lnTo>
                    <a:pt x="160" y="2"/>
                  </a:lnTo>
                  <a:lnTo>
                    <a:pt x="145" y="3"/>
                  </a:lnTo>
                  <a:lnTo>
                    <a:pt x="131" y="3"/>
                  </a:lnTo>
                  <a:lnTo>
                    <a:pt x="117" y="3"/>
                  </a:lnTo>
                  <a:lnTo>
                    <a:pt x="104" y="2"/>
                  </a:lnTo>
                  <a:lnTo>
                    <a:pt x="92" y="2"/>
                  </a:lnTo>
                  <a:lnTo>
                    <a:pt x="80" y="1"/>
                  </a:lnTo>
                  <a:lnTo>
                    <a:pt x="68" y="0"/>
                  </a:lnTo>
                  <a:lnTo>
                    <a:pt x="0" y="480"/>
                  </a:lnTo>
                  <a:lnTo>
                    <a:pt x="1" y="482"/>
                  </a:lnTo>
                  <a:close/>
                </a:path>
              </a:pathLst>
            </a:custGeom>
            <a:solidFill>
              <a:srgbClr val="F4A0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Freeform 36"/>
            <p:cNvSpPr>
              <a:spLocks/>
            </p:cNvSpPr>
            <p:nvPr/>
          </p:nvSpPr>
          <p:spPr bwMode="auto">
            <a:xfrm>
              <a:off x="1348" y="554"/>
              <a:ext cx="265" cy="92"/>
            </a:xfrm>
            <a:custGeom>
              <a:avLst/>
              <a:gdLst>
                <a:gd name="T0" fmla="*/ 427 w 531"/>
                <a:gd name="T1" fmla="*/ 177 h 186"/>
                <a:gd name="T2" fmla="*/ 425 w 531"/>
                <a:gd name="T3" fmla="*/ 177 h 186"/>
                <a:gd name="T4" fmla="*/ 420 w 531"/>
                <a:gd name="T5" fmla="*/ 179 h 186"/>
                <a:gd name="T6" fmla="*/ 411 w 531"/>
                <a:gd name="T7" fmla="*/ 180 h 186"/>
                <a:gd name="T8" fmla="*/ 398 w 531"/>
                <a:gd name="T9" fmla="*/ 182 h 186"/>
                <a:gd name="T10" fmla="*/ 383 w 531"/>
                <a:gd name="T11" fmla="*/ 185 h 186"/>
                <a:gd name="T12" fmla="*/ 365 w 531"/>
                <a:gd name="T13" fmla="*/ 186 h 186"/>
                <a:gd name="T14" fmla="*/ 343 w 531"/>
                <a:gd name="T15" fmla="*/ 186 h 186"/>
                <a:gd name="T16" fmla="*/ 320 w 531"/>
                <a:gd name="T17" fmla="*/ 186 h 186"/>
                <a:gd name="T18" fmla="*/ 294 w 531"/>
                <a:gd name="T19" fmla="*/ 184 h 186"/>
                <a:gd name="T20" fmla="*/ 265 w 531"/>
                <a:gd name="T21" fmla="*/ 179 h 186"/>
                <a:gd name="T22" fmla="*/ 235 w 531"/>
                <a:gd name="T23" fmla="*/ 173 h 186"/>
                <a:gd name="T24" fmla="*/ 201 w 531"/>
                <a:gd name="T25" fmla="*/ 164 h 186"/>
                <a:gd name="T26" fmla="*/ 167 w 531"/>
                <a:gd name="T27" fmla="*/ 153 h 186"/>
                <a:gd name="T28" fmla="*/ 131 w 531"/>
                <a:gd name="T29" fmla="*/ 139 h 186"/>
                <a:gd name="T30" fmla="*/ 94 w 531"/>
                <a:gd name="T31" fmla="*/ 120 h 186"/>
                <a:gd name="T32" fmla="*/ 55 w 531"/>
                <a:gd name="T33" fmla="*/ 98 h 186"/>
                <a:gd name="T34" fmla="*/ 0 w 531"/>
                <a:gd name="T35" fmla="*/ 0 h 186"/>
                <a:gd name="T36" fmla="*/ 531 w 531"/>
                <a:gd name="T37" fmla="*/ 111 h 186"/>
                <a:gd name="T38" fmla="*/ 427 w 531"/>
                <a:gd name="T39"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1" h="186">
                  <a:moveTo>
                    <a:pt x="427" y="177"/>
                  </a:moveTo>
                  <a:lnTo>
                    <a:pt x="425" y="177"/>
                  </a:lnTo>
                  <a:lnTo>
                    <a:pt x="420" y="179"/>
                  </a:lnTo>
                  <a:lnTo>
                    <a:pt x="411" y="180"/>
                  </a:lnTo>
                  <a:lnTo>
                    <a:pt x="398" y="182"/>
                  </a:lnTo>
                  <a:lnTo>
                    <a:pt x="383" y="185"/>
                  </a:lnTo>
                  <a:lnTo>
                    <a:pt x="365" y="186"/>
                  </a:lnTo>
                  <a:lnTo>
                    <a:pt x="343" y="186"/>
                  </a:lnTo>
                  <a:lnTo>
                    <a:pt x="320" y="186"/>
                  </a:lnTo>
                  <a:lnTo>
                    <a:pt x="294" y="184"/>
                  </a:lnTo>
                  <a:lnTo>
                    <a:pt x="265" y="179"/>
                  </a:lnTo>
                  <a:lnTo>
                    <a:pt x="235" y="173"/>
                  </a:lnTo>
                  <a:lnTo>
                    <a:pt x="201" y="164"/>
                  </a:lnTo>
                  <a:lnTo>
                    <a:pt x="167" y="153"/>
                  </a:lnTo>
                  <a:lnTo>
                    <a:pt x="131" y="139"/>
                  </a:lnTo>
                  <a:lnTo>
                    <a:pt x="94" y="120"/>
                  </a:lnTo>
                  <a:lnTo>
                    <a:pt x="55" y="98"/>
                  </a:lnTo>
                  <a:lnTo>
                    <a:pt x="0" y="0"/>
                  </a:lnTo>
                  <a:lnTo>
                    <a:pt x="531" y="111"/>
                  </a:lnTo>
                  <a:lnTo>
                    <a:pt x="427" y="177"/>
                  </a:lnTo>
                  <a:close/>
                </a:path>
              </a:pathLst>
            </a:custGeom>
            <a:solidFill>
              <a:srgbClr val="E57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Freeform 37"/>
            <p:cNvSpPr>
              <a:spLocks/>
            </p:cNvSpPr>
            <p:nvPr/>
          </p:nvSpPr>
          <p:spPr bwMode="auto">
            <a:xfrm>
              <a:off x="1347" y="538"/>
              <a:ext cx="269" cy="78"/>
            </a:xfrm>
            <a:custGeom>
              <a:avLst/>
              <a:gdLst>
                <a:gd name="T0" fmla="*/ 533 w 538"/>
                <a:gd name="T1" fmla="*/ 142 h 157"/>
                <a:gd name="T2" fmla="*/ 518 w 538"/>
                <a:gd name="T3" fmla="*/ 150 h 157"/>
                <a:gd name="T4" fmla="*/ 494 w 538"/>
                <a:gd name="T5" fmla="*/ 156 h 157"/>
                <a:gd name="T6" fmla="*/ 463 w 538"/>
                <a:gd name="T7" fmla="*/ 157 h 157"/>
                <a:gd name="T8" fmla="*/ 424 w 538"/>
                <a:gd name="T9" fmla="*/ 157 h 157"/>
                <a:gd name="T10" fmla="*/ 379 w 538"/>
                <a:gd name="T11" fmla="*/ 153 h 157"/>
                <a:gd name="T12" fmla="*/ 329 w 538"/>
                <a:gd name="T13" fmla="*/ 146 h 157"/>
                <a:gd name="T14" fmla="*/ 276 w 538"/>
                <a:gd name="T15" fmla="*/ 137 h 157"/>
                <a:gd name="T16" fmla="*/ 221 w 538"/>
                <a:gd name="T17" fmla="*/ 126 h 157"/>
                <a:gd name="T18" fmla="*/ 170 w 538"/>
                <a:gd name="T19" fmla="*/ 112 h 157"/>
                <a:gd name="T20" fmla="*/ 123 w 538"/>
                <a:gd name="T21" fmla="*/ 97 h 157"/>
                <a:gd name="T22" fmla="*/ 83 w 538"/>
                <a:gd name="T23" fmla="*/ 82 h 157"/>
                <a:gd name="T24" fmla="*/ 49 w 538"/>
                <a:gd name="T25" fmla="*/ 67 h 157"/>
                <a:gd name="T26" fmla="*/ 24 w 538"/>
                <a:gd name="T27" fmla="*/ 52 h 157"/>
                <a:gd name="T28" fmla="*/ 7 w 538"/>
                <a:gd name="T29" fmla="*/ 38 h 157"/>
                <a:gd name="T30" fmla="*/ 0 w 538"/>
                <a:gd name="T31" fmla="*/ 26 h 157"/>
                <a:gd name="T32" fmla="*/ 4 w 538"/>
                <a:gd name="T33" fmla="*/ 15 h 157"/>
                <a:gd name="T34" fmla="*/ 19 w 538"/>
                <a:gd name="T35" fmla="*/ 7 h 157"/>
                <a:gd name="T36" fmla="*/ 44 w 538"/>
                <a:gd name="T37" fmla="*/ 1 h 157"/>
                <a:gd name="T38" fmla="*/ 75 w 538"/>
                <a:gd name="T39" fmla="*/ 0 h 157"/>
                <a:gd name="T40" fmla="*/ 114 w 538"/>
                <a:gd name="T41" fmla="*/ 0 h 157"/>
                <a:gd name="T42" fmla="*/ 159 w 538"/>
                <a:gd name="T43" fmla="*/ 4 h 157"/>
                <a:gd name="T44" fmla="*/ 208 w 538"/>
                <a:gd name="T45" fmla="*/ 11 h 157"/>
                <a:gd name="T46" fmla="*/ 261 w 538"/>
                <a:gd name="T47" fmla="*/ 20 h 157"/>
                <a:gd name="T48" fmla="*/ 316 w 538"/>
                <a:gd name="T49" fmla="*/ 32 h 157"/>
                <a:gd name="T50" fmla="*/ 368 w 538"/>
                <a:gd name="T51" fmla="*/ 46 h 157"/>
                <a:gd name="T52" fmla="*/ 414 w 538"/>
                <a:gd name="T53" fmla="*/ 60 h 157"/>
                <a:gd name="T54" fmla="*/ 455 w 538"/>
                <a:gd name="T55" fmla="*/ 75 h 157"/>
                <a:gd name="T56" fmla="*/ 488 w 538"/>
                <a:gd name="T57" fmla="*/ 91 h 157"/>
                <a:gd name="T58" fmla="*/ 515 w 538"/>
                <a:gd name="T59" fmla="*/ 105 h 157"/>
                <a:gd name="T60" fmla="*/ 531 w 538"/>
                <a:gd name="T61" fmla="*/ 119 h 157"/>
                <a:gd name="T62" fmla="*/ 538 w 538"/>
                <a:gd name="T63" fmla="*/ 13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8" h="157">
                  <a:moveTo>
                    <a:pt x="536" y="137"/>
                  </a:moveTo>
                  <a:lnTo>
                    <a:pt x="533" y="142"/>
                  </a:lnTo>
                  <a:lnTo>
                    <a:pt x="527" y="146"/>
                  </a:lnTo>
                  <a:lnTo>
                    <a:pt x="518" y="150"/>
                  </a:lnTo>
                  <a:lnTo>
                    <a:pt x="508" y="153"/>
                  </a:lnTo>
                  <a:lnTo>
                    <a:pt x="494" y="156"/>
                  </a:lnTo>
                  <a:lnTo>
                    <a:pt x="479" y="157"/>
                  </a:lnTo>
                  <a:lnTo>
                    <a:pt x="463" y="157"/>
                  </a:lnTo>
                  <a:lnTo>
                    <a:pt x="443" y="157"/>
                  </a:lnTo>
                  <a:lnTo>
                    <a:pt x="424" y="157"/>
                  </a:lnTo>
                  <a:lnTo>
                    <a:pt x="402" y="155"/>
                  </a:lnTo>
                  <a:lnTo>
                    <a:pt x="379" y="153"/>
                  </a:lnTo>
                  <a:lnTo>
                    <a:pt x="354" y="150"/>
                  </a:lnTo>
                  <a:lnTo>
                    <a:pt x="329" y="146"/>
                  </a:lnTo>
                  <a:lnTo>
                    <a:pt x="303" y="142"/>
                  </a:lnTo>
                  <a:lnTo>
                    <a:pt x="276" y="137"/>
                  </a:lnTo>
                  <a:lnTo>
                    <a:pt x="248" y="132"/>
                  </a:lnTo>
                  <a:lnTo>
                    <a:pt x="221" y="126"/>
                  </a:lnTo>
                  <a:lnTo>
                    <a:pt x="196" y="119"/>
                  </a:lnTo>
                  <a:lnTo>
                    <a:pt x="170" y="112"/>
                  </a:lnTo>
                  <a:lnTo>
                    <a:pt x="146" y="105"/>
                  </a:lnTo>
                  <a:lnTo>
                    <a:pt x="123" y="97"/>
                  </a:lnTo>
                  <a:lnTo>
                    <a:pt x="102" y="90"/>
                  </a:lnTo>
                  <a:lnTo>
                    <a:pt x="83" y="82"/>
                  </a:lnTo>
                  <a:lnTo>
                    <a:pt x="65" y="75"/>
                  </a:lnTo>
                  <a:lnTo>
                    <a:pt x="49" y="67"/>
                  </a:lnTo>
                  <a:lnTo>
                    <a:pt x="35" y="60"/>
                  </a:lnTo>
                  <a:lnTo>
                    <a:pt x="24" y="52"/>
                  </a:lnTo>
                  <a:lnTo>
                    <a:pt x="14" y="45"/>
                  </a:lnTo>
                  <a:lnTo>
                    <a:pt x="7" y="38"/>
                  </a:lnTo>
                  <a:lnTo>
                    <a:pt x="2" y="31"/>
                  </a:lnTo>
                  <a:lnTo>
                    <a:pt x="0" y="26"/>
                  </a:lnTo>
                  <a:lnTo>
                    <a:pt x="1" y="20"/>
                  </a:lnTo>
                  <a:lnTo>
                    <a:pt x="4" y="15"/>
                  </a:lnTo>
                  <a:lnTo>
                    <a:pt x="10" y="11"/>
                  </a:lnTo>
                  <a:lnTo>
                    <a:pt x="19" y="7"/>
                  </a:lnTo>
                  <a:lnTo>
                    <a:pt x="30" y="4"/>
                  </a:lnTo>
                  <a:lnTo>
                    <a:pt x="44" y="1"/>
                  </a:lnTo>
                  <a:lnTo>
                    <a:pt x="58" y="0"/>
                  </a:lnTo>
                  <a:lnTo>
                    <a:pt x="75" y="0"/>
                  </a:lnTo>
                  <a:lnTo>
                    <a:pt x="94" y="0"/>
                  </a:lnTo>
                  <a:lnTo>
                    <a:pt x="114" y="0"/>
                  </a:lnTo>
                  <a:lnTo>
                    <a:pt x="136" y="3"/>
                  </a:lnTo>
                  <a:lnTo>
                    <a:pt x="159" y="4"/>
                  </a:lnTo>
                  <a:lnTo>
                    <a:pt x="183" y="7"/>
                  </a:lnTo>
                  <a:lnTo>
                    <a:pt x="208" y="11"/>
                  </a:lnTo>
                  <a:lnTo>
                    <a:pt x="235" y="15"/>
                  </a:lnTo>
                  <a:lnTo>
                    <a:pt x="261" y="20"/>
                  </a:lnTo>
                  <a:lnTo>
                    <a:pt x="289" y="26"/>
                  </a:lnTo>
                  <a:lnTo>
                    <a:pt x="316" y="32"/>
                  </a:lnTo>
                  <a:lnTo>
                    <a:pt x="343" y="38"/>
                  </a:lnTo>
                  <a:lnTo>
                    <a:pt x="368" y="46"/>
                  </a:lnTo>
                  <a:lnTo>
                    <a:pt x="391" y="53"/>
                  </a:lnTo>
                  <a:lnTo>
                    <a:pt x="414" y="60"/>
                  </a:lnTo>
                  <a:lnTo>
                    <a:pt x="435" y="68"/>
                  </a:lnTo>
                  <a:lnTo>
                    <a:pt x="455" y="75"/>
                  </a:lnTo>
                  <a:lnTo>
                    <a:pt x="473" y="83"/>
                  </a:lnTo>
                  <a:lnTo>
                    <a:pt x="488" y="91"/>
                  </a:lnTo>
                  <a:lnTo>
                    <a:pt x="502" y="98"/>
                  </a:lnTo>
                  <a:lnTo>
                    <a:pt x="515" y="105"/>
                  </a:lnTo>
                  <a:lnTo>
                    <a:pt x="524" y="112"/>
                  </a:lnTo>
                  <a:lnTo>
                    <a:pt x="531" y="119"/>
                  </a:lnTo>
                  <a:lnTo>
                    <a:pt x="535" y="126"/>
                  </a:lnTo>
                  <a:lnTo>
                    <a:pt x="538" y="132"/>
                  </a:lnTo>
                  <a:lnTo>
                    <a:pt x="536" y="137"/>
                  </a:lnTo>
                  <a:close/>
                </a:path>
              </a:pathLst>
            </a:custGeom>
            <a:solidFill>
              <a:srgbClr val="FFD6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Content Placeholder 4"/>
          <p:cNvSpPr txBox="1">
            <a:spLocks/>
          </p:cNvSpPr>
          <p:nvPr/>
        </p:nvSpPr>
        <p:spPr>
          <a:xfrm>
            <a:off x="2254616" y="1219200"/>
            <a:ext cx="6691667" cy="546528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0"/>
              </a:spcBef>
            </a:pPr>
            <a:r>
              <a:rPr lang="en-US" dirty="0" smtClean="0"/>
              <a:t>Post the agenda 72 hours in advance (or 24 hours in advance in the case of an emergency meeting), specifying the date, time, location, and each item of business, especially if an action (vote) will be taken </a:t>
            </a:r>
            <a:r>
              <a:rPr lang="en-US" sz="2300" dirty="0" smtClean="0"/>
              <a:t>(Greene Act)</a:t>
            </a:r>
          </a:p>
          <a:p>
            <a:pPr>
              <a:spcBef>
                <a:spcPts val="1000"/>
              </a:spcBef>
            </a:pPr>
            <a:r>
              <a:rPr lang="en-US" dirty="0" smtClean="0"/>
              <a:t>Agenda must be posted inside and outside of the building where the meeting will take place in view of the </a:t>
            </a:r>
            <a:r>
              <a:rPr lang="en-US" dirty="0"/>
              <a:t>public </a:t>
            </a:r>
            <a:r>
              <a:rPr lang="en-US" sz="2300" dirty="0"/>
              <a:t>(Greene Act</a:t>
            </a:r>
            <a:r>
              <a:rPr lang="en-US" sz="2300" dirty="0" smtClean="0"/>
              <a:t>)</a:t>
            </a:r>
          </a:p>
          <a:p>
            <a:pPr>
              <a:spcBef>
                <a:spcPts val="1000"/>
              </a:spcBef>
            </a:pPr>
            <a:r>
              <a:rPr lang="en-US" dirty="0" smtClean="0"/>
              <a:t>Create sign-in sheets showing identification of stakeholders and officers</a:t>
            </a:r>
          </a:p>
          <a:p>
            <a:r>
              <a:rPr lang="en-US" dirty="0" smtClean="0"/>
              <a:t>Have all materials translated and interpretation service requested </a:t>
            </a:r>
            <a:r>
              <a:rPr lang="en-US" sz="2300" dirty="0" smtClean="0"/>
              <a:t>(Ed Code 48985)</a:t>
            </a:r>
            <a:endParaRPr lang="en-US" dirty="0" smtClean="0"/>
          </a:p>
          <a:p>
            <a:r>
              <a:rPr lang="en-US" dirty="0" smtClean="0"/>
              <a:t>Have enough copies of the meeting materials available for the public upon request </a:t>
            </a:r>
            <a:r>
              <a:rPr lang="en-US" sz="2300" dirty="0" smtClean="0"/>
              <a:t>(Greene Act)</a:t>
            </a:r>
          </a:p>
          <a:p>
            <a:r>
              <a:rPr lang="en-US" dirty="0" smtClean="0"/>
              <a:t>Read/be familiar with SSC bylaws </a:t>
            </a:r>
            <a:endParaRPr lang="en-US" dirty="0" smtClean="0">
              <a:solidFill>
                <a:srgbClr val="852C7E"/>
              </a:solidFill>
            </a:endParaRPr>
          </a:p>
          <a:p>
            <a:pPr marL="0" indent="0">
              <a:buFont typeface="Arial"/>
              <a:buNone/>
            </a:pPr>
            <a:endParaRPr lang="en-US" dirty="0" smtClean="0">
              <a:solidFill>
                <a:srgbClr val="852C7E"/>
              </a:solidFill>
            </a:endParaRPr>
          </a:p>
          <a:p>
            <a:pPr marL="0" indent="0">
              <a:buFont typeface="Arial"/>
              <a:buNone/>
            </a:pPr>
            <a:endParaRPr lang="en-US" dirty="0" smtClean="0">
              <a:solidFill>
                <a:srgbClr val="852C7E"/>
              </a:solidFill>
            </a:endParaRPr>
          </a:p>
          <a:p>
            <a:pPr marL="0" indent="0">
              <a:buFont typeface="Arial"/>
              <a:buNone/>
            </a:pPr>
            <a:endParaRPr lang="en-US" sz="2400" dirty="0" smtClean="0"/>
          </a:p>
          <a:p>
            <a:pPr marL="0" indent="0">
              <a:buFont typeface="Arial"/>
              <a:buNone/>
            </a:pPr>
            <a:endParaRPr lang="en-US" dirty="0"/>
          </a:p>
        </p:txBody>
      </p:sp>
    </p:spTree>
    <p:extLst>
      <p:ext uri="{BB962C8B-B14F-4D97-AF65-F5344CB8AC3E}">
        <p14:creationId xmlns:p14="http://schemas.microsoft.com/office/powerpoint/2010/main" val="4282867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xEl>
                                              <p:pRg st="5" end="5"/>
                                            </p:txEl>
                                          </p:spTgt>
                                        </p:tgtEl>
                                        <p:attrNameLst>
                                          <p:attrName>style.visibility</p:attrName>
                                        </p:attrNameLst>
                                      </p:cBhvr>
                                      <p:to>
                                        <p:strVal val="visible"/>
                                      </p:to>
                                    </p:set>
                                    <p:animEffect transition="in" filter="fade">
                                      <p:cBhvr>
                                        <p:cTn id="32" dur="5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676400" y="762000"/>
            <a:ext cx="7467600" cy="5609253"/>
          </a:xfrm>
        </p:spPr>
        <p:txBody>
          <a:bodyPr>
            <a:noAutofit/>
          </a:bodyPr>
          <a:lstStyle/>
          <a:p>
            <a:pPr marL="1368425" indent="-217488" defTabSz="568325"/>
            <a:r>
              <a:rPr lang="en-US" sz="2400" dirty="0" smtClean="0"/>
              <a:t>Follow the posted agenda, being sure to identify which items need action (a vote)</a:t>
            </a:r>
            <a:r>
              <a:rPr lang="en-US" sz="2400" dirty="0"/>
              <a:t> </a:t>
            </a:r>
            <a:r>
              <a:rPr lang="en-US" sz="1800" dirty="0"/>
              <a:t>(Greene Act)</a:t>
            </a:r>
          </a:p>
          <a:p>
            <a:pPr marL="1830388" lvl="1"/>
            <a:r>
              <a:rPr lang="en-US" sz="1800" dirty="0" smtClean="0"/>
              <a:t>Exception</a:t>
            </a:r>
            <a:r>
              <a:rPr lang="en-US" sz="1800" dirty="0"/>
              <a:t>: If an action is needed and was not known at the time the agenda was posted, the SSC may, by unanimous vote, add the item on the agenda for </a:t>
            </a:r>
            <a:r>
              <a:rPr lang="en-US" sz="1800" dirty="0" smtClean="0"/>
              <a:t>action</a:t>
            </a:r>
          </a:p>
          <a:p>
            <a:r>
              <a:rPr lang="en-US" sz="2400" dirty="0" smtClean="0"/>
              <a:t>Follow </a:t>
            </a:r>
            <a:r>
              <a:rPr lang="en-US" sz="2400" dirty="0"/>
              <a:t>agreed-upon operating </a:t>
            </a:r>
            <a:r>
              <a:rPr lang="en-US" sz="2400" dirty="0" smtClean="0"/>
              <a:t>procedures, clarifying with the Parliamentarian when necessary </a:t>
            </a:r>
            <a:r>
              <a:rPr lang="en-US" sz="2400" dirty="0"/>
              <a:t>(e.g. </a:t>
            </a:r>
            <a:r>
              <a:rPr lang="en-US" sz="2400" i="1" dirty="0"/>
              <a:t>Robert’s Rules of Order</a:t>
            </a:r>
            <a:r>
              <a:rPr lang="en-US" sz="2400" dirty="0"/>
              <a:t>, LAUSD </a:t>
            </a:r>
            <a:r>
              <a:rPr lang="en-US" sz="2400" i="1" dirty="0" smtClean="0"/>
              <a:t>Operating Norms and Code of Conduct</a:t>
            </a:r>
            <a:r>
              <a:rPr lang="en-US" sz="2400" dirty="0" smtClean="0"/>
              <a:t>)</a:t>
            </a:r>
            <a:endParaRPr lang="en-US" sz="2400" dirty="0"/>
          </a:p>
          <a:p>
            <a:r>
              <a:rPr lang="en-US" sz="2400" dirty="0" smtClean="0"/>
              <a:t>Do not alter minutes after the Council has approved them, making them an official record of the meeting</a:t>
            </a:r>
            <a:endParaRPr lang="en-US" sz="2400" dirty="0"/>
          </a:p>
          <a:p>
            <a:r>
              <a:rPr lang="en-US" sz="2400" dirty="0"/>
              <a:t>Allow the public to address the Council on any matter within the jurisdiction of the Council during the Public Comments section of the agenda </a:t>
            </a:r>
            <a:r>
              <a:rPr lang="en-US" sz="1800" dirty="0"/>
              <a:t>(Greene Act)</a:t>
            </a:r>
          </a:p>
          <a:p>
            <a:endParaRPr lang="en-US" sz="2300"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Essentials</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28</a:t>
            </a:fld>
            <a:endParaRPr lang="en-US" b="1" dirty="0">
              <a:solidFill>
                <a:schemeClr val="bg1"/>
              </a:solidFill>
            </a:endParaRPr>
          </a:p>
        </p:txBody>
      </p:sp>
      <p:grpSp>
        <p:nvGrpSpPr>
          <p:cNvPr id="2" name="Group 6"/>
          <p:cNvGrpSpPr>
            <a:grpSpLocks noChangeAspect="1"/>
          </p:cNvGrpSpPr>
          <p:nvPr/>
        </p:nvGrpSpPr>
        <p:grpSpPr bwMode="auto">
          <a:xfrm>
            <a:off x="1371600" y="762000"/>
            <a:ext cx="1508760" cy="1867988"/>
            <a:chOff x="2418" y="1588"/>
            <a:chExt cx="924" cy="1144"/>
          </a:xfrm>
        </p:grpSpPr>
        <p:sp>
          <p:nvSpPr>
            <p:cNvPr id="3" name="AutoShape 5"/>
            <p:cNvSpPr>
              <a:spLocks noChangeAspect="1" noChangeArrowheads="1" noTextEdit="1"/>
            </p:cNvSpPr>
            <p:nvPr/>
          </p:nvSpPr>
          <p:spPr bwMode="auto">
            <a:xfrm>
              <a:off x="2418" y="1588"/>
              <a:ext cx="924"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2418" y="1588"/>
              <a:ext cx="924" cy="11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436" y="1729"/>
              <a:ext cx="274" cy="273"/>
            </a:xfrm>
            <a:custGeom>
              <a:avLst/>
              <a:gdLst>
                <a:gd name="T0" fmla="*/ 546 w 547"/>
                <a:gd name="T1" fmla="*/ 301 h 548"/>
                <a:gd name="T2" fmla="*/ 535 w 547"/>
                <a:gd name="T3" fmla="*/ 355 h 548"/>
                <a:gd name="T4" fmla="*/ 514 w 547"/>
                <a:gd name="T5" fmla="*/ 405 h 548"/>
                <a:gd name="T6" fmla="*/ 485 w 547"/>
                <a:gd name="T7" fmla="*/ 449 h 548"/>
                <a:gd name="T8" fmla="*/ 448 w 547"/>
                <a:gd name="T9" fmla="*/ 486 h 548"/>
                <a:gd name="T10" fmla="*/ 405 w 547"/>
                <a:gd name="T11" fmla="*/ 514 h 548"/>
                <a:gd name="T12" fmla="*/ 355 w 547"/>
                <a:gd name="T13" fmla="*/ 535 h 548"/>
                <a:gd name="T14" fmla="*/ 301 w 547"/>
                <a:gd name="T15" fmla="*/ 547 h 548"/>
                <a:gd name="T16" fmla="*/ 245 w 547"/>
                <a:gd name="T17" fmla="*/ 547 h 548"/>
                <a:gd name="T18" fmla="*/ 191 w 547"/>
                <a:gd name="T19" fmla="*/ 535 h 548"/>
                <a:gd name="T20" fmla="*/ 143 w 547"/>
                <a:gd name="T21" fmla="*/ 514 h 548"/>
                <a:gd name="T22" fmla="*/ 99 w 547"/>
                <a:gd name="T23" fmla="*/ 486 h 548"/>
                <a:gd name="T24" fmla="*/ 62 w 547"/>
                <a:gd name="T25" fmla="*/ 449 h 548"/>
                <a:gd name="T26" fmla="*/ 33 w 547"/>
                <a:gd name="T27" fmla="*/ 405 h 548"/>
                <a:gd name="T28" fmla="*/ 13 w 547"/>
                <a:gd name="T29" fmla="*/ 355 h 548"/>
                <a:gd name="T30" fmla="*/ 1 w 547"/>
                <a:gd name="T31" fmla="*/ 301 h 548"/>
                <a:gd name="T32" fmla="*/ 1 w 547"/>
                <a:gd name="T33" fmla="*/ 246 h 548"/>
                <a:gd name="T34" fmla="*/ 13 w 547"/>
                <a:gd name="T35" fmla="*/ 192 h 548"/>
                <a:gd name="T36" fmla="*/ 33 w 547"/>
                <a:gd name="T37" fmla="*/ 143 h 548"/>
                <a:gd name="T38" fmla="*/ 62 w 547"/>
                <a:gd name="T39" fmla="*/ 99 h 548"/>
                <a:gd name="T40" fmla="*/ 99 w 547"/>
                <a:gd name="T41" fmla="*/ 62 h 548"/>
                <a:gd name="T42" fmla="*/ 143 w 547"/>
                <a:gd name="T43" fmla="*/ 34 h 548"/>
                <a:gd name="T44" fmla="*/ 191 w 547"/>
                <a:gd name="T45" fmla="*/ 13 h 548"/>
                <a:gd name="T46" fmla="*/ 245 w 547"/>
                <a:gd name="T47" fmla="*/ 1 h 548"/>
                <a:gd name="T48" fmla="*/ 301 w 547"/>
                <a:gd name="T49" fmla="*/ 1 h 548"/>
                <a:gd name="T50" fmla="*/ 355 w 547"/>
                <a:gd name="T51" fmla="*/ 13 h 548"/>
                <a:gd name="T52" fmla="*/ 405 w 547"/>
                <a:gd name="T53" fmla="*/ 34 h 548"/>
                <a:gd name="T54" fmla="*/ 448 w 547"/>
                <a:gd name="T55" fmla="*/ 62 h 548"/>
                <a:gd name="T56" fmla="*/ 485 w 547"/>
                <a:gd name="T57" fmla="*/ 99 h 548"/>
                <a:gd name="T58" fmla="*/ 514 w 547"/>
                <a:gd name="T59" fmla="*/ 143 h 548"/>
                <a:gd name="T60" fmla="*/ 535 w 547"/>
                <a:gd name="T61" fmla="*/ 192 h 548"/>
                <a:gd name="T62" fmla="*/ 546 w 547"/>
                <a:gd name="T63" fmla="*/ 24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7" h="548">
                  <a:moveTo>
                    <a:pt x="547" y="273"/>
                  </a:moveTo>
                  <a:lnTo>
                    <a:pt x="546" y="301"/>
                  </a:lnTo>
                  <a:lnTo>
                    <a:pt x="542" y="329"/>
                  </a:lnTo>
                  <a:lnTo>
                    <a:pt x="535" y="355"/>
                  </a:lnTo>
                  <a:lnTo>
                    <a:pt x="526" y="381"/>
                  </a:lnTo>
                  <a:lnTo>
                    <a:pt x="514" y="405"/>
                  </a:lnTo>
                  <a:lnTo>
                    <a:pt x="501" y="427"/>
                  </a:lnTo>
                  <a:lnTo>
                    <a:pt x="485" y="449"/>
                  </a:lnTo>
                  <a:lnTo>
                    <a:pt x="468" y="467"/>
                  </a:lnTo>
                  <a:lnTo>
                    <a:pt x="448" y="486"/>
                  </a:lnTo>
                  <a:lnTo>
                    <a:pt x="426" y="500"/>
                  </a:lnTo>
                  <a:lnTo>
                    <a:pt x="405" y="514"/>
                  </a:lnTo>
                  <a:lnTo>
                    <a:pt x="380" y="526"/>
                  </a:lnTo>
                  <a:lnTo>
                    <a:pt x="355" y="535"/>
                  </a:lnTo>
                  <a:lnTo>
                    <a:pt x="328" y="542"/>
                  </a:lnTo>
                  <a:lnTo>
                    <a:pt x="301" y="547"/>
                  </a:lnTo>
                  <a:lnTo>
                    <a:pt x="273" y="548"/>
                  </a:lnTo>
                  <a:lnTo>
                    <a:pt x="245" y="547"/>
                  </a:lnTo>
                  <a:lnTo>
                    <a:pt x="218" y="542"/>
                  </a:lnTo>
                  <a:lnTo>
                    <a:pt x="191" y="535"/>
                  </a:lnTo>
                  <a:lnTo>
                    <a:pt x="167" y="526"/>
                  </a:lnTo>
                  <a:lnTo>
                    <a:pt x="143" y="514"/>
                  </a:lnTo>
                  <a:lnTo>
                    <a:pt x="120" y="500"/>
                  </a:lnTo>
                  <a:lnTo>
                    <a:pt x="99" y="486"/>
                  </a:lnTo>
                  <a:lnTo>
                    <a:pt x="79" y="467"/>
                  </a:lnTo>
                  <a:lnTo>
                    <a:pt x="62" y="449"/>
                  </a:lnTo>
                  <a:lnTo>
                    <a:pt x="46" y="427"/>
                  </a:lnTo>
                  <a:lnTo>
                    <a:pt x="33" y="405"/>
                  </a:lnTo>
                  <a:lnTo>
                    <a:pt x="22" y="381"/>
                  </a:lnTo>
                  <a:lnTo>
                    <a:pt x="13" y="355"/>
                  </a:lnTo>
                  <a:lnTo>
                    <a:pt x="6" y="329"/>
                  </a:lnTo>
                  <a:lnTo>
                    <a:pt x="1" y="301"/>
                  </a:lnTo>
                  <a:lnTo>
                    <a:pt x="0" y="273"/>
                  </a:lnTo>
                  <a:lnTo>
                    <a:pt x="1" y="246"/>
                  </a:lnTo>
                  <a:lnTo>
                    <a:pt x="6" y="218"/>
                  </a:lnTo>
                  <a:lnTo>
                    <a:pt x="13" y="192"/>
                  </a:lnTo>
                  <a:lnTo>
                    <a:pt x="22" y="167"/>
                  </a:lnTo>
                  <a:lnTo>
                    <a:pt x="33" y="143"/>
                  </a:lnTo>
                  <a:lnTo>
                    <a:pt x="46" y="120"/>
                  </a:lnTo>
                  <a:lnTo>
                    <a:pt x="62" y="99"/>
                  </a:lnTo>
                  <a:lnTo>
                    <a:pt x="79" y="80"/>
                  </a:lnTo>
                  <a:lnTo>
                    <a:pt x="99" y="62"/>
                  </a:lnTo>
                  <a:lnTo>
                    <a:pt x="120" y="46"/>
                  </a:lnTo>
                  <a:lnTo>
                    <a:pt x="143" y="34"/>
                  </a:lnTo>
                  <a:lnTo>
                    <a:pt x="167" y="22"/>
                  </a:lnTo>
                  <a:lnTo>
                    <a:pt x="191" y="13"/>
                  </a:lnTo>
                  <a:lnTo>
                    <a:pt x="218" y="6"/>
                  </a:lnTo>
                  <a:lnTo>
                    <a:pt x="245" y="1"/>
                  </a:lnTo>
                  <a:lnTo>
                    <a:pt x="273" y="0"/>
                  </a:lnTo>
                  <a:lnTo>
                    <a:pt x="301" y="1"/>
                  </a:lnTo>
                  <a:lnTo>
                    <a:pt x="328" y="6"/>
                  </a:lnTo>
                  <a:lnTo>
                    <a:pt x="355" y="13"/>
                  </a:lnTo>
                  <a:lnTo>
                    <a:pt x="380" y="22"/>
                  </a:lnTo>
                  <a:lnTo>
                    <a:pt x="405" y="34"/>
                  </a:lnTo>
                  <a:lnTo>
                    <a:pt x="426" y="46"/>
                  </a:lnTo>
                  <a:lnTo>
                    <a:pt x="448" y="62"/>
                  </a:lnTo>
                  <a:lnTo>
                    <a:pt x="468" y="80"/>
                  </a:lnTo>
                  <a:lnTo>
                    <a:pt x="485" y="99"/>
                  </a:lnTo>
                  <a:lnTo>
                    <a:pt x="501" y="120"/>
                  </a:lnTo>
                  <a:lnTo>
                    <a:pt x="514" y="143"/>
                  </a:lnTo>
                  <a:lnTo>
                    <a:pt x="526" y="167"/>
                  </a:lnTo>
                  <a:lnTo>
                    <a:pt x="535" y="192"/>
                  </a:lnTo>
                  <a:lnTo>
                    <a:pt x="542" y="218"/>
                  </a:lnTo>
                  <a:lnTo>
                    <a:pt x="546" y="246"/>
                  </a:lnTo>
                  <a:lnTo>
                    <a:pt x="547" y="2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2418" y="2394"/>
              <a:ext cx="913" cy="338"/>
            </a:xfrm>
            <a:custGeom>
              <a:avLst/>
              <a:gdLst>
                <a:gd name="T0" fmla="*/ 14 w 1826"/>
                <a:gd name="T1" fmla="*/ 0 h 677"/>
                <a:gd name="T2" fmla="*/ 1826 w 1826"/>
                <a:gd name="T3" fmla="*/ 23 h 677"/>
                <a:gd name="T4" fmla="*/ 1826 w 1826"/>
                <a:gd name="T5" fmla="*/ 653 h 677"/>
                <a:gd name="T6" fmla="*/ 0 w 1826"/>
                <a:gd name="T7" fmla="*/ 677 h 677"/>
                <a:gd name="T8" fmla="*/ 14 w 1826"/>
                <a:gd name="T9" fmla="*/ 0 h 677"/>
              </a:gdLst>
              <a:ahLst/>
              <a:cxnLst>
                <a:cxn ang="0">
                  <a:pos x="T0" y="T1"/>
                </a:cxn>
                <a:cxn ang="0">
                  <a:pos x="T2" y="T3"/>
                </a:cxn>
                <a:cxn ang="0">
                  <a:pos x="T4" y="T5"/>
                </a:cxn>
                <a:cxn ang="0">
                  <a:pos x="T6" y="T7"/>
                </a:cxn>
                <a:cxn ang="0">
                  <a:pos x="T8" y="T9"/>
                </a:cxn>
              </a:cxnLst>
              <a:rect l="0" t="0" r="r" b="b"/>
              <a:pathLst>
                <a:path w="1826" h="677">
                  <a:moveTo>
                    <a:pt x="14" y="0"/>
                  </a:moveTo>
                  <a:lnTo>
                    <a:pt x="1826" y="23"/>
                  </a:lnTo>
                  <a:lnTo>
                    <a:pt x="1826" y="653"/>
                  </a:lnTo>
                  <a:lnTo>
                    <a:pt x="0" y="677"/>
                  </a:lnTo>
                  <a:lnTo>
                    <a:pt x="1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2443" y="2458"/>
              <a:ext cx="294" cy="219"/>
            </a:xfrm>
            <a:custGeom>
              <a:avLst/>
              <a:gdLst>
                <a:gd name="T0" fmla="*/ 168 w 589"/>
                <a:gd name="T1" fmla="*/ 0 h 438"/>
                <a:gd name="T2" fmla="*/ 0 w 589"/>
                <a:gd name="T3" fmla="*/ 397 h 438"/>
                <a:gd name="T4" fmla="*/ 559 w 589"/>
                <a:gd name="T5" fmla="*/ 438 h 438"/>
                <a:gd name="T6" fmla="*/ 589 w 589"/>
                <a:gd name="T7" fmla="*/ 18 h 438"/>
                <a:gd name="T8" fmla="*/ 168 w 589"/>
                <a:gd name="T9" fmla="*/ 0 h 438"/>
              </a:gdLst>
              <a:ahLst/>
              <a:cxnLst>
                <a:cxn ang="0">
                  <a:pos x="T0" y="T1"/>
                </a:cxn>
                <a:cxn ang="0">
                  <a:pos x="T2" y="T3"/>
                </a:cxn>
                <a:cxn ang="0">
                  <a:pos x="T4" y="T5"/>
                </a:cxn>
                <a:cxn ang="0">
                  <a:pos x="T6" y="T7"/>
                </a:cxn>
                <a:cxn ang="0">
                  <a:pos x="T8" y="T9"/>
                </a:cxn>
              </a:cxnLst>
              <a:rect l="0" t="0" r="r" b="b"/>
              <a:pathLst>
                <a:path w="589" h="438">
                  <a:moveTo>
                    <a:pt x="168" y="0"/>
                  </a:moveTo>
                  <a:lnTo>
                    <a:pt x="0" y="397"/>
                  </a:lnTo>
                  <a:lnTo>
                    <a:pt x="559" y="438"/>
                  </a:lnTo>
                  <a:lnTo>
                    <a:pt x="589" y="18"/>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744" y="2443"/>
              <a:ext cx="463" cy="228"/>
            </a:xfrm>
            <a:custGeom>
              <a:avLst/>
              <a:gdLst>
                <a:gd name="T0" fmla="*/ 188 w 927"/>
                <a:gd name="T1" fmla="*/ 0 h 456"/>
                <a:gd name="T2" fmla="*/ 0 w 927"/>
                <a:gd name="T3" fmla="*/ 367 h 456"/>
                <a:gd name="T4" fmla="*/ 0 w 927"/>
                <a:gd name="T5" fmla="*/ 436 h 456"/>
                <a:gd name="T6" fmla="*/ 819 w 927"/>
                <a:gd name="T7" fmla="*/ 456 h 456"/>
                <a:gd name="T8" fmla="*/ 927 w 927"/>
                <a:gd name="T9" fmla="*/ 58 h 456"/>
                <a:gd name="T10" fmla="*/ 188 w 927"/>
                <a:gd name="T11" fmla="*/ 0 h 456"/>
              </a:gdLst>
              <a:ahLst/>
              <a:cxnLst>
                <a:cxn ang="0">
                  <a:pos x="T0" y="T1"/>
                </a:cxn>
                <a:cxn ang="0">
                  <a:pos x="T2" y="T3"/>
                </a:cxn>
                <a:cxn ang="0">
                  <a:pos x="T4" y="T5"/>
                </a:cxn>
                <a:cxn ang="0">
                  <a:pos x="T6" y="T7"/>
                </a:cxn>
                <a:cxn ang="0">
                  <a:pos x="T8" y="T9"/>
                </a:cxn>
                <a:cxn ang="0">
                  <a:pos x="T10" y="T11"/>
                </a:cxn>
              </a:cxnLst>
              <a:rect l="0" t="0" r="r" b="b"/>
              <a:pathLst>
                <a:path w="927" h="456">
                  <a:moveTo>
                    <a:pt x="188" y="0"/>
                  </a:moveTo>
                  <a:lnTo>
                    <a:pt x="0" y="367"/>
                  </a:lnTo>
                  <a:lnTo>
                    <a:pt x="0" y="436"/>
                  </a:lnTo>
                  <a:lnTo>
                    <a:pt x="819" y="456"/>
                  </a:lnTo>
                  <a:lnTo>
                    <a:pt x="927" y="58"/>
                  </a:lnTo>
                  <a:lnTo>
                    <a:pt x="188"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464" y="2481"/>
              <a:ext cx="259" cy="187"/>
            </a:xfrm>
            <a:custGeom>
              <a:avLst/>
              <a:gdLst>
                <a:gd name="T0" fmla="*/ 141 w 519"/>
                <a:gd name="T1" fmla="*/ 3 h 375"/>
                <a:gd name="T2" fmla="*/ 0 w 519"/>
                <a:gd name="T3" fmla="*/ 315 h 375"/>
                <a:gd name="T4" fmla="*/ 6 w 519"/>
                <a:gd name="T5" fmla="*/ 319 h 375"/>
                <a:gd name="T6" fmla="*/ 12 w 519"/>
                <a:gd name="T7" fmla="*/ 306 h 375"/>
                <a:gd name="T8" fmla="*/ 28 w 519"/>
                <a:gd name="T9" fmla="*/ 270 h 375"/>
                <a:gd name="T10" fmla="*/ 50 w 519"/>
                <a:gd name="T11" fmla="*/ 221 h 375"/>
                <a:gd name="T12" fmla="*/ 75 w 519"/>
                <a:gd name="T13" fmla="*/ 164 h 375"/>
                <a:gd name="T14" fmla="*/ 100 w 519"/>
                <a:gd name="T15" fmla="*/ 108 h 375"/>
                <a:gd name="T16" fmla="*/ 122 w 519"/>
                <a:gd name="T17" fmla="*/ 57 h 375"/>
                <a:gd name="T18" fmla="*/ 138 w 519"/>
                <a:gd name="T19" fmla="*/ 21 h 375"/>
                <a:gd name="T20" fmla="*/ 145 w 519"/>
                <a:gd name="T21" fmla="*/ 7 h 375"/>
                <a:gd name="T22" fmla="*/ 150 w 519"/>
                <a:gd name="T23" fmla="*/ 7 h 375"/>
                <a:gd name="T24" fmla="*/ 161 w 519"/>
                <a:gd name="T25" fmla="*/ 7 h 375"/>
                <a:gd name="T26" fmla="*/ 180 w 519"/>
                <a:gd name="T27" fmla="*/ 9 h 375"/>
                <a:gd name="T28" fmla="*/ 203 w 519"/>
                <a:gd name="T29" fmla="*/ 10 h 375"/>
                <a:gd name="T30" fmla="*/ 231 w 519"/>
                <a:gd name="T31" fmla="*/ 10 h 375"/>
                <a:gd name="T32" fmla="*/ 261 w 519"/>
                <a:gd name="T33" fmla="*/ 11 h 375"/>
                <a:gd name="T34" fmla="*/ 294 w 519"/>
                <a:gd name="T35" fmla="*/ 12 h 375"/>
                <a:gd name="T36" fmla="*/ 327 w 519"/>
                <a:gd name="T37" fmla="*/ 13 h 375"/>
                <a:gd name="T38" fmla="*/ 361 w 519"/>
                <a:gd name="T39" fmla="*/ 14 h 375"/>
                <a:gd name="T40" fmla="*/ 394 w 519"/>
                <a:gd name="T41" fmla="*/ 15 h 375"/>
                <a:gd name="T42" fmla="*/ 424 w 519"/>
                <a:gd name="T43" fmla="*/ 17 h 375"/>
                <a:gd name="T44" fmla="*/ 452 w 519"/>
                <a:gd name="T45" fmla="*/ 18 h 375"/>
                <a:gd name="T46" fmla="*/ 476 w 519"/>
                <a:gd name="T47" fmla="*/ 19 h 375"/>
                <a:gd name="T48" fmla="*/ 495 w 519"/>
                <a:gd name="T49" fmla="*/ 19 h 375"/>
                <a:gd name="T50" fmla="*/ 506 w 519"/>
                <a:gd name="T51" fmla="*/ 20 h 375"/>
                <a:gd name="T52" fmla="*/ 512 w 519"/>
                <a:gd name="T53" fmla="*/ 20 h 375"/>
                <a:gd name="T54" fmla="*/ 510 w 519"/>
                <a:gd name="T55" fmla="*/ 36 h 375"/>
                <a:gd name="T56" fmla="*/ 503 w 519"/>
                <a:gd name="T57" fmla="*/ 77 h 375"/>
                <a:gd name="T58" fmla="*/ 493 w 519"/>
                <a:gd name="T59" fmla="*/ 132 h 375"/>
                <a:gd name="T60" fmla="*/ 483 w 519"/>
                <a:gd name="T61" fmla="*/ 194 h 375"/>
                <a:gd name="T62" fmla="*/ 472 w 519"/>
                <a:gd name="T63" fmla="*/ 257 h 375"/>
                <a:gd name="T64" fmla="*/ 462 w 519"/>
                <a:gd name="T65" fmla="*/ 313 h 375"/>
                <a:gd name="T66" fmla="*/ 455 w 519"/>
                <a:gd name="T67" fmla="*/ 352 h 375"/>
                <a:gd name="T68" fmla="*/ 453 w 519"/>
                <a:gd name="T69" fmla="*/ 368 h 375"/>
                <a:gd name="T70" fmla="*/ 447 w 519"/>
                <a:gd name="T71" fmla="*/ 368 h 375"/>
                <a:gd name="T72" fmla="*/ 434 w 519"/>
                <a:gd name="T73" fmla="*/ 367 h 375"/>
                <a:gd name="T74" fmla="*/ 412 w 519"/>
                <a:gd name="T75" fmla="*/ 367 h 375"/>
                <a:gd name="T76" fmla="*/ 383 w 519"/>
                <a:gd name="T77" fmla="*/ 366 h 375"/>
                <a:gd name="T78" fmla="*/ 349 w 519"/>
                <a:gd name="T79" fmla="*/ 365 h 375"/>
                <a:gd name="T80" fmla="*/ 312 w 519"/>
                <a:gd name="T81" fmla="*/ 364 h 375"/>
                <a:gd name="T82" fmla="*/ 273 w 519"/>
                <a:gd name="T83" fmla="*/ 361 h 375"/>
                <a:gd name="T84" fmla="*/ 233 w 519"/>
                <a:gd name="T85" fmla="*/ 360 h 375"/>
                <a:gd name="T86" fmla="*/ 193 w 519"/>
                <a:gd name="T87" fmla="*/ 359 h 375"/>
                <a:gd name="T88" fmla="*/ 153 w 519"/>
                <a:gd name="T89" fmla="*/ 357 h 375"/>
                <a:gd name="T90" fmla="*/ 117 w 519"/>
                <a:gd name="T91" fmla="*/ 355 h 375"/>
                <a:gd name="T92" fmla="*/ 84 w 519"/>
                <a:gd name="T93" fmla="*/ 354 h 375"/>
                <a:gd name="T94" fmla="*/ 57 w 519"/>
                <a:gd name="T95" fmla="*/ 353 h 375"/>
                <a:gd name="T96" fmla="*/ 35 w 519"/>
                <a:gd name="T97" fmla="*/ 353 h 375"/>
                <a:gd name="T98" fmla="*/ 21 w 519"/>
                <a:gd name="T99" fmla="*/ 352 h 375"/>
                <a:gd name="T100" fmla="*/ 16 w 519"/>
                <a:gd name="T101" fmla="*/ 352 h 375"/>
                <a:gd name="T102" fmla="*/ 16 w 519"/>
                <a:gd name="T103" fmla="*/ 358 h 375"/>
                <a:gd name="T104" fmla="*/ 459 w 519"/>
                <a:gd name="T105" fmla="*/ 375 h 375"/>
                <a:gd name="T106" fmla="*/ 519 w 519"/>
                <a:gd name="T107" fmla="*/ 14 h 375"/>
                <a:gd name="T108" fmla="*/ 141 w 519"/>
                <a:gd name="T109" fmla="*/ 0 h 375"/>
                <a:gd name="T110" fmla="*/ 141 w 519"/>
                <a:gd name="T111" fmla="*/ 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9" h="375">
                  <a:moveTo>
                    <a:pt x="141" y="3"/>
                  </a:moveTo>
                  <a:lnTo>
                    <a:pt x="0" y="315"/>
                  </a:lnTo>
                  <a:lnTo>
                    <a:pt x="6" y="319"/>
                  </a:lnTo>
                  <a:lnTo>
                    <a:pt x="12" y="306"/>
                  </a:lnTo>
                  <a:lnTo>
                    <a:pt x="28" y="270"/>
                  </a:lnTo>
                  <a:lnTo>
                    <a:pt x="50" y="221"/>
                  </a:lnTo>
                  <a:lnTo>
                    <a:pt x="75" y="164"/>
                  </a:lnTo>
                  <a:lnTo>
                    <a:pt x="100" y="108"/>
                  </a:lnTo>
                  <a:lnTo>
                    <a:pt x="122" y="57"/>
                  </a:lnTo>
                  <a:lnTo>
                    <a:pt x="138" y="21"/>
                  </a:lnTo>
                  <a:lnTo>
                    <a:pt x="145" y="7"/>
                  </a:lnTo>
                  <a:lnTo>
                    <a:pt x="150" y="7"/>
                  </a:lnTo>
                  <a:lnTo>
                    <a:pt x="161" y="7"/>
                  </a:lnTo>
                  <a:lnTo>
                    <a:pt x="180" y="9"/>
                  </a:lnTo>
                  <a:lnTo>
                    <a:pt x="203" y="10"/>
                  </a:lnTo>
                  <a:lnTo>
                    <a:pt x="231" y="10"/>
                  </a:lnTo>
                  <a:lnTo>
                    <a:pt x="261" y="11"/>
                  </a:lnTo>
                  <a:lnTo>
                    <a:pt x="294" y="12"/>
                  </a:lnTo>
                  <a:lnTo>
                    <a:pt x="327" y="13"/>
                  </a:lnTo>
                  <a:lnTo>
                    <a:pt x="361" y="14"/>
                  </a:lnTo>
                  <a:lnTo>
                    <a:pt x="394" y="15"/>
                  </a:lnTo>
                  <a:lnTo>
                    <a:pt x="424" y="17"/>
                  </a:lnTo>
                  <a:lnTo>
                    <a:pt x="452" y="18"/>
                  </a:lnTo>
                  <a:lnTo>
                    <a:pt x="476" y="19"/>
                  </a:lnTo>
                  <a:lnTo>
                    <a:pt x="495" y="19"/>
                  </a:lnTo>
                  <a:lnTo>
                    <a:pt x="506" y="20"/>
                  </a:lnTo>
                  <a:lnTo>
                    <a:pt x="512" y="20"/>
                  </a:lnTo>
                  <a:lnTo>
                    <a:pt x="510" y="36"/>
                  </a:lnTo>
                  <a:lnTo>
                    <a:pt x="503" y="77"/>
                  </a:lnTo>
                  <a:lnTo>
                    <a:pt x="493" y="132"/>
                  </a:lnTo>
                  <a:lnTo>
                    <a:pt x="483" y="194"/>
                  </a:lnTo>
                  <a:lnTo>
                    <a:pt x="472" y="257"/>
                  </a:lnTo>
                  <a:lnTo>
                    <a:pt x="462" y="313"/>
                  </a:lnTo>
                  <a:lnTo>
                    <a:pt x="455" y="352"/>
                  </a:lnTo>
                  <a:lnTo>
                    <a:pt x="453" y="368"/>
                  </a:lnTo>
                  <a:lnTo>
                    <a:pt x="447" y="368"/>
                  </a:lnTo>
                  <a:lnTo>
                    <a:pt x="434" y="367"/>
                  </a:lnTo>
                  <a:lnTo>
                    <a:pt x="412" y="367"/>
                  </a:lnTo>
                  <a:lnTo>
                    <a:pt x="383" y="366"/>
                  </a:lnTo>
                  <a:lnTo>
                    <a:pt x="349" y="365"/>
                  </a:lnTo>
                  <a:lnTo>
                    <a:pt x="312" y="364"/>
                  </a:lnTo>
                  <a:lnTo>
                    <a:pt x="273" y="361"/>
                  </a:lnTo>
                  <a:lnTo>
                    <a:pt x="233" y="360"/>
                  </a:lnTo>
                  <a:lnTo>
                    <a:pt x="193" y="359"/>
                  </a:lnTo>
                  <a:lnTo>
                    <a:pt x="153" y="357"/>
                  </a:lnTo>
                  <a:lnTo>
                    <a:pt x="117" y="355"/>
                  </a:lnTo>
                  <a:lnTo>
                    <a:pt x="84" y="354"/>
                  </a:lnTo>
                  <a:lnTo>
                    <a:pt x="57" y="353"/>
                  </a:lnTo>
                  <a:lnTo>
                    <a:pt x="35" y="353"/>
                  </a:lnTo>
                  <a:lnTo>
                    <a:pt x="21" y="352"/>
                  </a:lnTo>
                  <a:lnTo>
                    <a:pt x="16" y="352"/>
                  </a:lnTo>
                  <a:lnTo>
                    <a:pt x="16" y="358"/>
                  </a:lnTo>
                  <a:lnTo>
                    <a:pt x="459" y="375"/>
                  </a:lnTo>
                  <a:lnTo>
                    <a:pt x="519" y="14"/>
                  </a:lnTo>
                  <a:lnTo>
                    <a:pt x="141" y="0"/>
                  </a:lnTo>
                  <a:lnTo>
                    <a:pt x="14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573" y="2357"/>
              <a:ext cx="48" cy="231"/>
            </a:xfrm>
            <a:custGeom>
              <a:avLst/>
              <a:gdLst>
                <a:gd name="T0" fmla="*/ 0 w 97"/>
                <a:gd name="T1" fmla="*/ 31 h 462"/>
                <a:gd name="T2" fmla="*/ 97 w 97"/>
                <a:gd name="T3" fmla="*/ 0 h 462"/>
                <a:gd name="T4" fmla="*/ 54 w 97"/>
                <a:gd name="T5" fmla="*/ 447 h 462"/>
                <a:gd name="T6" fmla="*/ 5 w 97"/>
                <a:gd name="T7" fmla="*/ 462 h 462"/>
                <a:gd name="T8" fmla="*/ 0 w 97"/>
                <a:gd name="T9" fmla="*/ 31 h 462"/>
              </a:gdLst>
              <a:ahLst/>
              <a:cxnLst>
                <a:cxn ang="0">
                  <a:pos x="T0" y="T1"/>
                </a:cxn>
                <a:cxn ang="0">
                  <a:pos x="T2" y="T3"/>
                </a:cxn>
                <a:cxn ang="0">
                  <a:pos x="T4" y="T5"/>
                </a:cxn>
                <a:cxn ang="0">
                  <a:pos x="T6" y="T7"/>
                </a:cxn>
                <a:cxn ang="0">
                  <a:pos x="T8" y="T9"/>
                </a:cxn>
              </a:cxnLst>
              <a:rect l="0" t="0" r="r" b="b"/>
              <a:pathLst>
                <a:path w="97" h="462">
                  <a:moveTo>
                    <a:pt x="0" y="31"/>
                  </a:moveTo>
                  <a:lnTo>
                    <a:pt x="97" y="0"/>
                  </a:lnTo>
                  <a:lnTo>
                    <a:pt x="54" y="447"/>
                  </a:lnTo>
                  <a:lnTo>
                    <a:pt x="5" y="462"/>
                  </a:lnTo>
                  <a:lnTo>
                    <a:pt x="0" y="31"/>
                  </a:lnTo>
                  <a:close/>
                </a:path>
              </a:pathLst>
            </a:custGeom>
            <a:solidFill>
              <a:srgbClr val="2B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421" y="2405"/>
              <a:ext cx="91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5"/>
            <p:cNvSpPr>
              <a:spLocks noChangeArrowheads="1"/>
            </p:cNvSpPr>
            <p:nvPr/>
          </p:nvSpPr>
          <p:spPr bwMode="auto">
            <a:xfrm>
              <a:off x="3133" y="2098"/>
              <a:ext cx="2" cy="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856" y="1980"/>
              <a:ext cx="341" cy="423"/>
            </a:xfrm>
            <a:custGeom>
              <a:avLst/>
              <a:gdLst>
                <a:gd name="T0" fmla="*/ 576 w 684"/>
                <a:gd name="T1" fmla="*/ 846 h 846"/>
                <a:gd name="T2" fmla="*/ 586 w 684"/>
                <a:gd name="T3" fmla="*/ 765 h 846"/>
                <a:gd name="T4" fmla="*/ 602 w 684"/>
                <a:gd name="T5" fmla="*/ 634 h 846"/>
                <a:gd name="T6" fmla="*/ 624 w 684"/>
                <a:gd name="T7" fmla="*/ 521 h 846"/>
                <a:gd name="T8" fmla="*/ 647 w 684"/>
                <a:gd name="T9" fmla="*/ 472 h 846"/>
                <a:gd name="T10" fmla="*/ 670 w 684"/>
                <a:gd name="T11" fmla="*/ 402 h 846"/>
                <a:gd name="T12" fmla="*/ 684 w 684"/>
                <a:gd name="T13" fmla="*/ 305 h 846"/>
                <a:gd name="T14" fmla="*/ 678 w 684"/>
                <a:gd name="T15" fmla="*/ 199 h 846"/>
                <a:gd name="T16" fmla="*/ 656 w 684"/>
                <a:gd name="T17" fmla="*/ 127 h 846"/>
                <a:gd name="T18" fmla="*/ 641 w 684"/>
                <a:gd name="T19" fmla="*/ 89 h 846"/>
                <a:gd name="T20" fmla="*/ 623 w 684"/>
                <a:gd name="T21" fmla="*/ 61 h 846"/>
                <a:gd name="T22" fmla="*/ 598 w 684"/>
                <a:gd name="T23" fmla="*/ 39 h 846"/>
                <a:gd name="T24" fmla="*/ 561 w 684"/>
                <a:gd name="T25" fmla="*/ 25 h 846"/>
                <a:gd name="T26" fmla="*/ 510 w 684"/>
                <a:gd name="T27" fmla="*/ 15 h 846"/>
                <a:gd name="T28" fmla="*/ 437 w 684"/>
                <a:gd name="T29" fmla="*/ 8 h 846"/>
                <a:gd name="T30" fmla="*/ 339 w 684"/>
                <a:gd name="T31" fmla="*/ 2 h 846"/>
                <a:gd name="T32" fmla="*/ 277 w 684"/>
                <a:gd name="T33" fmla="*/ 0 h 846"/>
                <a:gd name="T34" fmla="*/ 261 w 684"/>
                <a:gd name="T35" fmla="*/ 3 h 846"/>
                <a:gd name="T36" fmla="*/ 232 w 684"/>
                <a:gd name="T37" fmla="*/ 10 h 846"/>
                <a:gd name="T38" fmla="*/ 194 w 684"/>
                <a:gd name="T39" fmla="*/ 21 h 846"/>
                <a:gd name="T40" fmla="*/ 152 w 684"/>
                <a:gd name="T41" fmla="*/ 34 h 846"/>
                <a:gd name="T42" fmla="*/ 110 w 684"/>
                <a:gd name="T43" fmla="*/ 54 h 846"/>
                <a:gd name="T44" fmla="*/ 71 w 684"/>
                <a:gd name="T45" fmla="*/ 77 h 846"/>
                <a:gd name="T46" fmla="*/ 42 w 684"/>
                <a:gd name="T47" fmla="*/ 107 h 846"/>
                <a:gd name="T48" fmla="*/ 13 w 684"/>
                <a:gd name="T49" fmla="*/ 169 h 846"/>
                <a:gd name="T50" fmla="*/ 0 w 684"/>
                <a:gd name="T51" fmla="*/ 302 h 846"/>
                <a:gd name="T52" fmla="*/ 12 w 684"/>
                <a:gd name="T53" fmla="*/ 462 h 846"/>
                <a:gd name="T54" fmla="*/ 40 w 684"/>
                <a:gd name="T55" fmla="*/ 619 h 846"/>
                <a:gd name="T56" fmla="*/ 62 w 684"/>
                <a:gd name="T57" fmla="*/ 693 h 846"/>
                <a:gd name="T58" fmla="*/ 75 w 684"/>
                <a:gd name="T59" fmla="*/ 723 h 846"/>
                <a:gd name="T60" fmla="*/ 95 w 684"/>
                <a:gd name="T61" fmla="*/ 771 h 846"/>
                <a:gd name="T62" fmla="*/ 114 w 684"/>
                <a:gd name="T63" fmla="*/ 822 h 846"/>
                <a:gd name="T64" fmla="*/ 576 w 684"/>
                <a:gd name="T65"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4" h="846">
                  <a:moveTo>
                    <a:pt x="576" y="846"/>
                  </a:moveTo>
                  <a:lnTo>
                    <a:pt x="576" y="846"/>
                  </a:lnTo>
                  <a:lnTo>
                    <a:pt x="580" y="816"/>
                  </a:lnTo>
                  <a:lnTo>
                    <a:pt x="586" y="765"/>
                  </a:lnTo>
                  <a:lnTo>
                    <a:pt x="593" y="702"/>
                  </a:lnTo>
                  <a:lnTo>
                    <a:pt x="602" y="634"/>
                  </a:lnTo>
                  <a:lnTo>
                    <a:pt x="613" y="570"/>
                  </a:lnTo>
                  <a:lnTo>
                    <a:pt x="624" y="521"/>
                  </a:lnTo>
                  <a:lnTo>
                    <a:pt x="635" y="493"/>
                  </a:lnTo>
                  <a:lnTo>
                    <a:pt x="647" y="472"/>
                  </a:lnTo>
                  <a:lnTo>
                    <a:pt x="658" y="441"/>
                  </a:lnTo>
                  <a:lnTo>
                    <a:pt x="670" y="402"/>
                  </a:lnTo>
                  <a:lnTo>
                    <a:pt x="678" y="355"/>
                  </a:lnTo>
                  <a:lnTo>
                    <a:pt x="684" y="305"/>
                  </a:lnTo>
                  <a:lnTo>
                    <a:pt x="684" y="252"/>
                  </a:lnTo>
                  <a:lnTo>
                    <a:pt x="678" y="199"/>
                  </a:lnTo>
                  <a:lnTo>
                    <a:pt x="664" y="148"/>
                  </a:lnTo>
                  <a:lnTo>
                    <a:pt x="656" y="127"/>
                  </a:lnTo>
                  <a:lnTo>
                    <a:pt x="649" y="106"/>
                  </a:lnTo>
                  <a:lnTo>
                    <a:pt x="641" y="89"/>
                  </a:lnTo>
                  <a:lnTo>
                    <a:pt x="633" y="74"/>
                  </a:lnTo>
                  <a:lnTo>
                    <a:pt x="623" y="61"/>
                  </a:lnTo>
                  <a:lnTo>
                    <a:pt x="612" y="49"/>
                  </a:lnTo>
                  <a:lnTo>
                    <a:pt x="598" y="39"/>
                  </a:lnTo>
                  <a:lnTo>
                    <a:pt x="582" y="31"/>
                  </a:lnTo>
                  <a:lnTo>
                    <a:pt x="561" y="25"/>
                  </a:lnTo>
                  <a:lnTo>
                    <a:pt x="538" y="19"/>
                  </a:lnTo>
                  <a:lnTo>
                    <a:pt x="510" y="15"/>
                  </a:lnTo>
                  <a:lnTo>
                    <a:pt x="476" y="10"/>
                  </a:lnTo>
                  <a:lnTo>
                    <a:pt x="437" y="8"/>
                  </a:lnTo>
                  <a:lnTo>
                    <a:pt x="391" y="4"/>
                  </a:lnTo>
                  <a:lnTo>
                    <a:pt x="339" y="2"/>
                  </a:lnTo>
                  <a:lnTo>
                    <a:pt x="279" y="0"/>
                  </a:lnTo>
                  <a:lnTo>
                    <a:pt x="277" y="0"/>
                  </a:lnTo>
                  <a:lnTo>
                    <a:pt x="270" y="1"/>
                  </a:lnTo>
                  <a:lnTo>
                    <a:pt x="261" y="3"/>
                  </a:lnTo>
                  <a:lnTo>
                    <a:pt x="247" y="6"/>
                  </a:lnTo>
                  <a:lnTo>
                    <a:pt x="232" y="10"/>
                  </a:lnTo>
                  <a:lnTo>
                    <a:pt x="213" y="15"/>
                  </a:lnTo>
                  <a:lnTo>
                    <a:pt x="194" y="21"/>
                  </a:lnTo>
                  <a:lnTo>
                    <a:pt x="173" y="26"/>
                  </a:lnTo>
                  <a:lnTo>
                    <a:pt x="152" y="34"/>
                  </a:lnTo>
                  <a:lnTo>
                    <a:pt x="130" y="44"/>
                  </a:lnTo>
                  <a:lnTo>
                    <a:pt x="110" y="54"/>
                  </a:lnTo>
                  <a:lnTo>
                    <a:pt x="90" y="65"/>
                  </a:lnTo>
                  <a:lnTo>
                    <a:pt x="71" y="77"/>
                  </a:lnTo>
                  <a:lnTo>
                    <a:pt x="55" y="91"/>
                  </a:lnTo>
                  <a:lnTo>
                    <a:pt x="42" y="107"/>
                  </a:lnTo>
                  <a:lnTo>
                    <a:pt x="30" y="123"/>
                  </a:lnTo>
                  <a:lnTo>
                    <a:pt x="13" y="169"/>
                  </a:lnTo>
                  <a:lnTo>
                    <a:pt x="3" y="230"/>
                  </a:lnTo>
                  <a:lnTo>
                    <a:pt x="0" y="302"/>
                  </a:lnTo>
                  <a:lnTo>
                    <a:pt x="3" y="380"/>
                  </a:lnTo>
                  <a:lnTo>
                    <a:pt x="12" y="462"/>
                  </a:lnTo>
                  <a:lnTo>
                    <a:pt x="24" y="543"/>
                  </a:lnTo>
                  <a:lnTo>
                    <a:pt x="40" y="619"/>
                  </a:lnTo>
                  <a:lnTo>
                    <a:pt x="60" y="688"/>
                  </a:lnTo>
                  <a:lnTo>
                    <a:pt x="62" y="693"/>
                  </a:lnTo>
                  <a:lnTo>
                    <a:pt x="67" y="704"/>
                  </a:lnTo>
                  <a:lnTo>
                    <a:pt x="75" y="723"/>
                  </a:lnTo>
                  <a:lnTo>
                    <a:pt x="84" y="746"/>
                  </a:lnTo>
                  <a:lnTo>
                    <a:pt x="95" y="771"/>
                  </a:lnTo>
                  <a:lnTo>
                    <a:pt x="105" y="796"/>
                  </a:lnTo>
                  <a:lnTo>
                    <a:pt x="114" y="822"/>
                  </a:lnTo>
                  <a:lnTo>
                    <a:pt x="123" y="845"/>
                  </a:lnTo>
                  <a:lnTo>
                    <a:pt x="576" y="846"/>
                  </a:lnTo>
                  <a:close/>
                </a:path>
              </a:pathLst>
            </a:custGeom>
            <a:solidFill>
              <a:srgbClr val="004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937" y="1986"/>
              <a:ext cx="124" cy="232"/>
            </a:xfrm>
            <a:custGeom>
              <a:avLst/>
              <a:gdLst>
                <a:gd name="T0" fmla="*/ 188 w 246"/>
                <a:gd name="T1" fmla="*/ 267 h 465"/>
                <a:gd name="T2" fmla="*/ 203 w 246"/>
                <a:gd name="T3" fmla="*/ 241 h 465"/>
                <a:gd name="T4" fmla="*/ 218 w 246"/>
                <a:gd name="T5" fmla="*/ 209 h 465"/>
                <a:gd name="T6" fmla="*/ 230 w 246"/>
                <a:gd name="T7" fmla="*/ 175 h 465"/>
                <a:gd name="T8" fmla="*/ 241 w 246"/>
                <a:gd name="T9" fmla="*/ 139 h 465"/>
                <a:gd name="T10" fmla="*/ 246 w 246"/>
                <a:gd name="T11" fmla="*/ 103 h 465"/>
                <a:gd name="T12" fmla="*/ 245 w 246"/>
                <a:gd name="T13" fmla="*/ 71 h 465"/>
                <a:gd name="T14" fmla="*/ 236 w 246"/>
                <a:gd name="T15" fmla="*/ 44 h 465"/>
                <a:gd name="T16" fmla="*/ 218 w 246"/>
                <a:gd name="T17" fmla="*/ 26 h 465"/>
                <a:gd name="T18" fmla="*/ 196 w 246"/>
                <a:gd name="T19" fmla="*/ 14 h 465"/>
                <a:gd name="T20" fmla="*/ 180 w 246"/>
                <a:gd name="T21" fmla="*/ 6 h 465"/>
                <a:gd name="T22" fmla="*/ 166 w 246"/>
                <a:gd name="T23" fmla="*/ 2 h 465"/>
                <a:gd name="T24" fmla="*/ 153 w 246"/>
                <a:gd name="T25" fmla="*/ 0 h 465"/>
                <a:gd name="T26" fmla="*/ 140 w 246"/>
                <a:gd name="T27" fmla="*/ 0 h 465"/>
                <a:gd name="T28" fmla="*/ 125 w 246"/>
                <a:gd name="T29" fmla="*/ 3 h 465"/>
                <a:gd name="T30" fmla="*/ 108 w 246"/>
                <a:gd name="T31" fmla="*/ 6 h 465"/>
                <a:gd name="T32" fmla="*/ 86 w 246"/>
                <a:gd name="T33" fmla="*/ 10 h 465"/>
                <a:gd name="T34" fmla="*/ 84 w 246"/>
                <a:gd name="T35" fmla="*/ 12 h 465"/>
                <a:gd name="T36" fmla="*/ 77 w 246"/>
                <a:gd name="T37" fmla="*/ 19 h 465"/>
                <a:gd name="T38" fmla="*/ 67 w 246"/>
                <a:gd name="T39" fmla="*/ 29 h 465"/>
                <a:gd name="T40" fmla="*/ 54 w 246"/>
                <a:gd name="T41" fmla="*/ 42 h 465"/>
                <a:gd name="T42" fmla="*/ 41 w 246"/>
                <a:gd name="T43" fmla="*/ 56 h 465"/>
                <a:gd name="T44" fmla="*/ 29 w 246"/>
                <a:gd name="T45" fmla="*/ 72 h 465"/>
                <a:gd name="T46" fmla="*/ 18 w 246"/>
                <a:gd name="T47" fmla="*/ 87 h 465"/>
                <a:gd name="T48" fmla="*/ 10 w 246"/>
                <a:gd name="T49" fmla="*/ 102 h 465"/>
                <a:gd name="T50" fmla="*/ 2 w 246"/>
                <a:gd name="T51" fmla="*/ 132 h 465"/>
                <a:gd name="T52" fmla="*/ 0 w 246"/>
                <a:gd name="T53" fmla="*/ 168 h 465"/>
                <a:gd name="T54" fmla="*/ 3 w 246"/>
                <a:gd name="T55" fmla="*/ 207 h 465"/>
                <a:gd name="T56" fmla="*/ 10 w 246"/>
                <a:gd name="T57" fmla="*/ 241 h 465"/>
                <a:gd name="T58" fmla="*/ 52 w 246"/>
                <a:gd name="T59" fmla="*/ 465 h 465"/>
                <a:gd name="T60" fmla="*/ 99 w 246"/>
                <a:gd name="T61" fmla="*/ 145 h 465"/>
                <a:gd name="T62" fmla="*/ 82 w 246"/>
                <a:gd name="T63" fmla="*/ 119 h 465"/>
                <a:gd name="T64" fmla="*/ 86 w 246"/>
                <a:gd name="T65" fmla="*/ 94 h 465"/>
                <a:gd name="T66" fmla="*/ 137 w 246"/>
                <a:gd name="T67" fmla="*/ 89 h 465"/>
                <a:gd name="T68" fmla="*/ 150 w 246"/>
                <a:gd name="T69" fmla="*/ 119 h 465"/>
                <a:gd name="T70" fmla="*/ 128 w 246"/>
                <a:gd name="T71" fmla="*/ 149 h 465"/>
                <a:gd name="T72" fmla="*/ 140 w 246"/>
                <a:gd name="T73" fmla="*/ 452 h 465"/>
                <a:gd name="T74" fmla="*/ 188 w 246"/>
                <a:gd name="T75" fmla="*/ 267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65">
                  <a:moveTo>
                    <a:pt x="188" y="267"/>
                  </a:moveTo>
                  <a:lnTo>
                    <a:pt x="203" y="241"/>
                  </a:lnTo>
                  <a:lnTo>
                    <a:pt x="218" y="209"/>
                  </a:lnTo>
                  <a:lnTo>
                    <a:pt x="230" y="175"/>
                  </a:lnTo>
                  <a:lnTo>
                    <a:pt x="241" y="139"/>
                  </a:lnTo>
                  <a:lnTo>
                    <a:pt x="246" y="103"/>
                  </a:lnTo>
                  <a:lnTo>
                    <a:pt x="245" y="71"/>
                  </a:lnTo>
                  <a:lnTo>
                    <a:pt x="236" y="44"/>
                  </a:lnTo>
                  <a:lnTo>
                    <a:pt x="218" y="26"/>
                  </a:lnTo>
                  <a:lnTo>
                    <a:pt x="196" y="14"/>
                  </a:lnTo>
                  <a:lnTo>
                    <a:pt x="180" y="6"/>
                  </a:lnTo>
                  <a:lnTo>
                    <a:pt x="166" y="2"/>
                  </a:lnTo>
                  <a:lnTo>
                    <a:pt x="153" y="0"/>
                  </a:lnTo>
                  <a:lnTo>
                    <a:pt x="140" y="0"/>
                  </a:lnTo>
                  <a:lnTo>
                    <a:pt x="125" y="3"/>
                  </a:lnTo>
                  <a:lnTo>
                    <a:pt x="108" y="6"/>
                  </a:lnTo>
                  <a:lnTo>
                    <a:pt x="86" y="10"/>
                  </a:lnTo>
                  <a:lnTo>
                    <a:pt x="84" y="12"/>
                  </a:lnTo>
                  <a:lnTo>
                    <a:pt x="77" y="19"/>
                  </a:lnTo>
                  <a:lnTo>
                    <a:pt x="67" y="29"/>
                  </a:lnTo>
                  <a:lnTo>
                    <a:pt x="54" y="42"/>
                  </a:lnTo>
                  <a:lnTo>
                    <a:pt x="41" y="56"/>
                  </a:lnTo>
                  <a:lnTo>
                    <a:pt x="29" y="72"/>
                  </a:lnTo>
                  <a:lnTo>
                    <a:pt x="18" y="87"/>
                  </a:lnTo>
                  <a:lnTo>
                    <a:pt x="10" y="102"/>
                  </a:lnTo>
                  <a:lnTo>
                    <a:pt x="2" y="132"/>
                  </a:lnTo>
                  <a:lnTo>
                    <a:pt x="0" y="168"/>
                  </a:lnTo>
                  <a:lnTo>
                    <a:pt x="3" y="207"/>
                  </a:lnTo>
                  <a:lnTo>
                    <a:pt x="10" y="241"/>
                  </a:lnTo>
                  <a:lnTo>
                    <a:pt x="52" y="465"/>
                  </a:lnTo>
                  <a:lnTo>
                    <a:pt x="99" y="145"/>
                  </a:lnTo>
                  <a:lnTo>
                    <a:pt x="82" y="119"/>
                  </a:lnTo>
                  <a:lnTo>
                    <a:pt x="86" y="94"/>
                  </a:lnTo>
                  <a:lnTo>
                    <a:pt x="137" y="89"/>
                  </a:lnTo>
                  <a:lnTo>
                    <a:pt x="150" y="119"/>
                  </a:lnTo>
                  <a:lnTo>
                    <a:pt x="128" y="149"/>
                  </a:lnTo>
                  <a:lnTo>
                    <a:pt x="140" y="452"/>
                  </a:lnTo>
                  <a:lnTo>
                    <a:pt x="188" y="2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2719" y="1711"/>
              <a:ext cx="298" cy="310"/>
            </a:xfrm>
            <a:custGeom>
              <a:avLst/>
              <a:gdLst>
                <a:gd name="T0" fmla="*/ 96 w 595"/>
                <a:gd name="T1" fmla="*/ 206 h 619"/>
                <a:gd name="T2" fmla="*/ 109 w 595"/>
                <a:gd name="T3" fmla="*/ 275 h 619"/>
                <a:gd name="T4" fmla="*/ 129 w 595"/>
                <a:gd name="T5" fmla="*/ 328 h 619"/>
                <a:gd name="T6" fmla="*/ 150 w 595"/>
                <a:gd name="T7" fmla="*/ 345 h 619"/>
                <a:gd name="T8" fmla="*/ 165 w 595"/>
                <a:gd name="T9" fmla="*/ 355 h 619"/>
                <a:gd name="T10" fmla="*/ 171 w 595"/>
                <a:gd name="T11" fmla="*/ 358 h 619"/>
                <a:gd name="T12" fmla="*/ 180 w 595"/>
                <a:gd name="T13" fmla="*/ 390 h 619"/>
                <a:gd name="T14" fmla="*/ 188 w 595"/>
                <a:gd name="T15" fmla="*/ 422 h 619"/>
                <a:gd name="T16" fmla="*/ 211 w 595"/>
                <a:gd name="T17" fmla="*/ 450 h 619"/>
                <a:gd name="T18" fmla="*/ 243 w 595"/>
                <a:gd name="T19" fmla="*/ 476 h 619"/>
                <a:gd name="T20" fmla="*/ 275 w 595"/>
                <a:gd name="T21" fmla="*/ 503 h 619"/>
                <a:gd name="T22" fmla="*/ 297 w 595"/>
                <a:gd name="T23" fmla="*/ 531 h 619"/>
                <a:gd name="T24" fmla="*/ 311 w 595"/>
                <a:gd name="T25" fmla="*/ 562 h 619"/>
                <a:gd name="T26" fmla="*/ 318 w 595"/>
                <a:gd name="T27" fmla="*/ 573 h 619"/>
                <a:gd name="T28" fmla="*/ 339 w 595"/>
                <a:gd name="T29" fmla="*/ 577 h 619"/>
                <a:gd name="T30" fmla="*/ 349 w 595"/>
                <a:gd name="T31" fmla="*/ 570 h 619"/>
                <a:gd name="T32" fmla="*/ 354 w 595"/>
                <a:gd name="T33" fmla="*/ 575 h 619"/>
                <a:gd name="T34" fmla="*/ 379 w 595"/>
                <a:gd name="T35" fmla="*/ 574 h 619"/>
                <a:gd name="T36" fmla="*/ 399 w 595"/>
                <a:gd name="T37" fmla="*/ 554 h 619"/>
                <a:gd name="T38" fmla="*/ 420 w 595"/>
                <a:gd name="T39" fmla="*/ 531 h 619"/>
                <a:gd name="T40" fmla="*/ 451 w 595"/>
                <a:gd name="T41" fmla="*/ 509 h 619"/>
                <a:gd name="T42" fmla="*/ 542 w 595"/>
                <a:gd name="T43" fmla="*/ 616 h 619"/>
                <a:gd name="T44" fmla="*/ 554 w 595"/>
                <a:gd name="T45" fmla="*/ 619 h 619"/>
                <a:gd name="T46" fmla="*/ 581 w 595"/>
                <a:gd name="T47" fmla="*/ 606 h 619"/>
                <a:gd name="T48" fmla="*/ 505 w 595"/>
                <a:gd name="T49" fmla="*/ 320 h 619"/>
                <a:gd name="T50" fmla="*/ 499 w 595"/>
                <a:gd name="T51" fmla="*/ 266 h 619"/>
                <a:gd name="T52" fmla="*/ 467 w 595"/>
                <a:gd name="T53" fmla="*/ 145 h 619"/>
                <a:gd name="T54" fmla="*/ 394 w 595"/>
                <a:gd name="T55" fmla="*/ 35 h 619"/>
                <a:gd name="T56" fmla="*/ 327 w 595"/>
                <a:gd name="T57" fmla="*/ 1 h 619"/>
                <a:gd name="T58" fmla="*/ 271 w 595"/>
                <a:gd name="T59" fmla="*/ 4 h 619"/>
                <a:gd name="T60" fmla="*/ 224 w 595"/>
                <a:gd name="T61" fmla="*/ 16 h 619"/>
                <a:gd name="T62" fmla="*/ 171 w 595"/>
                <a:gd name="T63" fmla="*/ 34 h 619"/>
                <a:gd name="T64" fmla="*/ 108 w 595"/>
                <a:gd name="T65" fmla="*/ 68 h 619"/>
                <a:gd name="T66" fmla="*/ 62 w 595"/>
                <a:gd name="T67" fmla="*/ 109 h 619"/>
                <a:gd name="T68" fmla="*/ 46 w 595"/>
                <a:gd name="T69" fmla="*/ 140 h 619"/>
                <a:gd name="T70" fmla="*/ 5 w 595"/>
                <a:gd name="T71" fmla="*/ 155 h 619"/>
                <a:gd name="T72" fmla="*/ 23 w 595"/>
                <a:gd name="T73" fmla="*/ 171 h 619"/>
                <a:gd name="T74" fmla="*/ 35 w 595"/>
                <a:gd name="T75" fmla="*/ 177 h 619"/>
                <a:gd name="T76" fmla="*/ 22 w 595"/>
                <a:gd name="T77" fmla="*/ 189 h 619"/>
                <a:gd name="T78" fmla="*/ 0 w 595"/>
                <a:gd name="T79" fmla="*/ 189 h 619"/>
                <a:gd name="T80" fmla="*/ 18 w 595"/>
                <a:gd name="T81" fmla="*/ 199 h 619"/>
                <a:gd name="T82" fmla="*/ 60 w 595"/>
                <a:gd name="T83" fmla="*/ 204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5" h="619">
                  <a:moveTo>
                    <a:pt x="92" y="186"/>
                  </a:moveTo>
                  <a:lnTo>
                    <a:pt x="93" y="192"/>
                  </a:lnTo>
                  <a:lnTo>
                    <a:pt x="96" y="206"/>
                  </a:lnTo>
                  <a:lnTo>
                    <a:pt x="99" y="227"/>
                  </a:lnTo>
                  <a:lnTo>
                    <a:pt x="104" y="251"/>
                  </a:lnTo>
                  <a:lnTo>
                    <a:pt x="109" y="275"/>
                  </a:lnTo>
                  <a:lnTo>
                    <a:pt x="115" y="298"/>
                  </a:lnTo>
                  <a:lnTo>
                    <a:pt x="122" y="317"/>
                  </a:lnTo>
                  <a:lnTo>
                    <a:pt x="129" y="328"/>
                  </a:lnTo>
                  <a:lnTo>
                    <a:pt x="136" y="334"/>
                  </a:lnTo>
                  <a:lnTo>
                    <a:pt x="143" y="340"/>
                  </a:lnTo>
                  <a:lnTo>
                    <a:pt x="150" y="345"/>
                  </a:lnTo>
                  <a:lnTo>
                    <a:pt x="156" y="349"/>
                  </a:lnTo>
                  <a:lnTo>
                    <a:pt x="160" y="352"/>
                  </a:lnTo>
                  <a:lnTo>
                    <a:pt x="165" y="355"/>
                  </a:lnTo>
                  <a:lnTo>
                    <a:pt x="167" y="357"/>
                  </a:lnTo>
                  <a:lnTo>
                    <a:pt x="168" y="357"/>
                  </a:lnTo>
                  <a:lnTo>
                    <a:pt x="171" y="358"/>
                  </a:lnTo>
                  <a:lnTo>
                    <a:pt x="175" y="363"/>
                  </a:lnTo>
                  <a:lnTo>
                    <a:pt x="179" y="373"/>
                  </a:lnTo>
                  <a:lnTo>
                    <a:pt x="180" y="390"/>
                  </a:lnTo>
                  <a:lnTo>
                    <a:pt x="180" y="401"/>
                  </a:lnTo>
                  <a:lnTo>
                    <a:pt x="183" y="411"/>
                  </a:lnTo>
                  <a:lnTo>
                    <a:pt x="188" y="422"/>
                  </a:lnTo>
                  <a:lnTo>
                    <a:pt x="194" y="432"/>
                  </a:lnTo>
                  <a:lnTo>
                    <a:pt x="202" y="441"/>
                  </a:lnTo>
                  <a:lnTo>
                    <a:pt x="211" y="450"/>
                  </a:lnTo>
                  <a:lnTo>
                    <a:pt x="221" y="458"/>
                  </a:lnTo>
                  <a:lnTo>
                    <a:pt x="232" y="466"/>
                  </a:lnTo>
                  <a:lnTo>
                    <a:pt x="243" y="476"/>
                  </a:lnTo>
                  <a:lnTo>
                    <a:pt x="255" y="485"/>
                  </a:lnTo>
                  <a:lnTo>
                    <a:pt x="265" y="494"/>
                  </a:lnTo>
                  <a:lnTo>
                    <a:pt x="275" y="503"/>
                  </a:lnTo>
                  <a:lnTo>
                    <a:pt x="284" y="513"/>
                  </a:lnTo>
                  <a:lnTo>
                    <a:pt x="290" y="522"/>
                  </a:lnTo>
                  <a:lnTo>
                    <a:pt x="297" y="531"/>
                  </a:lnTo>
                  <a:lnTo>
                    <a:pt x="301" y="539"/>
                  </a:lnTo>
                  <a:lnTo>
                    <a:pt x="307" y="553"/>
                  </a:lnTo>
                  <a:lnTo>
                    <a:pt x="311" y="562"/>
                  </a:lnTo>
                  <a:lnTo>
                    <a:pt x="315" y="568"/>
                  </a:lnTo>
                  <a:lnTo>
                    <a:pt x="316" y="570"/>
                  </a:lnTo>
                  <a:lnTo>
                    <a:pt x="318" y="573"/>
                  </a:lnTo>
                  <a:lnTo>
                    <a:pt x="324" y="578"/>
                  </a:lnTo>
                  <a:lnTo>
                    <a:pt x="332" y="582"/>
                  </a:lnTo>
                  <a:lnTo>
                    <a:pt x="339" y="577"/>
                  </a:lnTo>
                  <a:lnTo>
                    <a:pt x="345" y="571"/>
                  </a:lnTo>
                  <a:lnTo>
                    <a:pt x="348" y="569"/>
                  </a:lnTo>
                  <a:lnTo>
                    <a:pt x="349" y="570"/>
                  </a:lnTo>
                  <a:lnTo>
                    <a:pt x="349" y="570"/>
                  </a:lnTo>
                  <a:lnTo>
                    <a:pt x="350" y="571"/>
                  </a:lnTo>
                  <a:lnTo>
                    <a:pt x="354" y="575"/>
                  </a:lnTo>
                  <a:lnTo>
                    <a:pt x="360" y="578"/>
                  </a:lnTo>
                  <a:lnTo>
                    <a:pt x="369" y="577"/>
                  </a:lnTo>
                  <a:lnTo>
                    <a:pt x="379" y="574"/>
                  </a:lnTo>
                  <a:lnTo>
                    <a:pt x="388" y="569"/>
                  </a:lnTo>
                  <a:lnTo>
                    <a:pt x="395" y="563"/>
                  </a:lnTo>
                  <a:lnTo>
                    <a:pt x="399" y="554"/>
                  </a:lnTo>
                  <a:lnTo>
                    <a:pt x="402" y="547"/>
                  </a:lnTo>
                  <a:lnTo>
                    <a:pt x="409" y="540"/>
                  </a:lnTo>
                  <a:lnTo>
                    <a:pt x="420" y="531"/>
                  </a:lnTo>
                  <a:lnTo>
                    <a:pt x="430" y="523"/>
                  </a:lnTo>
                  <a:lnTo>
                    <a:pt x="441" y="515"/>
                  </a:lnTo>
                  <a:lnTo>
                    <a:pt x="451" y="509"/>
                  </a:lnTo>
                  <a:lnTo>
                    <a:pt x="458" y="505"/>
                  </a:lnTo>
                  <a:lnTo>
                    <a:pt x="460" y="503"/>
                  </a:lnTo>
                  <a:lnTo>
                    <a:pt x="542" y="616"/>
                  </a:lnTo>
                  <a:lnTo>
                    <a:pt x="543" y="616"/>
                  </a:lnTo>
                  <a:lnTo>
                    <a:pt x="549" y="617"/>
                  </a:lnTo>
                  <a:lnTo>
                    <a:pt x="554" y="619"/>
                  </a:lnTo>
                  <a:lnTo>
                    <a:pt x="564" y="617"/>
                  </a:lnTo>
                  <a:lnTo>
                    <a:pt x="572" y="613"/>
                  </a:lnTo>
                  <a:lnTo>
                    <a:pt x="581" y="606"/>
                  </a:lnTo>
                  <a:lnTo>
                    <a:pt x="589" y="594"/>
                  </a:lnTo>
                  <a:lnTo>
                    <a:pt x="595" y="577"/>
                  </a:lnTo>
                  <a:lnTo>
                    <a:pt x="505" y="320"/>
                  </a:lnTo>
                  <a:lnTo>
                    <a:pt x="505" y="313"/>
                  </a:lnTo>
                  <a:lnTo>
                    <a:pt x="503" y="294"/>
                  </a:lnTo>
                  <a:lnTo>
                    <a:pt x="499" y="266"/>
                  </a:lnTo>
                  <a:lnTo>
                    <a:pt x="492" y="229"/>
                  </a:lnTo>
                  <a:lnTo>
                    <a:pt x="482" y="189"/>
                  </a:lnTo>
                  <a:lnTo>
                    <a:pt x="467" y="145"/>
                  </a:lnTo>
                  <a:lnTo>
                    <a:pt x="446" y="102"/>
                  </a:lnTo>
                  <a:lnTo>
                    <a:pt x="418" y="61"/>
                  </a:lnTo>
                  <a:lnTo>
                    <a:pt x="394" y="35"/>
                  </a:lnTo>
                  <a:lnTo>
                    <a:pt x="371" y="17"/>
                  </a:lnTo>
                  <a:lnTo>
                    <a:pt x="348" y="7"/>
                  </a:lnTo>
                  <a:lnTo>
                    <a:pt x="327" y="1"/>
                  </a:lnTo>
                  <a:lnTo>
                    <a:pt x="307" y="0"/>
                  </a:lnTo>
                  <a:lnTo>
                    <a:pt x="288" y="2"/>
                  </a:lnTo>
                  <a:lnTo>
                    <a:pt x="271" y="4"/>
                  </a:lnTo>
                  <a:lnTo>
                    <a:pt x="255" y="8"/>
                  </a:lnTo>
                  <a:lnTo>
                    <a:pt x="240" y="11"/>
                  </a:lnTo>
                  <a:lnTo>
                    <a:pt x="224" y="16"/>
                  </a:lnTo>
                  <a:lnTo>
                    <a:pt x="207" y="20"/>
                  </a:lnTo>
                  <a:lnTo>
                    <a:pt x="189" y="27"/>
                  </a:lnTo>
                  <a:lnTo>
                    <a:pt x="171" y="34"/>
                  </a:lnTo>
                  <a:lnTo>
                    <a:pt x="151" y="43"/>
                  </a:lnTo>
                  <a:lnTo>
                    <a:pt x="130" y="55"/>
                  </a:lnTo>
                  <a:lnTo>
                    <a:pt x="108" y="68"/>
                  </a:lnTo>
                  <a:lnTo>
                    <a:pt x="89" y="82"/>
                  </a:lnTo>
                  <a:lnTo>
                    <a:pt x="74" y="95"/>
                  </a:lnTo>
                  <a:lnTo>
                    <a:pt x="62" y="109"/>
                  </a:lnTo>
                  <a:lnTo>
                    <a:pt x="54" y="121"/>
                  </a:lnTo>
                  <a:lnTo>
                    <a:pt x="50" y="132"/>
                  </a:lnTo>
                  <a:lnTo>
                    <a:pt x="46" y="140"/>
                  </a:lnTo>
                  <a:lnTo>
                    <a:pt x="44" y="145"/>
                  </a:lnTo>
                  <a:lnTo>
                    <a:pt x="44" y="147"/>
                  </a:lnTo>
                  <a:lnTo>
                    <a:pt x="5" y="155"/>
                  </a:lnTo>
                  <a:lnTo>
                    <a:pt x="7" y="159"/>
                  </a:lnTo>
                  <a:lnTo>
                    <a:pt x="13" y="164"/>
                  </a:lnTo>
                  <a:lnTo>
                    <a:pt x="23" y="171"/>
                  </a:lnTo>
                  <a:lnTo>
                    <a:pt x="37" y="174"/>
                  </a:lnTo>
                  <a:lnTo>
                    <a:pt x="36" y="175"/>
                  </a:lnTo>
                  <a:lnTo>
                    <a:pt x="35" y="177"/>
                  </a:lnTo>
                  <a:lnTo>
                    <a:pt x="31" y="182"/>
                  </a:lnTo>
                  <a:lnTo>
                    <a:pt x="28" y="185"/>
                  </a:lnTo>
                  <a:lnTo>
                    <a:pt x="22" y="189"/>
                  </a:lnTo>
                  <a:lnTo>
                    <a:pt x="16" y="191"/>
                  </a:lnTo>
                  <a:lnTo>
                    <a:pt x="8" y="191"/>
                  </a:lnTo>
                  <a:lnTo>
                    <a:pt x="0" y="189"/>
                  </a:lnTo>
                  <a:lnTo>
                    <a:pt x="2" y="190"/>
                  </a:lnTo>
                  <a:lnTo>
                    <a:pt x="8" y="194"/>
                  </a:lnTo>
                  <a:lnTo>
                    <a:pt x="18" y="199"/>
                  </a:lnTo>
                  <a:lnTo>
                    <a:pt x="31" y="203"/>
                  </a:lnTo>
                  <a:lnTo>
                    <a:pt x="45" y="205"/>
                  </a:lnTo>
                  <a:lnTo>
                    <a:pt x="60" y="204"/>
                  </a:lnTo>
                  <a:lnTo>
                    <a:pt x="76" y="198"/>
                  </a:lnTo>
                  <a:lnTo>
                    <a:pt x="92"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782" y="1876"/>
              <a:ext cx="64" cy="47"/>
            </a:xfrm>
            <a:custGeom>
              <a:avLst/>
              <a:gdLst>
                <a:gd name="T0" fmla="*/ 0 w 128"/>
                <a:gd name="T1" fmla="*/ 55 h 95"/>
                <a:gd name="T2" fmla="*/ 2 w 128"/>
                <a:gd name="T3" fmla="*/ 54 h 95"/>
                <a:gd name="T4" fmla="*/ 9 w 128"/>
                <a:gd name="T5" fmla="*/ 50 h 95"/>
                <a:gd name="T6" fmla="*/ 20 w 128"/>
                <a:gd name="T7" fmla="*/ 43 h 95"/>
                <a:gd name="T8" fmla="*/ 34 w 128"/>
                <a:gd name="T9" fmla="*/ 35 h 95"/>
                <a:gd name="T10" fmla="*/ 51 w 128"/>
                <a:gd name="T11" fmla="*/ 27 h 95"/>
                <a:gd name="T12" fmla="*/ 71 w 128"/>
                <a:gd name="T13" fmla="*/ 17 h 95"/>
                <a:gd name="T14" fmla="*/ 91 w 128"/>
                <a:gd name="T15" fmla="*/ 8 h 95"/>
                <a:gd name="T16" fmla="*/ 113 w 128"/>
                <a:gd name="T17" fmla="*/ 0 h 95"/>
                <a:gd name="T18" fmla="*/ 128 w 128"/>
                <a:gd name="T19" fmla="*/ 50 h 95"/>
                <a:gd name="T20" fmla="*/ 39 w 128"/>
                <a:gd name="T21" fmla="*/ 95 h 95"/>
                <a:gd name="T22" fmla="*/ 0 w 128"/>
                <a:gd name="T23" fmla="*/ 5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95">
                  <a:moveTo>
                    <a:pt x="0" y="55"/>
                  </a:moveTo>
                  <a:lnTo>
                    <a:pt x="2" y="54"/>
                  </a:lnTo>
                  <a:lnTo>
                    <a:pt x="9" y="50"/>
                  </a:lnTo>
                  <a:lnTo>
                    <a:pt x="20" y="43"/>
                  </a:lnTo>
                  <a:lnTo>
                    <a:pt x="34" y="35"/>
                  </a:lnTo>
                  <a:lnTo>
                    <a:pt x="51" y="27"/>
                  </a:lnTo>
                  <a:lnTo>
                    <a:pt x="71" y="17"/>
                  </a:lnTo>
                  <a:lnTo>
                    <a:pt x="91" y="8"/>
                  </a:lnTo>
                  <a:lnTo>
                    <a:pt x="113" y="0"/>
                  </a:lnTo>
                  <a:lnTo>
                    <a:pt x="128" y="50"/>
                  </a:lnTo>
                  <a:lnTo>
                    <a:pt x="39" y="95"/>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792" y="1885"/>
              <a:ext cx="46" cy="30"/>
            </a:xfrm>
            <a:custGeom>
              <a:avLst/>
              <a:gdLst>
                <a:gd name="T0" fmla="*/ 0 w 93"/>
                <a:gd name="T1" fmla="*/ 41 h 60"/>
                <a:gd name="T2" fmla="*/ 2 w 93"/>
                <a:gd name="T3" fmla="*/ 40 h 60"/>
                <a:gd name="T4" fmla="*/ 7 w 93"/>
                <a:gd name="T5" fmla="*/ 35 h 60"/>
                <a:gd name="T6" fmla="*/ 15 w 93"/>
                <a:gd name="T7" fmla="*/ 31 h 60"/>
                <a:gd name="T8" fmla="*/ 27 w 93"/>
                <a:gd name="T9" fmla="*/ 24 h 60"/>
                <a:gd name="T10" fmla="*/ 39 w 93"/>
                <a:gd name="T11" fmla="*/ 17 h 60"/>
                <a:gd name="T12" fmla="*/ 54 w 93"/>
                <a:gd name="T13" fmla="*/ 10 h 60"/>
                <a:gd name="T14" fmla="*/ 70 w 93"/>
                <a:gd name="T15" fmla="*/ 4 h 60"/>
                <a:gd name="T16" fmla="*/ 88 w 93"/>
                <a:gd name="T17" fmla="*/ 0 h 60"/>
                <a:gd name="T18" fmla="*/ 93 w 93"/>
                <a:gd name="T19" fmla="*/ 26 h 60"/>
                <a:gd name="T20" fmla="*/ 24 w 93"/>
                <a:gd name="T21" fmla="*/ 60 h 60"/>
                <a:gd name="T22" fmla="*/ 0 w 93"/>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60">
                  <a:moveTo>
                    <a:pt x="0" y="41"/>
                  </a:moveTo>
                  <a:lnTo>
                    <a:pt x="2" y="40"/>
                  </a:lnTo>
                  <a:lnTo>
                    <a:pt x="7" y="35"/>
                  </a:lnTo>
                  <a:lnTo>
                    <a:pt x="15" y="31"/>
                  </a:lnTo>
                  <a:lnTo>
                    <a:pt x="27" y="24"/>
                  </a:lnTo>
                  <a:lnTo>
                    <a:pt x="39" y="17"/>
                  </a:lnTo>
                  <a:lnTo>
                    <a:pt x="54" y="10"/>
                  </a:lnTo>
                  <a:lnTo>
                    <a:pt x="70" y="4"/>
                  </a:lnTo>
                  <a:lnTo>
                    <a:pt x="88" y="0"/>
                  </a:lnTo>
                  <a:lnTo>
                    <a:pt x="93" y="26"/>
                  </a:lnTo>
                  <a:lnTo>
                    <a:pt x="24" y="60"/>
                  </a:lnTo>
                  <a:lnTo>
                    <a:pt x="0" y="41"/>
                  </a:lnTo>
                  <a:close/>
                </a:path>
              </a:pathLst>
            </a:custGeom>
            <a:solidFill>
              <a:srgbClr val="2B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853" y="1850"/>
              <a:ext cx="58" cy="38"/>
            </a:xfrm>
            <a:custGeom>
              <a:avLst/>
              <a:gdLst>
                <a:gd name="T0" fmla="*/ 0 w 117"/>
                <a:gd name="T1" fmla="*/ 49 h 77"/>
                <a:gd name="T2" fmla="*/ 13 w 117"/>
                <a:gd name="T3" fmla="*/ 42 h 77"/>
                <a:gd name="T4" fmla="*/ 24 w 117"/>
                <a:gd name="T5" fmla="*/ 35 h 77"/>
                <a:gd name="T6" fmla="*/ 35 w 117"/>
                <a:gd name="T7" fmla="*/ 28 h 77"/>
                <a:gd name="T8" fmla="*/ 46 w 117"/>
                <a:gd name="T9" fmla="*/ 22 h 77"/>
                <a:gd name="T10" fmla="*/ 58 w 117"/>
                <a:gd name="T11" fmla="*/ 17 h 77"/>
                <a:gd name="T12" fmla="*/ 71 w 117"/>
                <a:gd name="T13" fmla="*/ 11 h 77"/>
                <a:gd name="T14" fmla="*/ 87 w 117"/>
                <a:gd name="T15" fmla="*/ 6 h 77"/>
                <a:gd name="T16" fmla="*/ 105 w 117"/>
                <a:gd name="T17" fmla="*/ 0 h 77"/>
                <a:gd name="T18" fmla="*/ 117 w 117"/>
                <a:gd name="T19" fmla="*/ 32 h 77"/>
                <a:gd name="T20" fmla="*/ 23 w 117"/>
                <a:gd name="T21" fmla="*/ 77 h 77"/>
                <a:gd name="T22" fmla="*/ 0 w 117"/>
                <a:gd name="T23" fmla="*/ 4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77">
                  <a:moveTo>
                    <a:pt x="0" y="49"/>
                  </a:moveTo>
                  <a:lnTo>
                    <a:pt x="13" y="42"/>
                  </a:lnTo>
                  <a:lnTo>
                    <a:pt x="24" y="35"/>
                  </a:lnTo>
                  <a:lnTo>
                    <a:pt x="35" y="28"/>
                  </a:lnTo>
                  <a:lnTo>
                    <a:pt x="46" y="22"/>
                  </a:lnTo>
                  <a:lnTo>
                    <a:pt x="58" y="17"/>
                  </a:lnTo>
                  <a:lnTo>
                    <a:pt x="71" y="11"/>
                  </a:lnTo>
                  <a:lnTo>
                    <a:pt x="87" y="6"/>
                  </a:lnTo>
                  <a:lnTo>
                    <a:pt x="105" y="0"/>
                  </a:lnTo>
                  <a:lnTo>
                    <a:pt x="117" y="32"/>
                  </a:lnTo>
                  <a:lnTo>
                    <a:pt x="23" y="77"/>
                  </a:lnTo>
                  <a:lnTo>
                    <a:pt x="0" y="49"/>
                  </a:lnTo>
                  <a:close/>
                </a:path>
              </a:pathLst>
            </a:custGeom>
            <a:solidFill>
              <a:srgbClr val="2B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2965" y="2014"/>
              <a:ext cx="341" cy="501"/>
            </a:xfrm>
            <a:custGeom>
              <a:avLst/>
              <a:gdLst>
                <a:gd name="T0" fmla="*/ 389 w 683"/>
                <a:gd name="T1" fmla="*/ 0 h 1002"/>
                <a:gd name="T2" fmla="*/ 395 w 683"/>
                <a:gd name="T3" fmla="*/ 5 h 1002"/>
                <a:gd name="T4" fmla="*/ 409 w 683"/>
                <a:gd name="T5" fmla="*/ 18 h 1002"/>
                <a:gd name="T6" fmla="*/ 430 w 683"/>
                <a:gd name="T7" fmla="*/ 45 h 1002"/>
                <a:gd name="T8" fmla="*/ 457 w 683"/>
                <a:gd name="T9" fmla="*/ 91 h 1002"/>
                <a:gd name="T10" fmla="*/ 488 w 683"/>
                <a:gd name="T11" fmla="*/ 159 h 1002"/>
                <a:gd name="T12" fmla="*/ 523 w 683"/>
                <a:gd name="T13" fmla="*/ 256 h 1002"/>
                <a:gd name="T14" fmla="*/ 563 w 683"/>
                <a:gd name="T15" fmla="*/ 385 h 1002"/>
                <a:gd name="T16" fmla="*/ 606 w 683"/>
                <a:gd name="T17" fmla="*/ 550 h 1002"/>
                <a:gd name="T18" fmla="*/ 636 w 683"/>
                <a:gd name="T19" fmla="*/ 665 h 1002"/>
                <a:gd name="T20" fmla="*/ 655 w 683"/>
                <a:gd name="T21" fmla="*/ 727 h 1002"/>
                <a:gd name="T22" fmla="*/ 671 w 683"/>
                <a:gd name="T23" fmla="*/ 762 h 1002"/>
                <a:gd name="T24" fmla="*/ 681 w 683"/>
                <a:gd name="T25" fmla="*/ 777 h 1002"/>
                <a:gd name="T26" fmla="*/ 677 w 683"/>
                <a:gd name="T27" fmla="*/ 783 h 1002"/>
                <a:gd name="T28" fmla="*/ 666 w 683"/>
                <a:gd name="T29" fmla="*/ 794 h 1002"/>
                <a:gd name="T30" fmla="*/ 650 w 683"/>
                <a:gd name="T31" fmla="*/ 808 h 1002"/>
                <a:gd name="T32" fmla="*/ 628 w 683"/>
                <a:gd name="T33" fmla="*/ 824 h 1002"/>
                <a:gd name="T34" fmla="*/ 598 w 683"/>
                <a:gd name="T35" fmla="*/ 839 h 1002"/>
                <a:gd name="T36" fmla="*/ 561 w 683"/>
                <a:gd name="T37" fmla="*/ 852 h 1002"/>
                <a:gd name="T38" fmla="*/ 515 w 683"/>
                <a:gd name="T39" fmla="*/ 861 h 1002"/>
                <a:gd name="T40" fmla="*/ 465 w 683"/>
                <a:gd name="T41" fmla="*/ 866 h 1002"/>
                <a:gd name="T42" fmla="*/ 419 w 683"/>
                <a:gd name="T43" fmla="*/ 873 h 1002"/>
                <a:gd name="T44" fmla="*/ 380 w 683"/>
                <a:gd name="T45" fmla="*/ 881 h 1002"/>
                <a:gd name="T46" fmla="*/ 346 w 683"/>
                <a:gd name="T47" fmla="*/ 891 h 1002"/>
                <a:gd name="T48" fmla="*/ 315 w 683"/>
                <a:gd name="T49" fmla="*/ 902 h 1002"/>
                <a:gd name="T50" fmla="*/ 284 w 683"/>
                <a:gd name="T51" fmla="*/ 915 h 1002"/>
                <a:gd name="T52" fmla="*/ 251 w 683"/>
                <a:gd name="T53" fmla="*/ 929 h 1002"/>
                <a:gd name="T54" fmla="*/ 216 w 683"/>
                <a:gd name="T55" fmla="*/ 942 h 1002"/>
                <a:gd name="T56" fmla="*/ 160 w 683"/>
                <a:gd name="T57" fmla="*/ 961 h 1002"/>
                <a:gd name="T58" fmla="*/ 113 w 683"/>
                <a:gd name="T59" fmla="*/ 981 h 1002"/>
                <a:gd name="T60" fmla="*/ 91 w 683"/>
                <a:gd name="T61" fmla="*/ 994 h 1002"/>
                <a:gd name="T62" fmla="*/ 84 w 683"/>
                <a:gd name="T63" fmla="*/ 1000 h 1002"/>
                <a:gd name="T64" fmla="*/ 82 w 683"/>
                <a:gd name="T65" fmla="*/ 1000 h 1002"/>
                <a:gd name="T66" fmla="*/ 63 w 683"/>
                <a:gd name="T67" fmla="*/ 987 h 1002"/>
                <a:gd name="T68" fmla="*/ 38 w 683"/>
                <a:gd name="T69" fmla="*/ 960 h 1002"/>
                <a:gd name="T70" fmla="*/ 14 w 683"/>
                <a:gd name="T71" fmla="*/ 919 h 1002"/>
                <a:gd name="T72" fmla="*/ 4 w 683"/>
                <a:gd name="T73" fmla="*/ 884 h 1002"/>
                <a:gd name="T74" fmla="*/ 0 w 683"/>
                <a:gd name="T75" fmla="*/ 867 h 1002"/>
                <a:gd name="T76" fmla="*/ 1 w 683"/>
                <a:gd name="T77" fmla="*/ 834 h 1002"/>
                <a:gd name="T78" fmla="*/ 14 w 683"/>
                <a:gd name="T79" fmla="*/ 830 h 1002"/>
                <a:gd name="T80" fmla="*/ 48 w 683"/>
                <a:gd name="T81" fmla="*/ 819 h 1002"/>
                <a:gd name="T82" fmla="*/ 97 w 683"/>
                <a:gd name="T83" fmla="*/ 803 h 1002"/>
                <a:gd name="T84" fmla="*/ 153 w 683"/>
                <a:gd name="T85" fmla="*/ 785 h 1002"/>
                <a:gd name="T86" fmla="*/ 212 w 683"/>
                <a:gd name="T87" fmla="*/ 766 h 1002"/>
                <a:gd name="T88" fmla="*/ 264 w 683"/>
                <a:gd name="T89" fmla="*/ 750 h 1002"/>
                <a:gd name="T90" fmla="*/ 304 w 683"/>
                <a:gd name="T91" fmla="*/ 738 h 1002"/>
                <a:gd name="T92" fmla="*/ 326 w 683"/>
                <a:gd name="T93" fmla="*/ 731 h 1002"/>
                <a:gd name="T94" fmla="*/ 359 w 683"/>
                <a:gd name="T95" fmla="*/ 719 h 1002"/>
                <a:gd name="T96" fmla="*/ 401 w 683"/>
                <a:gd name="T97" fmla="*/ 702 h 1002"/>
                <a:gd name="T98" fmla="*/ 439 w 683"/>
                <a:gd name="T99" fmla="*/ 687 h 1002"/>
                <a:gd name="T100" fmla="*/ 461 w 683"/>
                <a:gd name="T101" fmla="*/ 680 h 1002"/>
                <a:gd name="T102" fmla="*/ 454 w 683"/>
                <a:gd name="T103" fmla="*/ 639 h 1002"/>
                <a:gd name="T104" fmla="*/ 423 w 683"/>
                <a:gd name="T105" fmla="*/ 543 h 1002"/>
                <a:gd name="T106" fmla="*/ 385 w 683"/>
                <a:gd name="T107" fmla="*/ 437 h 1002"/>
                <a:gd name="T108" fmla="*/ 356 w 683"/>
                <a:gd name="T109" fmla="*/ 365 h 1002"/>
                <a:gd name="T110" fmla="*/ 334 w 683"/>
                <a:gd name="T111" fmla="*/ 289 h 1002"/>
                <a:gd name="T112" fmla="*/ 318 w 683"/>
                <a:gd name="T113" fmla="*/ 171 h 1002"/>
                <a:gd name="T114" fmla="*/ 330 w 683"/>
                <a:gd name="T115" fmla="*/ 59 h 1002"/>
                <a:gd name="T116" fmla="*/ 387 w 683"/>
                <a:gd name="T117"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3" h="1002">
                  <a:moveTo>
                    <a:pt x="387" y="0"/>
                  </a:moveTo>
                  <a:lnTo>
                    <a:pt x="389" y="0"/>
                  </a:lnTo>
                  <a:lnTo>
                    <a:pt x="391" y="1"/>
                  </a:lnTo>
                  <a:lnTo>
                    <a:pt x="395" y="5"/>
                  </a:lnTo>
                  <a:lnTo>
                    <a:pt x="402" y="10"/>
                  </a:lnTo>
                  <a:lnTo>
                    <a:pt x="409" y="18"/>
                  </a:lnTo>
                  <a:lnTo>
                    <a:pt x="419" y="30"/>
                  </a:lnTo>
                  <a:lnTo>
                    <a:pt x="430" y="45"/>
                  </a:lnTo>
                  <a:lnTo>
                    <a:pt x="443" y="66"/>
                  </a:lnTo>
                  <a:lnTo>
                    <a:pt x="457" y="91"/>
                  </a:lnTo>
                  <a:lnTo>
                    <a:pt x="472" y="122"/>
                  </a:lnTo>
                  <a:lnTo>
                    <a:pt x="488" y="159"/>
                  </a:lnTo>
                  <a:lnTo>
                    <a:pt x="505" y="204"/>
                  </a:lnTo>
                  <a:lnTo>
                    <a:pt x="523" y="256"/>
                  </a:lnTo>
                  <a:lnTo>
                    <a:pt x="543" y="316"/>
                  </a:lnTo>
                  <a:lnTo>
                    <a:pt x="563" y="385"/>
                  </a:lnTo>
                  <a:lnTo>
                    <a:pt x="585" y="463"/>
                  </a:lnTo>
                  <a:lnTo>
                    <a:pt x="606" y="550"/>
                  </a:lnTo>
                  <a:lnTo>
                    <a:pt x="624" y="615"/>
                  </a:lnTo>
                  <a:lnTo>
                    <a:pt x="636" y="665"/>
                  </a:lnTo>
                  <a:lnTo>
                    <a:pt x="646" y="702"/>
                  </a:lnTo>
                  <a:lnTo>
                    <a:pt x="655" y="727"/>
                  </a:lnTo>
                  <a:lnTo>
                    <a:pt x="663" y="747"/>
                  </a:lnTo>
                  <a:lnTo>
                    <a:pt x="671" y="762"/>
                  </a:lnTo>
                  <a:lnTo>
                    <a:pt x="683" y="776"/>
                  </a:lnTo>
                  <a:lnTo>
                    <a:pt x="681" y="777"/>
                  </a:lnTo>
                  <a:lnTo>
                    <a:pt x="680" y="779"/>
                  </a:lnTo>
                  <a:lnTo>
                    <a:pt x="677" y="783"/>
                  </a:lnTo>
                  <a:lnTo>
                    <a:pt x="672" y="788"/>
                  </a:lnTo>
                  <a:lnTo>
                    <a:pt x="666" y="794"/>
                  </a:lnTo>
                  <a:lnTo>
                    <a:pt x="659" y="801"/>
                  </a:lnTo>
                  <a:lnTo>
                    <a:pt x="650" y="808"/>
                  </a:lnTo>
                  <a:lnTo>
                    <a:pt x="640" y="816"/>
                  </a:lnTo>
                  <a:lnTo>
                    <a:pt x="628" y="824"/>
                  </a:lnTo>
                  <a:lnTo>
                    <a:pt x="615" y="831"/>
                  </a:lnTo>
                  <a:lnTo>
                    <a:pt x="598" y="839"/>
                  </a:lnTo>
                  <a:lnTo>
                    <a:pt x="581" y="846"/>
                  </a:lnTo>
                  <a:lnTo>
                    <a:pt x="561" y="852"/>
                  </a:lnTo>
                  <a:lnTo>
                    <a:pt x="540" y="856"/>
                  </a:lnTo>
                  <a:lnTo>
                    <a:pt x="515" y="861"/>
                  </a:lnTo>
                  <a:lnTo>
                    <a:pt x="490" y="863"/>
                  </a:lnTo>
                  <a:lnTo>
                    <a:pt x="465" y="866"/>
                  </a:lnTo>
                  <a:lnTo>
                    <a:pt x="440" y="869"/>
                  </a:lnTo>
                  <a:lnTo>
                    <a:pt x="419" y="873"/>
                  </a:lnTo>
                  <a:lnTo>
                    <a:pt x="399" y="876"/>
                  </a:lnTo>
                  <a:lnTo>
                    <a:pt x="380" y="881"/>
                  </a:lnTo>
                  <a:lnTo>
                    <a:pt x="363" y="885"/>
                  </a:lnTo>
                  <a:lnTo>
                    <a:pt x="346" y="891"/>
                  </a:lnTo>
                  <a:lnTo>
                    <a:pt x="330" y="897"/>
                  </a:lnTo>
                  <a:lnTo>
                    <a:pt x="315" y="902"/>
                  </a:lnTo>
                  <a:lnTo>
                    <a:pt x="299" y="909"/>
                  </a:lnTo>
                  <a:lnTo>
                    <a:pt x="284" y="915"/>
                  </a:lnTo>
                  <a:lnTo>
                    <a:pt x="268" y="922"/>
                  </a:lnTo>
                  <a:lnTo>
                    <a:pt x="251" y="929"/>
                  </a:lnTo>
                  <a:lnTo>
                    <a:pt x="234" y="936"/>
                  </a:lnTo>
                  <a:lnTo>
                    <a:pt x="216" y="942"/>
                  </a:lnTo>
                  <a:lnTo>
                    <a:pt x="196" y="949"/>
                  </a:lnTo>
                  <a:lnTo>
                    <a:pt x="160" y="961"/>
                  </a:lnTo>
                  <a:lnTo>
                    <a:pt x="133" y="972"/>
                  </a:lnTo>
                  <a:lnTo>
                    <a:pt x="113" y="981"/>
                  </a:lnTo>
                  <a:lnTo>
                    <a:pt x="99" y="988"/>
                  </a:lnTo>
                  <a:lnTo>
                    <a:pt x="91" y="994"/>
                  </a:lnTo>
                  <a:lnTo>
                    <a:pt x="87" y="998"/>
                  </a:lnTo>
                  <a:lnTo>
                    <a:pt x="84" y="1000"/>
                  </a:lnTo>
                  <a:lnTo>
                    <a:pt x="84" y="1002"/>
                  </a:lnTo>
                  <a:lnTo>
                    <a:pt x="82" y="1000"/>
                  </a:lnTo>
                  <a:lnTo>
                    <a:pt x="74" y="995"/>
                  </a:lnTo>
                  <a:lnTo>
                    <a:pt x="63" y="987"/>
                  </a:lnTo>
                  <a:lnTo>
                    <a:pt x="52" y="975"/>
                  </a:lnTo>
                  <a:lnTo>
                    <a:pt x="38" y="960"/>
                  </a:lnTo>
                  <a:lnTo>
                    <a:pt x="25" y="941"/>
                  </a:lnTo>
                  <a:lnTo>
                    <a:pt x="14" y="919"/>
                  </a:lnTo>
                  <a:lnTo>
                    <a:pt x="5" y="892"/>
                  </a:lnTo>
                  <a:lnTo>
                    <a:pt x="4" y="884"/>
                  </a:lnTo>
                  <a:lnTo>
                    <a:pt x="1" y="876"/>
                  </a:lnTo>
                  <a:lnTo>
                    <a:pt x="0" y="867"/>
                  </a:lnTo>
                  <a:lnTo>
                    <a:pt x="0" y="856"/>
                  </a:lnTo>
                  <a:lnTo>
                    <a:pt x="1" y="834"/>
                  </a:lnTo>
                  <a:lnTo>
                    <a:pt x="5" y="833"/>
                  </a:lnTo>
                  <a:lnTo>
                    <a:pt x="14" y="830"/>
                  </a:lnTo>
                  <a:lnTo>
                    <a:pt x="29" y="825"/>
                  </a:lnTo>
                  <a:lnTo>
                    <a:pt x="48" y="819"/>
                  </a:lnTo>
                  <a:lnTo>
                    <a:pt x="72" y="811"/>
                  </a:lnTo>
                  <a:lnTo>
                    <a:pt x="97" y="803"/>
                  </a:lnTo>
                  <a:lnTo>
                    <a:pt x="125" y="794"/>
                  </a:lnTo>
                  <a:lnTo>
                    <a:pt x="153" y="785"/>
                  </a:lnTo>
                  <a:lnTo>
                    <a:pt x="183" y="776"/>
                  </a:lnTo>
                  <a:lnTo>
                    <a:pt x="212" y="766"/>
                  </a:lnTo>
                  <a:lnTo>
                    <a:pt x="239" y="758"/>
                  </a:lnTo>
                  <a:lnTo>
                    <a:pt x="264" y="750"/>
                  </a:lnTo>
                  <a:lnTo>
                    <a:pt x="286" y="743"/>
                  </a:lnTo>
                  <a:lnTo>
                    <a:pt x="304" y="738"/>
                  </a:lnTo>
                  <a:lnTo>
                    <a:pt x="318" y="733"/>
                  </a:lnTo>
                  <a:lnTo>
                    <a:pt x="326" y="731"/>
                  </a:lnTo>
                  <a:lnTo>
                    <a:pt x="340" y="726"/>
                  </a:lnTo>
                  <a:lnTo>
                    <a:pt x="359" y="719"/>
                  </a:lnTo>
                  <a:lnTo>
                    <a:pt x="379" y="711"/>
                  </a:lnTo>
                  <a:lnTo>
                    <a:pt x="401" y="702"/>
                  </a:lnTo>
                  <a:lnTo>
                    <a:pt x="421" y="694"/>
                  </a:lnTo>
                  <a:lnTo>
                    <a:pt x="439" y="687"/>
                  </a:lnTo>
                  <a:lnTo>
                    <a:pt x="453" y="682"/>
                  </a:lnTo>
                  <a:lnTo>
                    <a:pt x="461" y="680"/>
                  </a:lnTo>
                  <a:lnTo>
                    <a:pt x="461" y="668"/>
                  </a:lnTo>
                  <a:lnTo>
                    <a:pt x="454" y="639"/>
                  </a:lnTo>
                  <a:lnTo>
                    <a:pt x="440" y="595"/>
                  </a:lnTo>
                  <a:lnTo>
                    <a:pt x="423" y="543"/>
                  </a:lnTo>
                  <a:lnTo>
                    <a:pt x="404" y="489"/>
                  </a:lnTo>
                  <a:lnTo>
                    <a:pt x="385" y="437"/>
                  </a:lnTo>
                  <a:lnTo>
                    <a:pt x="369" y="394"/>
                  </a:lnTo>
                  <a:lnTo>
                    <a:pt x="356" y="365"/>
                  </a:lnTo>
                  <a:lnTo>
                    <a:pt x="346" y="335"/>
                  </a:lnTo>
                  <a:lnTo>
                    <a:pt x="334" y="289"/>
                  </a:lnTo>
                  <a:lnTo>
                    <a:pt x="324" y="232"/>
                  </a:lnTo>
                  <a:lnTo>
                    <a:pt x="318" y="171"/>
                  </a:lnTo>
                  <a:lnTo>
                    <a:pt x="319" y="112"/>
                  </a:lnTo>
                  <a:lnTo>
                    <a:pt x="330" y="59"/>
                  </a:lnTo>
                  <a:lnTo>
                    <a:pt x="352" y="20"/>
                  </a:lnTo>
                  <a:lnTo>
                    <a:pt x="387" y="0"/>
                  </a:lnTo>
                  <a:close/>
                </a:path>
              </a:pathLst>
            </a:custGeom>
            <a:solidFill>
              <a:srgbClr val="004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972" y="2031"/>
              <a:ext cx="40" cy="226"/>
            </a:xfrm>
            <a:custGeom>
              <a:avLst/>
              <a:gdLst>
                <a:gd name="T0" fmla="*/ 30 w 81"/>
                <a:gd name="T1" fmla="*/ 9 h 452"/>
                <a:gd name="T2" fmla="*/ 30 w 81"/>
                <a:gd name="T3" fmla="*/ 30 h 452"/>
                <a:gd name="T4" fmla="*/ 46 w 81"/>
                <a:gd name="T5" fmla="*/ 60 h 452"/>
                <a:gd name="T6" fmla="*/ 0 w 81"/>
                <a:gd name="T7" fmla="*/ 376 h 452"/>
                <a:gd name="T8" fmla="*/ 33 w 81"/>
                <a:gd name="T9" fmla="*/ 452 h 452"/>
                <a:gd name="T10" fmla="*/ 71 w 81"/>
                <a:gd name="T11" fmla="*/ 363 h 452"/>
                <a:gd name="T12" fmla="*/ 59 w 81"/>
                <a:gd name="T13" fmla="*/ 60 h 452"/>
                <a:gd name="T14" fmla="*/ 81 w 81"/>
                <a:gd name="T15" fmla="*/ 30 h 452"/>
                <a:gd name="T16" fmla="*/ 68 w 81"/>
                <a:gd name="T17" fmla="*/ 0 h 452"/>
                <a:gd name="T18" fmla="*/ 30 w 81"/>
                <a:gd name="T19" fmla="*/ 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452">
                  <a:moveTo>
                    <a:pt x="30" y="9"/>
                  </a:moveTo>
                  <a:lnTo>
                    <a:pt x="30" y="30"/>
                  </a:lnTo>
                  <a:lnTo>
                    <a:pt x="46" y="60"/>
                  </a:lnTo>
                  <a:lnTo>
                    <a:pt x="0" y="376"/>
                  </a:lnTo>
                  <a:lnTo>
                    <a:pt x="33" y="452"/>
                  </a:lnTo>
                  <a:lnTo>
                    <a:pt x="71" y="363"/>
                  </a:lnTo>
                  <a:lnTo>
                    <a:pt x="59" y="60"/>
                  </a:lnTo>
                  <a:lnTo>
                    <a:pt x="81" y="30"/>
                  </a:lnTo>
                  <a:lnTo>
                    <a:pt x="68" y="0"/>
                  </a:lnTo>
                  <a:lnTo>
                    <a:pt x="30" y="9"/>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002" y="2008"/>
              <a:ext cx="125" cy="298"/>
            </a:xfrm>
            <a:custGeom>
              <a:avLst/>
              <a:gdLst>
                <a:gd name="T0" fmla="*/ 154 w 250"/>
                <a:gd name="T1" fmla="*/ 14 h 596"/>
                <a:gd name="T2" fmla="*/ 169 w 250"/>
                <a:gd name="T3" fmla="*/ 34 h 596"/>
                <a:gd name="T4" fmla="*/ 183 w 250"/>
                <a:gd name="T5" fmla="*/ 57 h 596"/>
                <a:gd name="T6" fmla="*/ 196 w 250"/>
                <a:gd name="T7" fmla="*/ 80 h 596"/>
                <a:gd name="T8" fmla="*/ 204 w 250"/>
                <a:gd name="T9" fmla="*/ 96 h 596"/>
                <a:gd name="T10" fmla="*/ 213 w 250"/>
                <a:gd name="T11" fmla="*/ 114 h 596"/>
                <a:gd name="T12" fmla="*/ 206 w 250"/>
                <a:gd name="T13" fmla="*/ 124 h 596"/>
                <a:gd name="T14" fmla="*/ 184 w 250"/>
                <a:gd name="T15" fmla="*/ 129 h 596"/>
                <a:gd name="T16" fmla="*/ 165 w 250"/>
                <a:gd name="T17" fmla="*/ 136 h 596"/>
                <a:gd name="T18" fmla="*/ 146 w 250"/>
                <a:gd name="T19" fmla="*/ 146 h 596"/>
                <a:gd name="T20" fmla="*/ 134 w 250"/>
                <a:gd name="T21" fmla="*/ 156 h 596"/>
                <a:gd name="T22" fmla="*/ 180 w 250"/>
                <a:gd name="T23" fmla="*/ 182 h 596"/>
                <a:gd name="T24" fmla="*/ 195 w 250"/>
                <a:gd name="T25" fmla="*/ 190 h 596"/>
                <a:gd name="T26" fmla="*/ 210 w 250"/>
                <a:gd name="T27" fmla="*/ 199 h 596"/>
                <a:gd name="T28" fmla="*/ 225 w 250"/>
                <a:gd name="T29" fmla="*/ 205 h 596"/>
                <a:gd name="T30" fmla="*/ 213 w 250"/>
                <a:gd name="T31" fmla="*/ 223 h 596"/>
                <a:gd name="T32" fmla="*/ 177 w 250"/>
                <a:gd name="T33" fmla="*/ 257 h 596"/>
                <a:gd name="T34" fmla="*/ 145 w 250"/>
                <a:gd name="T35" fmla="*/ 298 h 596"/>
                <a:gd name="T36" fmla="*/ 115 w 250"/>
                <a:gd name="T37" fmla="*/ 344 h 596"/>
                <a:gd name="T38" fmla="*/ 87 w 250"/>
                <a:gd name="T39" fmla="*/ 392 h 596"/>
                <a:gd name="T40" fmla="*/ 62 w 250"/>
                <a:gd name="T41" fmla="*/ 443 h 596"/>
                <a:gd name="T42" fmla="*/ 40 w 250"/>
                <a:gd name="T43" fmla="*/ 494 h 596"/>
                <a:gd name="T44" fmla="*/ 19 w 250"/>
                <a:gd name="T45" fmla="*/ 543 h 596"/>
                <a:gd name="T46" fmla="*/ 0 w 250"/>
                <a:gd name="T47" fmla="*/ 593 h 596"/>
                <a:gd name="T48" fmla="*/ 18 w 250"/>
                <a:gd name="T49" fmla="*/ 570 h 596"/>
                <a:gd name="T50" fmla="*/ 37 w 250"/>
                <a:gd name="T51" fmla="*/ 524 h 596"/>
                <a:gd name="T52" fmla="*/ 59 w 250"/>
                <a:gd name="T53" fmla="*/ 474 h 596"/>
                <a:gd name="T54" fmla="*/ 82 w 250"/>
                <a:gd name="T55" fmla="*/ 422 h 596"/>
                <a:gd name="T56" fmla="*/ 108 w 250"/>
                <a:gd name="T57" fmla="*/ 371 h 596"/>
                <a:gd name="T58" fmla="*/ 138 w 250"/>
                <a:gd name="T59" fmla="*/ 323 h 596"/>
                <a:gd name="T60" fmla="*/ 169 w 250"/>
                <a:gd name="T61" fmla="*/ 278 h 596"/>
                <a:gd name="T62" fmla="*/ 205 w 250"/>
                <a:gd name="T63" fmla="*/ 241 h 596"/>
                <a:gd name="T64" fmla="*/ 243 w 250"/>
                <a:gd name="T65" fmla="*/ 211 h 596"/>
                <a:gd name="T66" fmla="*/ 242 w 250"/>
                <a:gd name="T67" fmla="*/ 204 h 596"/>
                <a:gd name="T68" fmla="*/ 225 w 250"/>
                <a:gd name="T69" fmla="*/ 197 h 596"/>
                <a:gd name="T70" fmla="*/ 210 w 250"/>
                <a:gd name="T71" fmla="*/ 189 h 596"/>
                <a:gd name="T72" fmla="*/ 194 w 250"/>
                <a:gd name="T73" fmla="*/ 180 h 596"/>
                <a:gd name="T74" fmla="*/ 177 w 250"/>
                <a:gd name="T75" fmla="*/ 171 h 596"/>
                <a:gd name="T76" fmla="*/ 167 w 250"/>
                <a:gd name="T77" fmla="*/ 165 h 596"/>
                <a:gd name="T78" fmla="*/ 150 w 250"/>
                <a:gd name="T79" fmla="*/ 155 h 596"/>
                <a:gd name="T80" fmla="*/ 166 w 250"/>
                <a:gd name="T81" fmla="*/ 146 h 596"/>
                <a:gd name="T82" fmla="*/ 183 w 250"/>
                <a:gd name="T83" fmla="*/ 137 h 596"/>
                <a:gd name="T84" fmla="*/ 203 w 250"/>
                <a:gd name="T85" fmla="*/ 132 h 596"/>
                <a:gd name="T86" fmla="*/ 223 w 250"/>
                <a:gd name="T87" fmla="*/ 128 h 596"/>
                <a:gd name="T88" fmla="*/ 210 w 250"/>
                <a:gd name="T89" fmla="*/ 89 h 596"/>
                <a:gd name="T90" fmla="*/ 197 w 250"/>
                <a:gd name="T91" fmla="*/ 64 h 596"/>
                <a:gd name="T92" fmla="*/ 183 w 250"/>
                <a:gd name="T93" fmla="*/ 41 h 596"/>
                <a:gd name="T94" fmla="*/ 168 w 250"/>
                <a:gd name="T95" fmla="*/ 19 h 596"/>
                <a:gd name="T96" fmla="*/ 150 w 250"/>
                <a:gd name="T97"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 h="596">
                  <a:moveTo>
                    <a:pt x="145" y="6"/>
                  </a:moveTo>
                  <a:lnTo>
                    <a:pt x="154" y="14"/>
                  </a:lnTo>
                  <a:lnTo>
                    <a:pt x="162" y="23"/>
                  </a:lnTo>
                  <a:lnTo>
                    <a:pt x="169" y="34"/>
                  </a:lnTo>
                  <a:lnTo>
                    <a:pt x="176" y="45"/>
                  </a:lnTo>
                  <a:lnTo>
                    <a:pt x="183" y="57"/>
                  </a:lnTo>
                  <a:lnTo>
                    <a:pt x="189" y="68"/>
                  </a:lnTo>
                  <a:lnTo>
                    <a:pt x="196" y="80"/>
                  </a:lnTo>
                  <a:lnTo>
                    <a:pt x="202" y="92"/>
                  </a:lnTo>
                  <a:lnTo>
                    <a:pt x="204" y="96"/>
                  </a:lnTo>
                  <a:lnTo>
                    <a:pt x="207" y="104"/>
                  </a:lnTo>
                  <a:lnTo>
                    <a:pt x="213" y="114"/>
                  </a:lnTo>
                  <a:lnTo>
                    <a:pt x="217" y="121"/>
                  </a:lnTo>
                  <a:lnTo>
                    <a:pt x="206" y="124"/>
                  </a:lnTo>
                  <a:lnTo>
                    <a:pt x="195" y="126"/>
                  </a:lnTo>
                  <a:lnTo>
                    <a:pt x="184" y="129"/>
                  </a:lnTo>
                  <a:lnTo>
                    <a:pt x="174" y="133"/>
                  </a:lnTo>
                  <a:lnTo>
                    <a:pt x="165" y="136"/>
                  </a:lnTo>
                  <a:lnTo>
                    <a:pt x="155" y="141"/>
                  </a:lnTo>
                  <a:lnTo>
                    <a:pt x="146" y="146"/>
                  </a:lnTo>
                  <a:lnTo>
                    <a:pt x="138" y="151"/>
                  </a:lnTo>
                  <a:lnTo>
                    <a:pt x="134" y="156"/>
                  </a:lnTo>
                  <a:lnTo>
                    <a:pt x="173" y="178"/>
                  </a:lnTo>
                  <a:lnTo>
                    <a:pt x="180" y="182"/>
                  </a:lnTo>
                  <a:lnTo>
                    <a:pt x="188" y="186"/>
                  </a:lnTo>
                  <a:lnTo>
                    <a:pt x="195" y="190"/>
                  </a:lnTo>
                  <a:lnTo>
                    <a:pt x="203" y="194"/>
                  </a:lnTo>
                  <a:lnTo>
                    <a:pt x="210" y="199"/>
                  </a:lnTo>
                  <a:lnTo>
                    <a:pt x="218" y="202"/>
                  </a:lnTo>
                  <a:lnTo>
                    <a:pt x="225" y="205"/>
                  </a:lnTo>
                  <a:lnTo>
                    <a:pt x="233" y="209"/>
                  </a:lnTo>
                  <a:lnTo>
                    <a:pt x="213" y="223"/>
                  </a:lnTo>
                  <a:lnTo>
                    <a:pt x="195" y="239"/>
                  </a:lnTo>
                  <a:lnTo>
                    <a:pt x="177" y="257"/>
                  </a:lnTo>
                  <a:lnTo>
                    <a:pt x="161" y="277"/>
                  </a:lnTo>
                  <a:lnTo>
                    <a:pt x="145" y="298"/>
                  </a:lnTo>
                  <a:lnTo>
                    <a:pt x="129" y="321"/>
                  </a:lnTo>
                  <a:lnTo>
                    <a:pt x="115" y="344"/>
                  </a:lnTo>
                  <a:lnTo>
                    <a:pt x="101" y="368"/>
                  </a:lnTo>
                  <a:lnTo>
                    <a:pt x="87" y="392"/>
                  </a:lnTo>
                  <a:lnTo>
                    <a:pt x="75" y="418"/>
                  </a:lnTo>
                  <a:lnTo>
                    <a:pt x="62" y="443"/>
                  </a:lnTo>
                  <a:lnTo>
                    <a:pt x="52" y="468"/>
                  </a:lnTo>
                  <a:lnTo>
                    <a:pt x="40" y="494"/>
                  </a:lnTo>
                  <a:lnTo>
                    <a:pt x="30" y="519"/>
                  </a:lnTo>
                  <a:lnTo>
                    <a:pt x="19" y="543"/>
                  </a:lnTo>
                  <a:lnTo>
                    <a:pt x="10" y="566"/>
                  </a:lnTo>
                  <a:lnTo>
                    <a:pt x="0" y="593"/>
                  </a:lnTo>
                  <a:lnTo>
                    <a:pt x="8" y="596"/>
                  </a:lnTo>
                  <a:lnTo>
                    <a:pt x="18" y="570"/>
                  </a:lnTo>
                  <a:lnTo>
                    <a:pt x="27" y="547"/>
                  </a:lnTo>
                  <a:lnTo>
                    <a:pt x="37" y="524"/>
                  </a:lnTo>
                  <a:lnTo>
                    <a:pt x="47" y="499"/>
                  </a:lnTo>
                  <a:lnTo>
                    <a:pt x="59" y="474"/>
                  </a:lnTo>
                  <a:lnTo>
                    <a:pt x="70" y="449"/>
                  </a:lnTo>
                  <a:lnTo>
                    <a:pt x="82" y="422"/>
                  </a:lnTo>
                  <a:lnTo>
                    <a:pt x="96" y="397"/>
                  </a:lnTo>
                  <a:lnTo>
                    <a:pt x="108" y="371"/>
                  </a:lnTo>
                  <a:lnTo>
                    <a:pt x="123" y="347"/>
                  </a:lnTo>
                  <a:lnTo>
                    <a:pt x="138" y="323"/>
                  </a:lnTo>
                  <a:lnTo>
                    <a:pt x="153" y="300"/>
                  </a:lnTo>
                  <a:lnTo>
                    <a:pt x="169" y="278"/>
                  </a:lnTo>
                  <a:lnTo>
                    <a:pt x="187" y="258"/>
                  </a:lnTo>
                  <a:lnTo>
                    <a:pt x="205" y="241"/>
                  </a:lnTo>
                  <a:lnTo>
                    <a:pt x="223" y="225"/>
                  </a:lnTo>
                  <a:lnTo>
                    <a:pt x="243" y="211"/>
                  </a:lnTo>
                  <a:lnTo>
                    <a:pt x="250" y="208"/>
                  </a:lnTo>
                  <a:lnTo>
                    <a:pt x="242" y="204"/>
                  </a:lnTo>
                  <a:lnTo>
                    <a:pt x="234" y="201"/>
                  </a:lnTo>
                  <a:lnTo>
                    <a:pt x="225" y="197"/>
                  </a:lnTo>
                  <a:lnTo>
                    <a:pt x="218" y="193"/>
                  </a:lnTo>
                  <a:lnTo>
                    <a:pt x="210" y="189"/>
                  </a:lnTo>
                  <a:lnTo>
                    <a:pt x="202" y="185"/>
                  </a:lnTo>
                  <a:lnTo>
                    <a:pt x="194" y="180"/>
                  </a:lnTo>
                  <a:lnTo>
                    <a:pt x="185" y="175"/>
                  </a:lnTo>
                  <a:lnTo>
                    <a:pt x="177" y="171"/>
                  </a:lnTo>
                  <a:lnTo>
                    <a:pt x="174" y="170"/>
                  </a:lnTo>
                  <a:lnTo>
                    <a:pt x="167" y="165"/>
                  </a:lnTo>
                  <a:lnTo>
                    <a:pt x="158" y="159"/>
                  </a:lnTo>
                  <a:lnTo>
                    <a:pt x="150" y="155"/>
                  </a:lnTo>
                  <a:lnTo>
                    <a:pt x="158" y="150"/>
                  </a:lnTo>
                  <a:lnTo>
                    <a:pt x="166" y="146"/>
                  </a:lnTo>
                  <a:lnTo>
                    <a:pt x="174" y="142"/>
                  </a:lnTo>
                  <a:lnTo>
                    <a:pt x="183" y="137"/>
                  </a:lnTo>
                  <a:lnTo>
                    <a:pt x="194" y="135"/>
                  </a:lnTo>
                  <a:lnTo>
                    <a:pt x="203" y="132"/>
                  </a:lnTo>
                  <a:lnTo>
                    <a:pt x="213" y="129"/>
                  </a:lnTo>
                  <a:lnTo>
                    <a:pt x="223" y="128"/>
                  </a:lnTo>
                  <a:lnTo>
                    <a:pt x="229" y="128"/>
                  </a:lnTo>
                  <a:lnTo>
                    <a:pt x="210" y="89"/>
                  </a:lnTo>
                  <a:lnTo>
                    <a:pt x="204" y="76"/>
                  </a:lnTo>
                  <a:lnTo>
                    <a:pt x="197" y="64"/>
                  </a:lnTo>
                  <a:lnTo>
                    <a:pt x="190" y="52"/>
                  </a:lnTo>
                  <a:lnTo>
                    <a:pt x="183" y="41"/>
                  </a:lnTo>
                  <a:lnTo>
                    <a:pt x="176" y="29"/>
                  </a:lnTo>
                  <a:lnTo>
                    <a:pt x="168" y="19"/>
                  </a:lnTo>
                  <a:lnTo>
                    <a:pt x="159" y="9"/>
                  </a:lnTo>
                  <a:lnTo>
                    <a:pt x="150" y="0"/>
                  </a:lnTo>
                  <a:lnTo>
                    <a:pt x="14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2887" y="2020"/>
              <a:ext cx="42" cy="49"/>
            </a:xfrm>
            <a:custGeom>
              <a:avLst/>
              <a:gdLst>
                <a:gd name="T0" fmla="*/ 0 w 83"/>
                <a:gd name="T1" fmla="*/ 97 h 98"/>
                <a:gd name="T2" fmla="*/ 10 w 83"/>
                <a:gd name="T3" fmla="*/ 98 h 98"/>
                <a:gd name="T4" fmla="*/ 15 w 83"/>
                <a:gd name="T5" fmla="*/ 81 h 98"/>
                <a:gd name="T6" fmla="*/ 22 w 83"/>
                <a:gd name="T7" fmla="*/ 66 h 98"/>
                <a:gd name="T8" fmla="*/ 32 w 83"/>
                <a:gd name="T9" fmla="*/ 52 h 98"/>
                <a:gd name="T10" fmla="*/ 42 w 83"/>
                <a:gd name="T11" fmla="*/ 41 h 98"/>
                <a:gd name="T12" fmla="*/ 52 w 83"/>
                <a:gd name="T13" fmla="*/ 30 h 98"/>
                <a:gd name="T14" fmla="*/ 64 w 83"/>
                <a:gd name="T15" fmla="*/ 21 h 98"/>
                <a:gd name="T16" fmla="*/ 74 w 83"/>
                <a:gd name="T17" fmla="*/ 14 h 98"/>
                <a:gd name="T18" fmla="*/ 83 w 83"/>
                <a:gd name="T19" fmla="*/ 9 h 98"/>
                <a:gd name="T20" fmla="*/ 79 w 83"/>
                <a:gd name="T21" fmla="*/ 0 h 98"/>
                <a:gd name="T22" fmla="*/ 70 w 83"/>
                <a:gd name="T23" fmla="*/ 6 h 98"/>
                <a:gd name="T24" fmla="*/ 58 w 83"/>
                <a:gd name="T25" fmla="*/ 14 h 98"/>
                <a:gd name="T26" fmla="*/ 47 w 83"/>
                <a:gd name="T27" fmla="*/ 24 h 98"/>
                <a:gd name="T28" fmla="*/ 35 w 83"/>
                <a:gd name="T29" fmla="*/ 35 h 98"/>
                <a:gd name="T30" fmla="*/ 25 w 83"/>
                <a:gd name="T31" fmla="*/ 48 h 98"/>
                <a:gd name="T32" fmla="*/ 14 w 83"/>
                <a:gd name="T33" fmla="*/ 63 h 98"/>
                <a:gd name="T34" fmla="*/ 6 w 83"/>
                <a:gd name="T35" fmla="*/ 79 h 98"/>
                <a:gd name="T36" fmla="*/ 0 w 83"/>
                <a:gd name="T37"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98">
                  <a:moveTo>
                    <a:pt x="0" y="97"/>
                  </a:moveTo>
                  <a:lnTo>
                    <a:pt x="10" y="98"/>
                  </a:lnTo>
                  <a:lnTo>
                    <a:pt x="15" y="81"/>
                  </a:lnTo>
                  <a:lnTo>
                    <a:pt x="22" y="66"/>
                  </a:lnTo>
                  <a:lnTo>
                    <a:pt x="32" y="52"/>
                  </a:lnTo>
                  <a:lnTo>
                    <a:pt x="42" y="41"/>
                  </a:lnTo>
                  <a:lnTo>
                    <a:pt x="52" y="30"/>
                  </a:lnTo>
                  <a:lnTo>
                    <a:pt x="64" y="21"/>
                  </a:lnTo>
                  <a:lnTo>
                    <a:pt x="74" y="14"/>
                  </a:lnTo>
                  <a:lnTo>
                    <a:pt x="83" y="9"/>
                  </a:lnTo>
                  <a:lnTo>
                    <a:pt x="79" y="0"/>
                  </a:lnTo>
                  <a:lnTo>
                    <a:pt x="70" y="6"/>
                  </a:lnTo>
                  <a:lnTo>
                    <a:pt x="58" y="14"/>
                  </a:lnTo>
                  <a:lnTo>
                    <a:pt x="47" y="24"/>
                  </a:lnTo>
                  <a:lnTo>
                    <a:pt x="35" y="35"/>
                  </a:lnTo>
                  <a:lnTo>
                    <a:pt x="25" y="48"/>
                  </a:lnTo>
                  <a:lnTo>
                    <a:pt x="14" y="63"/>
                  </a:lnTo>
                  <a:lnTo>
                    <a:pt x="6" y="79"/>
                  </a:lnTo>
                  <a:lnTo>
                    <a:pt x="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881" y="2071"/>
              <a:ext cx="100" cy="230"/>
            </a:xfrm>
            <a:custGeom>
              <a:avLst/>
              <a:gdLst>
                <a:gd name="T0" fmla="*/ 46 w 198"/>
                <a:gd name="T1" fmla="*/ 13 h 460"/>
                <a:gd name="T2" fmla="*/ 61 w 198"/>
                <a:gd name="T3" fmla="*/ 24 h 460"/>
                <a:gd name="T4" fmla="*/ 69 w 198"/>
                <a:gd name="T5" fmla="*/ 32 h 460"/>
                <a:gd name="T6" fmla="*/ 79 w 198"/>
                <a:gd name="T7" fmla="*/ 40 h 460"/>
                <a:gd name="T8" fmla="*/ 78 w 198"/>
                <a:gd name="T9" fmla="*/ 47 h 460"/>
                <a:gd name="T10" fmla="*/ 53 w 198"/>
                <a:gd name="T11" fmla="*/ 59 h 460"/>
                <a:gd name="T12" fmla="*/ 24 w 198"/>
                <a:gd name="T13" fmla="*/ 71 h 460"/>
                <a:gd name="T14" fmla="*/ 3 w 198"/>
                <a:gd name="T15" fmla="*/ 82 h 460"/>
                <a:gd name="T16" fmla="*/ 3 w 198"/>
                <a:gd name="T17" fmla="*/ 88 h 460"/>
                <a:gd name="T18" fmla="*/ 38 w 198"/>
                <a:gd name="T19" fmla="*/ 139 h 460"/>
                <a:gd name="T20" fmla="*/ 69 w 198"/>
                <a:gd name="T21" fmla="*/ 196 h 460"/>
                <a:gd name="T22" fmla="*/ 97 w 198"/>
                <a:gd name="T23" fmla="*/ 255 h 460"/>
                <a:gd name="T24" fmla="*/ 123 w 198"/>
                <a:gd name="T25" fmla="*/ 316 h 460"/>
                <a:gd name="T26" fmla="*/ 139 w 198"/>
                <a:gd name="T27" fmla="*/ 350 h 460"/>
                <a:gd name="T28" fmla="*/ 156 w 198"/>
                <a:gd name="T29" fmla="*/ 386 h 460"/>
                <a:gd name="T30" fmla="*/ 172 w 198"/>
                <a:gd name="T31" fmla="*/ 423 h 460"/>
                <a:gd name="T32" fmla="*/ 190 w 198"/>
                <a:gd name="T33" fmla="*/ 460 h 460"/>
                <a:gd name="T34" fmla="*/ 189 w 198"/>
                <a:gd name="T35" fmla="*/ 438 h 460"/>
                <a:gd name="T36" fmla="*/ 172 w 198"/>
                <a:gd name="T37" fmla="*/ 401 h 460"/>
                <a:gd name="T38" fmla="*/ 154 w 198"/>
                <a:gd name="T39" fmla="*/ 365 h 460"/>
                <a:gd name="T40" fmla="*/ 139 w 198"/>
                <a:gd name="T41" fmla="*/ 330 h 460"/>
                <a:gd name="T42" fmla="*/ 117 w 198"/>
                <a:gd name="T43" fmla="*/ 282 h 460"/>
                <a:gd name="T44" fmla="*/ 91 w 198"/>
                <a:gd name="T45" fmla="*/ 222 h 460"/>
                <a:gd name="T46" fmla="*/ 62 w 198"/>
                <a:gd name="T47" fmla="*/ 166 h 460"/>
                <a:gd name="T48" fmla="*/ 30 w 198"/>
                <a:gd name="T49" fmla="*/ 112 h 460"/>
                <a:gd name="T50" fmla="*/ 18 w 198"/>
                <a:gd name="T51" fmla="*/ 84 h 460"/>
                <a:gd name="T52" fmla="*/ 43 w 198"/>
                <a:gd name="T53" fmla="*/ 73 h 460"/>
                <a:gd name="T54" fmla="*/ 74 w 198"/>
                <a:gd name="T55" fmla="*/ 58 h 460"/>
                <a:gd name="T56" fmla="*/ 96 w 198"/>
                <a:gd name="T57" fmla="*/ 47 h 460"/>
                <a:gd name="T58" fmla="*/ 93 w 198"/>
                <a:gd name="T59" fmla="*/ 41 h 460"/>
                <a:gd name="T60" fmla="*/ 66 w 198"/>
                <a:gd name="T61" fmla="*/ 17 h 460"/>
                <a:gd name="T62" fmla="*/ 51 w 198"/>
                <a:gd name="T63" fmla="*/ 5 h 460"/>
                <a:gd name="T64" fmla="*/ 39 w 198"/>
                <a:gd name="T65" fmla="*/ 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8" h="460">
                  <a:moveTo>
                    <a:pt x="39" y="8"/>
                  </a:moveTo>
                  <a:lnTo>
                    <a:pt x="46" y="13"/>
                  </a:lnTo>
                  <a:lnTo>
                    <a:pt x="54" y="17"/>
                  </a:lnTo>
                  <a:lnTo>
                    <a:pt x="61" y="24"/>
                  </a:lnTo>
                  <a:lnTo>
                    <a:pt x="68" y="31"/>
                  </a:lnTo>
                  <a:lnTo>
                    <a:pt x="69" y="32"/>
                  </a:lnTo>
                  <a:lnTo>
                    <a:pt x="74" y="36"/>
                  </a:lnTo>
                  <a:lnTo>
                    <a:pt x="79" y="40"/>
                  </a:lnTo>
                  <a:lnTo>
                    <a:pt x="84" y="44"/>
                  </a:lnTo>
                  <a:lnTo>
                    <a:pt x="78" y="47"/>
                  </a:lnTo>
                  <a:lnTo>
                    <a:pt x="67" y="52"/>
                  </a:lnTo>
                  <a:lnTo>
                    <a:pt x="53" y="59"/>
                  </a:lnTo>
                  <a:lnTo>
                    <a:pt x="39" y="64"/>
                  </a:lnTo>
                  <a:lnTo>
                    <a:pt x="24" y="71"/>
                  </a:lnTo>
                  <a:lnTo>
                    <a:pt x="11" y="77"/>
                  </a:lnTo>
                  <a:lnTo>
                    <a:pt x="3" y="82"/>
                  </a:lnTo>
                  <a:lnTo>
                    <a:pt x="0" y="83"/>
                  </a:lnTo>
                  <a:lnTo>
                    <a:pt x="3" y="88"/>
                  </a:lnTo>
                  <a:lnTo>
                    <a:pt x="22" y="113"/>
                  </a:lnTo>
                  <a:lnTo>
                    <a:pt x="38" y="139"/>
                  </a:lnTo>
                  <a:lnTo>
                    <a:pt x="54" y="167"/>
                  </a:lnTo>
                  <a:lnTo>
                    <a:pt x="69" y="196"/>
                  </a:lnTo>
                  <a:lnTo>
                    <a:pt x="83" y="225"/>
                  </a:lnTo>
                  <a:lnTo>
                    <a:pt x="97" y="255"/>
                  </a:lnTo>
                  <a:lnTo>
                    <a:pt x="109" y="285"/>
                  </a:lnTo>
                  <a:lnTo>
                    <a:pt x="123" y="316"/>
                  </a:lnTo>
                  <a:lnTo>
                    <a:pt x="131" y="333"/>
                  </a:lnTo>
                  <a:lnTo>
                    <a:pt x="139" y="350"/>
                  </a:lnTo>
                  <a:lnTo>
                    <a:pt x="146" y="369"/>
                  </a:lnTo>
                  <a:lnTo>
                    <a:pt x="156" y="386"/>
                  </a:lnTo>
                  <a:lnTo>
                    <a:pt x="164" y="404"/>
                  </a:lnTo>
                  <a:lnTo>
                    <a:pt x="172" y="423"/>
                  </a:lnTo>
                  <a:lnTo>
                    <a:pt x="181" y="441"/>
                  </a:lnTo>
                  <a:lnTo>
                    <a:pt x="190" y="460"/>
                  </a:lnTo>
                  <a:lnTo>
                    <a:pt x="198" y="456"/>
                  </a:lnTo>
                  <a:lnTo>
                    <a:pt x="189" y="438"/>
                  </a:lnTo>
                  <a:lnTo>
                    <a:pt x="180" y="419"/>
                  </a:lnTo>
                  <a:lnTo>
                    <a:pt x="172" y="401"/>
                  </a:lnTo>
                  <a:lnTo>
                    <a:pt x="164" y="383"/>
                  </a:lnTo>
                  <a:lnTo>
                    <a:pt x="154" y="365"/>
                  </a:lnTo>
                  <a:lnTo>
                    <a:pt x="147" y="347"/>
                  </a:lnTo>
                  <a:lnTo>
                    <a:pt x="139" y="330"/>
                  </a:lnTo>
                  <a:lnTo>
                    <a:pt x="131" y="312"/>
                  </a:lnTo>
                  <a:lnTo>
                    <a:pt x="117" y="282"/>
                  </a:lnTo>
                  <a:lnTo>
                    <a:pt x="105" y="252"/>
                  </a:lnTo>
                  <a:lnTo>
                    <a:pt x="91" y="222"/>
                  </a:lnTo>
                  <a:lnTo>
                    <a:pt x="77" y="194"/>
                  </a:lnTo>
                  <a:lnTo>
                    <a:pt x="62" y="166"/>
                  </a:lnTo>
                  <a:lnTo>
                    <a:pt x="46" y="138"/>
                  </a:lnTo>
                  <a:lnTo>
                    <a:pt x="30" y="112"/>
                  </a:lnTo>
                  <a:lnTo>
                    <a:pt x="13" y="86"/>
                  </a:lnTo>
                  <a:lnTo>
                    <a:pt x="18" y="84"/>
                  </a:lnTo>
                  <a:lnTo>
                    <a:pt x="29" y="78"/>
                  </a:lnTo>
                  <a:lnTo>
                    <a:pt x="43" y="73"/>
                  </a:lnTo>
                  <a:lnTo>
                    <a:pt x="59" y="64"/>
                  </a:lnTo>
                  <a:lnTo>
                    <a:pt x="74" y="58"/>
                  </a:lnTo>
                  <a:lnTo>
                    <a:pt x="86" y="52"/>
                  </a:lnTo>
                  <a:lnTo>
                    <a:pt x="96" y="47"/>
                  </a:lnTo>
                  <a:lnTo>
                    <a:pt x="99" y="46"/>
                  </a:lnTo>
                  <a:lnTo>
                    <a:pt x="93" y="41"/>
                  </a:lnTo>
                  <a:lnTo>
                    <a:pt x="74" y="24"/>
                  </a:lnTo>
                  <a:lnTo>
                    <a:pt x="66" y="17"/>
                  </a:lnTo>
                  <a:lnTo>
                    <a:pt x="59" y="10"/>
                  </a:lnTo>
                  <a:lnTo>
                    <a:pt x="51" y="5"/>
                  </a:lnTo>
                  <a:lnTo>
                    <a:pt x="44" y="0"/>
                  </a:lnTo>
                  <a:lnTo>
                    <a:pt x="3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978" y="2360"/>
              <a:ext cx="265" cy="81"/>
            </a:xfrm>
            <a:custGeom>
              <a:avLst/>
              <a:gdLst>
                <a:gd name="T0" fmla="*/ 3 w 532"/>
                <a:gd name="T1" fmla="*/ 161 h 161"/>
                <a:gd name="T2" fmla="*/ 98 w 532"/>
                <a:gd name="T3" fmla="*/ 132 h 161"/>
                <a:gd name="T4" fmla="*/ 180 w 532"/>
                <a:gd name="T5" fmla="*/ 106 h 161"/>
                <a:gd name="T6" fmla="*/ 247 w 532"/>
                <a:gd name="T7" fmla="*/ 84 h 161"/>
                <a:gd name="T8" fmla="*/ 302 w 532"/>
                <a:gd name="T9" fmla="*/ 65 h 161"/>
                <a:gd name="T10" fmla="*/ 346 w 532"/>
                <a:gd name="T11" fmla="*/ 50 h 161"/>
                <a:gd name="T12" fmla="*/ 381 w 532"/>
                <a:gd name="T13" fmla="*/ 38 h 161"/>
                <a:gd name="T14" fmla="*/ 407 w 532"/>
                <a:gd name="T15" fmla="*/ 27 h 161"/>
                <a:gd name="T16" fmla="*/ 428 w 532"/>
                <a:gd name="T17" fmla="*/ 20 h 161"/>
                <a:gd name="T18" fmla="*/ 443 w 532"/>
                <a:gd name="T19" fmla="*/ 15 h 161"/>
                <a:gd name="T20" fmla="*/ 455 w 532"/>
                <a:gd name="T21" fmla="*/ 11 h 161"/>
                <a:gd name="T22" fmla="*/ 465 w 532"/>
                <a:gd name="T23" fmla="*/ 9 h 161"/>
                <a:gd name="T24" fmla="*/ 473 w 532"/>
                <a:gd name="T25" fmla="*/ 9 h 161"/>
                <a:gd name="T26" fmla="*/ 483 w 532"/>
                <a:gd name="T27" fmla="*/ 9 h 161"/>
                <a:gd name="T28" fmla="*/ 495 w 532"/>
                <a:gd name="T29" fmla="*/ 11 h 161"/>
                <a:gd name="T30" fmla="*/ 510 w 532"/>
                <a:gd name="T31" fmla="*/ 13 h 161"/>
                <a:gd name="T32" fmla="*/ 531 w 532"/>
                <a:gd name="T33" fmla="*/ 16 h 161"/>
                <a:gd name="T34" fmla="*/ 532 w 532"/>
                <a:gd name="T35" fmla="*/ 6 h 161"/>
                <a:gd name="T36" fmla="*/ 511 w 532"/>
                <a:gd name="T37" fmla="*/ 4 h 161"/>
                <a:gd name="T38" fmla="*/ 495 w 532"/>
                <a:gd name="T39" fmla="*/ 2 h 161"/>
                <a:gd name="T40" fmla="*/ 483 w 532"/>
                <a:gd name="T41" fmla="*/ 0 h 161"/>
                <a:gd name="T42" fmla="*/ 473 w 532"/>
                <a:gd name="T43" fmla="*/ 0 h 161"/>
                <a:gd name="T44" fmla="*/ 465 w 532"/>
                <a:gd name="T45" fmla="*/ 0 h 161"/>
                <a:gd name="T46" fmla="*/ 455 w 532"/>
                <a:gd name="T47" fmla="*/ 2 h 161"/>
                <a:gd name="T48" fmla="*/ 443 w 532"/>
                <a:gd name="T49" fmla="*/ 5 h 161"/>
                <a:gd name="T50" fmla="*/ 427 w 532"/>
                <a:gd name="T51" fmla="*/ 11 h 161"/>
                <a:gd name="T52" fmla="*/ 407 w 532"/>
                <a:gd name="T53" fmla="*/ 19 h 161"/>
                <a:gd name="T54" fmla="*/ 380 w 532"/>
                <a:gd name="T55" fmla="*/ 30 h 161"/>
                <a:gd name="T56" fmla="*/ 345 w 532"/>
                <a:gd name="T57" fmla="*/ 42 h 161"/>
                <a:gd name="T58" fmla="*/ 300 w 532"/>
                <a:gd name="T59" fmla="*/ 57 h 161"/>
                <a:gd name="T60" fmla="*/ 245 w 532"/>
                <a:gd name="T61" fmla="*/ 76 h 161"/>
                <a:gd name="T62" fmla="*/ 178 w 532"/>
                <a:gd name="T63" fmla="*/ 98 h 161"/>
                <a:gd name="T64" fmla="*/ 97 w 532"/>
                <a:gd name="T65" fmla="*/ 124 h 161"/>
                <a:gd name="T66" fmla="*/ 0 w 532"/>
                <a:gd name="T67" fmla="*/ 153 h 161"/>
                <a:gd name="T68" fmla="*/ 3 w 532"/>
                <a:gd name="T6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2" h="161">
                  <a:moveTo>
                    <a:pt x="3" y="161"/>
                  </a:moveTo>
                  <a:lnTo>
                    <a:pt x="98" y="132"/>
                  </a:lnTo>
                  <a:lnTo>
                    <a:pt x="180" y="106"/>
                  </a:lnTo>
                  <a:lnTo>
                    <a:pt x="247" y="84"/>
                  </a:lnTo>
                  <a:lnTo>
                    <a:pt x="302" y="65"/>
                  </a:lnTo>
                  <a:lnTo>
                    <a:pt x="346" y="50"/>
                  </a:lnTo>
                  <a:lnTo>
                    <a:pt x="381" y="38"/>
                  </a:lnTo>
                  <a:lnTo>
                    <a:pt x="407" y="27"/>
                  </a:lnTo>
                  <a:lnTo>
                    <a:pt x="428" y="20"/>
                  </a:lnTo>
                  <a:lnTo>
                    <a:pt x="443" y="15"/>
                  </a:lnTo>
                  <a:lnTo>
                    <a:pt x="455" y="11"/>
                  </a:lnTo>
                  <a:lnTo>
                    <a:pt x="465" y="9"/>
                  </a:lnTo>
                  <a:lnTo>
                    <a:pt x="473" y="9"/>
                  </a:lnTo>
                  <a:lnTo>
                    <a:pt x="483" y="9"/>
                  </a:lnTo>
                  <a:lnTo>
                    <a:pt x="495" y="11"/>
                  </a:lnTo>
                  <a:lnTo>
                    <a:pt x="510" y="13"/>
                  </a:lnTo>
                  <a:lnTo>
                    <a:pt x="531" y="16"/>
                  </a:lnTo>
                  <a:lnTo>
                    <a:pt x="532" y="6"/>
                  </a:lnTo>
                  <a:lnTo>
                    <a:pt x="511" y="4"/>
                  </a:lnTo>
                  <a:lnTo>
                    <a:pt x="495" y="2"/>
                  </a:lnTo>
                  <a:lnTo>
                    <a:pt x="483" y="0"/>
                  </a:lnTo>
                  <a:lnTo>
                    <a:pt x="473" y="0"/>
                  </a:lnTo>
                  <a:lnTo>
                    <a:pt x="465" y="0"/>
                  </a:lnTo>
                  <a:lnTo>
                    <a:pt x="455" y="2"/>
                  </a:lnTo>
                  <a:lnTo>
                    <a:pt x="443" y="5"/>
                  </a:lnTo>
                  <a:lnTo>
                    <a:pt x="427" y="11"/>
                  </a:lnTo>
                  <a:lnTo>
                    <a:pt x="407" y="19"/>
                  </a:lnTo>
                  <a:lnTo>
                    <a:pt x="380" y="30"/>
                  </a:lnTo>
                  <a:lnTo>
                    <a:pt x="345" y="42"/>
                  </a:lnTo>
                  <a:lnTo>
                    <a:pt x="300" y="57"/>
                  </a:lnTo>
                  <a:lnTo>
                    <a:pt x="245" y="76"/>
                  </a:lnTo>
                  <a:lnTo>
                    <a:pt x="178" y="98"/>
                  </a:lnTo>
                  <a:lnTo>
                    <a:pt x="97" y="124"/>
                  </a:lnTo>
                  <a:lnTo>
                    <a:pt x="0" y="153"/>
                  </a:lnTo>
                  <a:lnTo>
                    <a:pt x="3"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3134" y="2059"/>
              <a:ext cx="73" cy="293"/>
            </a:xfrm>
            <a:custGeom>
              <a:avLst/>
              <a:gdLst>
                <a:gd name="T0" fmla="*/ 69 w 145"/>
                <a:gd name="T1" fmla="*/ 363 h 585"/>
                <a:gd name="T2" fmla="*/ 83 w 145"/>
                <a:gd name="T3" fmla="*/ 400 h 585"/>
                <a:gd name="T4" fmla="*/ 96 w 145"/>
                <a:gd name="T5" fmla="*/ 438 h 585"/>
                <a:gd name="T6" fmla="*/ 107 w 145"/>
                <a:gd name="T7" fmla="*/ 475 h 585"/>
                <a:gd name="T8" fmla="*/ 117 w 145"/>
                <a:gd name="T9" fmla="*/ 509 h 585"/>
                <a:gd name="T10" fmla="*/ 125 w 145"/>
                <a:gd name="T11" fmla="*/ 539 h 585"/>
                <a:gd name="T12" fmla="*/ 131 w 145"/>
                <a:gd name="T13" fmla="*/ 564 h 585"/>
                <a:gd name="T14" fmla="*/ 136 w 145"/>
                <a:gd name="T15" fmla="*/ 580 h 585"/>
                <a:gd name="T16" fmla="*/ 137 w 145"/>
                <a:gd name="T17" fmla="*/ 585 h 585"/>
                <a:gd name="T18" fmla="*/ 145 w 145"/>
                <a:gd name="T19" fmla="*/ 583 h 585"/>
                <a:gd name="T20" fmla="*/ 144 w 145"/>
                <a:gd name="T21" fmla="*/ 577 h 585"/>
                <a:gd name="T22" fmla="*/ 139 w 145"/>
                <a:gd name="T23" fmla="*/ 561 h 585"/>
                <a:gd name="T24" fmla="*/ 134 w 145"/>
                <a:gd name="T25" fmla="*/ 537 h 585"/>
                <a:gd name="T26" fmla="*/ 125 w 145"/>
                <a:gd name="T27" fmla="*/ 507 h 585"/>
                <a:gd name="T28" fmla="*/ 115 w 145"/>
                <a:gd name="T29" fmla="*/ 472 h 585"/>
                <a:gd name="T30" fmla="*/ 104 w 145"/>
                <a:gd name="T31" fmla="*/ 434 h 585"/>
                <a:gd name="T32" fmla="*/ 90 w 145"/>
                <a:gd name="T33" fmla="*/ 396 h 585"/>
                <a:gd name="T34" fmla="*/ 76 w 145"/>
                <a:gd name="T35" fmla="*/ 359 h 585"/>
                <a:gd name="T36" fmla="*/ 62 w 145"/>
                <a:gd name="T37" fmla="*/ 317 h 585"/>
                <a:gd name="T38" fmla="*/ 49 w 145"/>
                <a:gd name="T39" fmla="*/ 264 h 585"/>
                <a:gd name="T40" fmla="*/ 38 w 145"/>
                <a:gd name="T41" fmla="*/ 204 h 585"/>
                <a:gd name="T42" fmla="*/ 27 w 145"/>
                <a:gd name="T43" fmla="*/ 145 h 585"/>
                <a:gd name="T44" fmla="*/ 19 w 145"/>
                <a:gd name="T45" fmla="*/ 90 h 585"/>
                <a:gd name="T46" fmla="*/ 14 w 145"/>
                <a:gd name="T47" fmla="*/ 44 h 585"/>
                <a:gd name="T48" fmla="*/ 9 w 145"/>
                <a:gd name="T49" fmla="*/ 13 h 585"/>
                <a:gd name="T50" fmla="*/ 8 w 145"/>
                <a:gd name="T51" fmla="*/ 0 h 585"/>
                <a:gd name="T52" fmla="*/ 0 w 145"/>
                <a:gd name="T53" fmla="*/ 1 h 585"/>
                <a:gd name="T54" fmla="*/ 1 w 145"/>
                <a:gd name="T55" fmla="*/ 14 h 585"/>
                <a:gd name="T56" fmla="*/ 6 w 145"/>
                <a:gd name="T57" fmla="*/ 45 h 585"/>
                <a:gd name="T58" fmla="*/ 11 w 145"/>
                <a:gd name="T59" fmla="*/ 91 h 585"/>
                <a:gd name="T60" fmla="*/ 19 w 145"/>
                <a:gd name="T61" fmla="*/ 146 h 585"/>
                <a:gd name="T62" fmla="*/ 30 w 145"/>
                <a:gd name="T63" fmla="*/ 206 h 585"/>
                <a:gd name="T64" fmla="*/ 41 w 145"/>
                <a:gd name="T65" fmla="*/ 266 h 585"/>
                <a:gd name="T66" fmla="*/ 55 w 145"/>
                <a:gd name="T67" fmla="*/ 319 h 585"/>
                <a:gd name="T68" fmla="*/ 69 w 145"/>
                <a:gd name="T69" fmla="*/ 363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585">
                  <a:moveTo>
                    <a:pt x="69" y="363"/>
                  </a:moveTo>
                  <a:lnTo>
                    <a:pt x="83" y="400"/>
                  </a:lnTo>
                  <a:lnTo>
                    <a:pt x="96" y="438"/>
                  </a:lnTo>
                  <a:lnTo>
                    <a:pt x="107" y="475"/>
                  </a:lnTo>
                  <a:lnTo>
                    <a:pt x="117" y="509"/>
                  </a:lnTo>
                  <a:lnTo>
                    <a:pt x="125" y="539"/>
                  </a:lnTo>
                  <a:lnTo>
                    <a:pt x="131" y="564"/>
                  </a:lnTo>
                  <a:lnTo>
                    <a:pt x="136" y="580"/>
                  </a:lnTo>
                  <a:lnTo>
                    <a:pt x="137" y="585"/>
                  </a:lnTo>
                  <a:lnTo>
                    <a:pt x="145" y="583"/>
                  </a:lnTo>
                  <a:lnTo>
                    <a:pt x="144" y="577"/>
                  </a:lnTo>
                  <a:lnTo>
                    <a:pt x="139" y="561"/>
                  </a:lnTo>
                  <a:lnTo>
                    <a:pt x="134" y="537"/>
                  </a:lnTo>
                  <a:lnTo>
                    <a:pt x="125" y="507"/>
                  </a:lnTo>
                  <a:lnTo>
                    <a:pt x="115" y="472"/>
                  </a:lnTo>
                  <a:lnTo>
                    <a:pt x="104" y="434"/>
                  </a:lnTo>
                  <a:lnTo>
                    <a:pt x="90" y="396"/>
                  </a:lnTo>
                  <a:lnTo>
                    <a:pt x="76" y="359"/>
                  </a:lnTo>
                  <a:lnTo>
                    <a:pt x="62" y="317"/>
                  </a:lnTo>
                  <a:lnTo>
                    <a:pt x="49" y="264"/>
                  </a:lnTo>
                  <a:lnTo>
                    <a:pt x="38" y="204"/>
                  </a:lnTo>
                  <a:lnTo>
                    <a:pt x="27" y="145"/>
                  </a:lnTo>
                  <a:lnTo>
                    <a:pt x="19" y="90"/>
                  </a:lnTo>
                  <a:lnTo>
                    <a:pt x="14" y="44"/>
                  </a:lnTo>
                  <a:lnTo>
                    <a:pt x="9" y="13"/>
                  </a:lnTo>
                  <a:lnTo>
                    <a:pt x="8" y="0"/>
                  </a:lnTo>
                  <a:lnTo>
                    <a:pt x="0" y="1"/>
                  </a:lnTo>
                  <a:lnTo>
                    <a:pt x="1" y="14"/>
                  </a:lnTo>
                  <a:lnTo>
                    <a:pt x="6" y="45"/>
                  </a:lnTo>
                  <a:lnTo>
                    <a:pt x="11" y="91"/>
                  </a:lnTo>
                  <a:lnTo>
                    <a:pt x="19" y="146"/>
                  </a:lnTo>
                  <a:lnTo>
                    <a:pt x="30" y="206"/>
                  </a:lnTo>
                  <a:lnTo>
                    <a:pt x="41" y="266"/>
                  </a:lnTo>
                  <a:lnTo>
                    <a:pt x="55" y="319"/>
                  </a:lnTo>
                  <a:lnTo>
                    <a:pt x="69" y="3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29"/>
            <p:cNvSpPr>
              <a:spLocks/>
            </p:cNvSpPr>
            <p:nvPr/>
          </p:nvSpPr>
          <p:spPr bwMode="auto">
            <a:xfrm>
              <a:off x="2616" y="2042"/>
              <a:ext cx="269" cy="464"/>
            </a:xfrm>
            <a:custGeom>
              <a:avLst/>
              <a:gdLst>
                <a:gd name="T0" fmla="*/ 507 w 539"/>
                <a:gd name="T1" fmla="*/ 5 h 928"/>
                <a:gd name="T2" fmla="*/ 485 w 539"/>
                <a:gd name="T3" fmla="*/ 39 h 928"/>
                <a:gd name="T4" fmla="*/ 452 w 539"/>
                <a:gd name="T5" fmla="*/ 95 h 928"/>
                <a:gd name="T6" fmla="*/ 421 w 539"/>
                <a:gd name="T7" fmla="*/ 156 h 928"/>
                <a:gd name="T8" fmla="*/ 395 w 539"/>
                <a:gd name="T9" fmla="*/ 223 h 928"/>
                <a:gd name="T10" fmla="*/ 341 w 539"/>
                <a:gd name="T11" fmla="*/ 348 h 928"/>
                <a:gd name="T12" fmla="*/ 278 w 539"/>
                <a:gd name="T13" fmla="*/ 489 h 928"/>
                <a:gd name="T14" fmla="*/ 234 w 539"/>
                <a:gd name="T15" fmla="*/ 588 h 928"/>
                <a:gd name="T16" fmla="*/ 225 w 539"/>
                <a:gd name="T17" fmla="*/ 605 h 928"/>
                <a:gd name="T18" fmla="*/ 211 w 539"/>
                <a:gd name="T19" fmla="*/ 618 h 928"/>
                <a:gd name="T20" fmla="*/ 186 w 539"/>
                <a:gd name="T21" fmla="*/ 641 h 928"/>
                <a:gd name="T22" fmla="*/ 153 w 539"/>
                <a:gd name="T23" fmla="*/ 670 h 928"/>
                <a:gd name="T24" fmla="*/ 116 w 539"/>
                <a:gd name="T25" fmla="*/ 702 h 928"/>
                <a:gd name="T26" fmla="*/ 78 w 539"/>
                <a:gd name="T27" fmla="*/ 731 h 928"/>
                <a:gd name="T28" fmla="*/ 43 w 539"/>
                <a:gd name="T29" fmla="*/ 755 h 928"/>
                <a:gd name="T30" fmla="*/ 14 w 539"/>
                <a:gd name="T31" fmla="*/ 770 h 928"/>
                <a:gd name="T32" fmla="*/ 3 w 539"/>
                <a:gd name="T33" fmla="*/ 777 h 928"/>
                <a:gd name="T34" fmla="*/ 0 w 539"/>
                <a:gd name="T35" fmla="*/ 808 h 928"/>
                <a:gd name="T36" fmla="*/ 6 w 539"/>
                <a:gd name="T37" fmla="*/ 855 h 928"/>
                <a:gd name="T38" fmla="*/ 34 w 539"/>
                <a:gd name="T39" fmla="*/ 905 h 928"/>
                <a:gd name="T40" fmla="*/ 63 w 539"/>
                <a:gd name="T41" fmla="*/ 925 h 928"/>
                <a:gd name="T42" fmla="*/ 82 w 539"/>
                <a:gd name="T43" fmla="*/ 927 h 928"/>
                <a:gd name="T44" fmla="*/ 112 w 539"/>
                <a:gd name="T45" fmla="*/ 928 h 928"/>
                <a:gd name="T46" fmla="*/ 139 w 539"/>
                <a:gd name="T47" fmla="*/ 927 h 928"/>
                <a:gd name="T48" fmla="*/ 158 w 539"/>
                <a:gd name="T49" fmla="*/ 914 h 928"/>
                <a:gd name="T50" fmla="*/ 198 w 539"/>
                <a:gd name="T51" fmla="*/ 860 h 928"/>
                <a:gd name="T52" fmla="*/ 249 w 539"/>
                <a:gd name="T53" fmla="*/ 792 h 928"/>
                <a:gd name="T54" fmla="*/ 298 w 539"/>
                <a:gd name="T55" fmla="*/ 742 h 928"/>
                <a:gd name="T56" fmla="*/ 330 w 539"/>
                <a:gd name="T57" fmla="*/ 733 h 928"/>
                <a:gd name="T58" fmla="*/ 346 w 539"/>
                <a:gd name="T59" fmla="*/ 729 h 928"/>
                <a:gd name="T60" fmla="*/ 351 w 539"/>
                <a:gd name="T61" fmla="*/ 723 h 928"/>
                <a:gd name="T62" fmla="*/ 351 w 539"/>
                <a:gd name="T63" fmla="*/ 718 h 928"/>
                <a:gd name="T64" fmla="*/ 351 w 539"/>
                <a:gd name="T65" fmla="*/ 708 h 928"/>
                <a:gd name="T66" fmla="*/ 360 w 539"/>
                <a:gd name="T67" fmla="*/ 653 h 928"/>
                <a:gd name="T68" fmla="*/ 383 w 539"/>
                <a:gd name="T69" fmla="*/ 588 h 928"/>
                <a:gd name="T70" fmla="*/ 424 w 539"/>
                <a:gd name="T71" fmla="*/ 493 h 928"/>
                <a:gd name="T72" fmla="*/ 470 w 539"/>
                <a:gd name="T73" fmla="*/ 385 h 928"/>
                <a:gd name="T74" fmla="*/ 502 w 539"/>
                <a:gd name="T75" fmla="*/ 310 h 928"/>
                <a:gd name="T76" fmla="*/ 510 w 539"/>
                <a:gd name="T77" fmla="*/ 286 h 928"/>
                <a:gd name="T78" fmla="*/ 526 w 539"/>
                <a:gd name="T79" fmla="*/ 208 h 928"/>
                <a:gd name="T80" fmla="*/ 539 w 539"/>
                <a:gd name="T81" fmla="*/ 100 h 928"/>
                <a:gd name="T82" fmla="*/ 530 w 539"/>
                <a:gd name="T83" fmla="*/ 16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928">
                  <a:moveTo>
                    <a:pt x="510" y="0"/>
                  </a:moveTo>
                  <a:lnTo>
                    <a:pt x="507" y="5"/>
                  </a:lnTo>
                  <a:lnTo>
                    <a:pt x="498" y="19"/>
                  </a:lnTo>
                  <a:lnTo>
                    <a:pt x="485" y="39"/>
                  </a:lnTo>
                  <a:lnTo>
                    <a:pt x="470" y="66"/>
                  </a:lnTo>
                  <a:lnTo>
                    <a:pt x="452" y="95"/>
                  </a:lnTo>
                  <a:lnTo>
                    <a:pt x="436" y="126"/>
                  </a:lnTo>
                  <a:lnTo>
                    <a:pt x="421" y="156"/>
                  </a:lnTo>
                  <a:lnTo>
                    <a:pt x="410" y="185"/>
                  </a:lnTo>
                  <a:lnTo>
                    <a:pt x="395" y="223"/>
                  </a:lnTo>
                  <a:lnTo>
                    <a:pt x="370" y="280"/>
                  </a:lnTo>
                  <a:lnTo>
                    <a:pt x="341" y="348"/>
                  </a:lnTo>
                  <a:lnTo>
                    <a:pt x="309" y="421"/>
                  </a:lnTo>
                  <a:lnTo>
                    <a:pt x="278" y="489"/>
                  </a:lnTo>
                  <a:lnTo>
                    <a:pt x="253" y="548"/>
                  </a:lnTo>
                  <a:lnTo>
                    <a:pt x="234" y="588"/>
                  </a:lnTo>
                  <a:lnTo>
                    <a:pt x="228" y="603"/>
                  </a:lnTo>
                  <a:lnTo>
                    <a:pt x="225" y="605"/>
                  </a:lnTo>
                  <a:lnTo>
                    <a:pt x="219" y="610"/>
                  </a:lnTo>
                  <a:lnTo>
                    <a:pt x="211" y="618"/>
                  </a:lnTo>
                  <a:lnTo>
                    <a:pt x="200" y="628"/>
                  </a:lnTo>
                  <a:lnTo>
                    <a:pt x="186" y="641"/>
                  </a:lnTo>
                  <a:lnTo>
                    <a:pt x="170" y="655"/>
                  </a:lnTo>
                  <a:lnTo>
                    <a:pt x="153" y="670"/>
                  </a:lnTo>
                  <a:lnTo>
                    <a:pt x="135" y="686"/>
                  </a:lnTo>
                  <a:lnTo>
                    <a:pt x="116" y="702"/>
                  </a:lnTo>
                  <a:lnTo>
                    <a:pt x="97" y="717"/>
                  </a:lnTo>
                  <a:lnTo>
                    <a:pt x="78" y="731"/>
                  </a:lnTo>
                  <a:lnTo>
                    <a:pt x="60" y="744"/>
                  </a:lnTo>
                  <a:lnTo>
                    <a:pt x="43" y="755"/>
                  </a:lnTo>
                  <a:lnTo>
                    <a:pt x="28" y="764"/>
                  </a:lnTo>
                  <a:lnTo>
                    <a:pt x="14" y="770"/>
                  </a:lnTo>
                  <a:lnTo>
                    <a:pt x="4" y="772"/>
                  </a:lnTo>
                  <a:lnTo>
                    <a:pt x="3" y="777"/>
                  </a:lnTo>
                  <a:lnTo>
                    <a:pt x="2" y="790"/>
                  </a:lnTo>
                  <a:lnTo>
                    <a:pt x="0" y="808"/>
                  </a:lnTo>
                  <a:lnTo>
                    <a:pt x="2" y="831"/>
                  </a:lnTo>
                  <a:lnTo>
                    <a:pt x="6" y="855"/>
                  </a:lnTo>
                  <a:lnTo>
                    <a:pt x="17" y="881"/>
                  </a:lnTo>
                  <a:lnTo>
                    <a:pt x="34" y="905"/>
                  </a:lnTo>
                  <a:lnTo>
                    <a:pt x="59" y="925"/>
                  </a:lnTo>
                  <a:lnTo>
                    <a:pt x="63" y="925"/>
                  </a:lnTo>
                  <a:lnTo>
                    <a:pt x="71" y="926"/>
                  </a:lnTo>
                  <a:lnTo>
                    <a:pt x="82" y="927"/>
                  </a:lnTo>
                  <a:lnTo>
                    <a:pt x="97" y="928"/>
                  </a:lnTo>
                  <a:lnTo>
                    <a:pt x="112" y="928"/>
                  </a:lnTo>
                  <a:lnTo>
                    <a:pt x="127" y="928"/>
                  </a:lnTo>
                  <a:lnTo>
                    <a:pt x="139" y="927"/>
                  </a:lnTo>
                  <a:lnTo>
                    <a:pt x="148" y="925"/>
                  </a:lnTo>
                  <a:lnTo>
                    <a:pt x="158" y="914"/>
                  </a:lnTo>
                  <a:lnTo>
                    <a:pt x="176" y="891"/>
                  </a:lnTo>
                  <a:lnTo>
                    <a:pt x="198" y="860"/>
                  </a:lnTo>
                  <a:lnTo>
                    <a:pt x="223" y="825"/>
                  </a:lnTo>
                  <a:lnTo>
                    <a:pt x="249" y="792"/>
                  </a:lnTo>
                  <a:lnTo>
                    <a:pt x="275" y="763"/>
                  </a:lnTo>
                  <a:lnTo>
                    <a:pt x="298" y="742"/>
                  </a:lnTo>
                  <a:lnTo>
                    <a:pt x="316" y="734"/>
                  </a:lnTo>
                  <a:lnTo>
                    <a:pt x="330" y="733"/>
                  </a:lnTo>
                  <a:lnTo>
                    <a:pt x="339" y="732"/>
                  </a:lnTo>
                  <a:lnTo>
                    <a:pt x="346" y="729"/>
                  </a:lnTo>
                  <a:lnTo>
                    <a:pt x="350" y="725"/>
                  </a:lnTo>
                  <a:lnTo>
                    <a:pt x="351" y="723"/>
                  </a:lnTo>
                  <a:lnTo>
                    <a:pt x="352" y="719"/>
                  </a:lnTo>
                  <a:lnTo>
                    <a:pt x="351" y="718"/>
                  </a:lnTo>
                  <a:lnTo>
                    <a:pt x="351" y="717"/>
                  </a:lnTo>
                  <a:lnTo>
                    <a:pt x="351" y="708"/>
                  </a:lnTo>
                  <a:lnTo>
                    <a:pt x="353" y="685"/>
                  </a:lnTo>
                  <a:lnTo>
                    <a:pt x="360" y="653"/>
                  </a:lnTo>
                  <a:lnTo>
                    <a:pt x="372" y="616"/>
                  </a:lnTo>
                  <a:lnTo>
                    <a:pt x="383" y="588"/>
                  </a:lnTo>
                  <a:lnTo>
                    <a:pt x="402" y="544"/>
                  </a:lnTo>
                  <a:lnTo>
                    <a:pt x="424" y="493"/>
                  </a:lnTo>
                  <a:lnTo>
                    <a:pt x="448" y="438"/>
                  </a:lnTo>
                  <a:lnTo>
                    <a:pt x="470" y="385"/>
                  </a:lnTo>
                  <a:lnTo>
                    <a:pt x="488" y="341"/>
                  </a:lnTo>
                  <a:lnTo>
                    <a:pt x="502" y="310"/>
                  </a:lnTo>
                  <a:lnTo>
                    <a:pt x="507" y="299"/>
                  </a:lnTo>
                  <a:lnTo>
                    <a:pt x="510" y="286"/>
                  </a:lnTo>
                  <a:lnTo>
                    <a:pt x="517" y="254"/>
                  </a:lnTo>
                  <a:lnTo>
                    <a:pt x="526" y="208"/>
                  </a:lnTo>
                  <a:lnTo>
                    <a:pt x="534" y="155"/>
                  </a:lnTo>
                  <a:lnTo>
                    <a:pt x="539" y="100"/>
                  </a:lnTo>
                  <a:lnTo>
                    <a:pt x="538" y="52"/>
                  </a:lnTo>
                  <a:lnTo>
                    <a:pt x="530" y="16"/>
                  </a:lnTo>
                  <a:lnTo>
                    <a:pt x="510" y="0"/>
                  </a:lnTo>
                  <a:close/>
                </a:path>
              </a:pathLst>
            </a:custGeom>
            <a:solidFill>
              <a:srgbClr val="004F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0"/>
            <p:cNvSpPr>
              <a:spLocks/>
            </p:cNvSpPr>
            <p:nvPr/>
          </p:nvSpPr>
          <p:spPr bwMode="auto">
            <a:xfrm>
              <a:off x="2860" y="2457"/>
              <a:ext cx="156" cy="85"/>
            </a:xfrm>
            <a:custGeom>
              <a:avLst/>
              <a:gdLst>
                <a:gd name="T0" fmla="*/ 246 w 313"/>
                <a:gd name="T1" fmla="*/ 1 h 171"/>
                <a:gd name="T2" fmla="*/ 245 w 313"/>
                <a:gd name="T3" fmla="*/ 1 h 171"/>
                <a:gd name="T4" fmla="*/ 239 w 313"/>
                <a:gd name="T5" fmla="*/ 2 h 171"/>
                <a:gd name="T6" fmla="*/ 232 w 313"/>
                <a:gd name="T7" fmla="*/ 3 h 171"/>
                <a:gd name="T8" fmla="*/ 222 w 313"/>
                <a:gd name="T9" fmla="*/ 5 h 171"/>
                <a:gd name="T10" fmla="*/ 209 w 313"/>
                <a:gd name="T11" fmla="*/ 6 h 171"/>
                <a:gd name="T12" fmla="*/ 196 w 313"/>
                <a:gd name="T13" fmla="*/ 7 h 171"/>
                <a:gd name="T14" fmla="*/ 181 w 313"/>
                <a:gd name="T15" fmla="*/ 7 h 171"/>
                <a:gd name="T16" fmla="*/ 165 w 313"/>
                <a:gd name="T17" fmla="*/ 6 h 171"/>
                <a:gd name="T18" fmla="*/ 150 w 313"/>
                <a:gd name="T19" fmla="*/ 5 h 171"/>
                <a:gd name="T20" fmla="*/ 136 w 313"/>
                <a:gd name="T21" fmla="*/ 2 h 171"/>
                <a:gd name="T22" fmla="*/ 124 w 313"/>
                <a:gd name="T23" fmla="*/ 1 h 171"/>
                <a:gd name="T24" fmla="*/ 113 w 313"/>
                <a:gd name="T25" fmla="*/ 0 h 171"/>
                <a:gd name="T26" fmla="*/ 103 w 313"/>
                <a:gd name="T27" fmla="*/ 0 h 171"/>
                <a:gd name="T28" fmla="*/ 95 w 313"/>
                <a:gd name="T29" fmla="*/ 1 h 171"/>
                <a:gd name="T30" fmla="*/ 88 w 313"/>
                <a:gd name="T31" fmla="*/ 3 h 171"/>
                <a:gd name="T32" fmla="*/ 81 w 313"/>
                <a:gd name="T33" fmla="*/ 6 h 171"/>
                <a:gd name="T34" fmla="*/ 74 w 313"/>
                <a:gd name="T35" fmla="*/ 9 h 171"/>
                <a:gd name="T36" fmla="*/ 68 w 313"/>
                <a:gd name="T37" fmla="*/ 15 h 171"/>
                <a:gd name="T38" fmla="*/ 62 w 313"/>
                <a:gd name="T39" fmla="*/ 22 h 171"/>
                <a:gd name="T40" fmla="*/ 57 w 313"/>
                <a:gd name="T41" fmla="*/ 28 h 171"/>
                <a:gd name="T42" fmla="*/ 53 w 313"/>
                <a:gd name="T43" fmla="*/ 33 h 171"/>
                <a:gd name="T44" fmla="*/ 50 w 313"/>
                <a:gd name="T45" fmla="*/ 39 h 171"/>
                <a:gd name="T46" fmla="*/ 47 w 313"/>
                <a:gd name="T47" fmla="*/ 43 h 171"/>
                <a:gd name="T48" fmla="*/ 46 w 313"/>
                <a:gd name="T49" fmla="*/ 44 h 171"/>
                <a:gd name="T50" fmla="*/ 5 w 313"/>
                <a:gd name="T51" fmla="*/ 95 h 171"/>
                <a:gd name="T52" fmla="*/ 0 w 313"/>
                <a:gd name="T53" fmla="*/ 153 h 171"/>
                <a:gd name="T54" fmla="*/ 5 w 313"/>
                <a:gd name="T55" fmla="*/ 171 h 171"/>
                <a:gd name="T56" fmla="*/ 21 w 313"/>
                <a:gd name="T57" fmla="*/ 166 h 171"/>
                <a:gd name="T58" fmla="*/ 38 w 313"/>
                <a:gd name="T59" fmla="*/ 103 h 171"/>
                <a:gd name="T60" fmla="*/ 81 w 313"/>
                <a:gd name="T61" fmla="*/ 69 h 171"/>
                <a:gd name="T62" fmla="*/ 76 w 313"/>
                <a:gd name="T63" fmla="*/ 133 h 171"/>
                <a:gd name="T64" fmla="*/ 122 w 313"/>
                <a:gd name="T65" fmla="*/ 153 h 171"/>
                <a:gd name="T66" fmla="*/ 178 w 313"/>
                <a:gd name="T67" fmla="*/ 166 h 171"/>
                <a:gd name="T68" fmla="*/ 208 w 313"/>
                <a:gd name="T69" fmla="*/ 141 h 171"/>
                <a:gd name="T70" fmla="*/ 211 w 313"/>
                <a:gd name="T71" fmla="*/ 137 h 171"/>
                <a:gd name="T72" fmla="*/ 219 w 313"/>
                <a:gd name="T73" fmla="*/ 130 h 171"/>
                <a:gd name="T74" fmla="*/ 231 w 313"/>
                <a:gd name="T75" fmla="*/ 125 h 171"/>
                <a:gd name="T76" fmla="*/ 241 w 313"/>
                <a:gd name="T77" fmla="*/ 123 h 171"/>
                <a:gd name="T78" fmla="*/ 247 w 313"/>
                <a:gd name="T79" fmla="*/ 122 h 171"/>
                <a:gd name="T80" fmla="*/ 253 w 313"/>
                <a:gd name="T81" fmla="*/ 118 h 171"/>
                <a:gd name="T82" fmla="*/ 261 w 313"/>
                <a:gd name="T83" fmla="*/ 110 h 171"/>
                <a:gd name="T84" fmla="*/ 268 w 313"/>
                <a:gd name="T85" fmla="*/ 99 h 171"/>
                <a:gd name="T86" fmla="*/ 273 w 313"/>
                <a:gd name="T87" fmla="*/ 90 h 171"/>
                <a:gd name="T88" fmla="*/ 279 w 313"/>
                <a:gd name="T89" fmla="*/ 81 h 171"/>
                <a:gd name="T90" fmla="*/ 283 w 313"/>
                <a:gd name="T91" fmla="*/ 75 h 171"/>
                <a:gd name="T92" fmla="*/ 284 w 313"/>
                <a:gd name="T93" fmla="*/ 73 h 171"/>
                <a:gd name="T94" fmla="*/ 313 w 313"/>
                <a:gd name="T95" fmla="*/ 44 h 171"/>
                <a:gd name="T96" fmla="*/ 311 w 313"/>
                <a:gd name="T97" fmla="*/ 42 h 171"/>
                <a:gd name="T98" fmla="*/ 307 w 313"/>
                <a:gd name="T99" fmla="*/ 36 h 171"/>
                <a:gd name="T100" fmla="*/ 300 w 313"/>
                <a:gd name="T101" fmla="*/ 28 h 171"/>
                <a:gd name="T102" fmla="*/ 292 w 313"/>
                <a:gd name="T103" fmla="*/ 20 h 171"/>
                <a:gd name="T104" fmla="*/ 282 w 313"/>
                <a:gd name="T105" fmla="*/ 12 h 171"/>
                <a:gd name="T106" fmla="*/ 270 w 313"/>
                <a:gd name="T107" fmla="*/ 5 h 171"/>
                <a:gd name="T108" fmla="*/ 258 w 313"/>
                <a:gd name="T109" fmla="*/ 1 h 171"/>
                <a:gd name="T110" fmla="*/ 246 w 313"/>
                <a:gd name="T111" fmla="*/ 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71">
                  <a:moveTo>
                    <a:pt x="246" y="1"/>
                  </a:moveTo>
                  <a:lnTo>
                    <a:pt x="245" y="1"/>
                  </a:lnTo>
                  <a:lnTo>
                    <a:pt x="239" y="2"/>
                  </a:lnTo>
                  <a:lnTo>
                    <a:pt x="232" y="3"/>
                  </a:lnTo>
                  <a:lnTo>
                    <a:pt x="222" y="5"/>
                  </a:lnTo>
                  <a:lnTo>
                    <a:pt x="209" y="6"/>
                  </a:lnTo>
                  <a:lnTo>
                    <a:pt x="196" y="7"/>
                  </a:lnTo>
                  <a:lnTo>
                    <a:pt x="181" y="7"/>
                  </a:lnTo>
                  <a:lnTo>
                    <a:pt x="165" y="6"/>
                  </a:lnTo>
                  <a:lnTo>
                    <a:pt x="150" y="5"/>
                  </a:lnTo>
                  <a:lnTo>
                    <a:pt x="136" y="2"/>
                  </a:lnTo>
                  <a:lnTo>
                    <a:pt x="124" y="1"/>
                  </a:lnTo>
                  <a:lnTo>
                    <a:pt x="113" y="0"/>
                  </a:lnTo>
                  <a:lnTo>
                    <a:pt x="103" y="0"/>
                  </a:lnTo>
                  <a:lnTo>
                    <a:pt x="95" y="1"/>
                  </a:lnTo>
                  <a:lnTo>
                    <a:pt x="88" y="3"/>
                  </a:lnTo>
                  <a:lnTo>
                    <a:pt x="81" y="6"/>
                  </a:lnTo>
                  <a:lnTo>
                    <a:pt x="74" y="9"/>
                  </a:lnTo>
                  <a:lnTo>
                    <a:pt x="68" y="15"/>
                  </a:lnTo>
                  <a:lnTo>
                    <a:pt x="62" y="22"/>
                  </a:lnTo>
                  <a:lnTo>
                    <a:pt x="57" y="28"/>
                  </a:lnTo>
                  <a:lnTo>
                    <a:pt x="53" y="33"/>
                  </a:lnTo>
                  <a:lnTo>
                    <a:pt x="50" y="39"/>
                  </a:lnTo>
                  <a:lnTo>
                    <a:pt x="47" y="43"/>
                  </a:lnTo>
                  <a:lnTo>
                    <a:pt x="46" y="44"/>
                  </a:lnTo>
                  <a:lnTo>
                    <a:pt x="5" y="95"/>
                  </a:lnTo>
                  <a:lnTo>
                    <a:pt x="0" y="153"/>
                  </a:lnTo>
                  <a:lnTo>
                    <a:pt x="5" y="171"/>
                  </a:lnTo>
                  <a:lnTo>
                    <a:pt x="21" y="166"/>
                  </a:lnTo>
                  <a:lnTo>
                    <a:pt x="38" y="103"/>
                  </a:lnTo>
                  <a:lnTo>
                    <a:pt x="81" y="69"/>
                  </a:lnTo>
                  <a:lnTo>
                    <a:pt x="76" y="133"/>
                  </a:lnTo>
                  <a:lnTo>
                    <a:pt x="122" y="153"/>
                  </a:lnTo>
                  <a:lnTo>
                    <a:pt x="178" y="166"/>
                  </a:lnTo>
                  <a:lnTo>
                    <a:pt x="208" y="141"/>
                  </a:lnTo>
                  <a:lnTo>
                    <a:pt x="211" y="137"/>
                  </a:lnTo>
                  <a:lnTo>
                    <a:pt x="219" y="130"/>
                  </a:lnTo>
                  <a:lnTo>
                    <a:pt x="231" y="125"/>
                  </a:lnTo>
                  <a:lnTo>
                    <a:pt x="241" y="123"/>
                  </a:lnTo>
                  <a:lnTo>
                    <a:pt x="247" y="122"/>
                  </a:lnTo>
                  <a:lnTo>
                    <a:pt x="253" y="118"/>
                  </a:lnTo>
                  <a:lnTo>
                    <a:pt x="261" y="110"/>
                  </a:lnTo>
                  <a:lnTo>
                    <a:pt x="268" y="99"/>
                  </a:lnTo>
                  <a:lnTo>
                    <a:pt x="273" y="90"/>
                  </a:lnTo>
                  <a:lnTo>
                    <a:pt x="279" y="81"/>
                  </a:lnTo>
                  <a:lnTo>
                    <a:pt x="283" y="75"/>
                  </a:lnTo>
                  <a:lnTo>
                    <a:pt x="284" y="73"/>
                  </a:lnTo>
                  <a:lnTo>
                    <a:pt x="313" y="44"/>
                  </a:lnTo>
                  <a:lnTo>
                    <a:pt x="311" y="42"/>
                  </a:lnTo>
                  <a:lnTo>
                    <a:pt x="307" y="36"/>
                  </a:lnTo>
                  <a:lnTo>
                    <a:pt x="300" y="28"/>
                  </a:lnTo>
                  <a:lnTo>
                    <a:pt x="292" y="20"/>
                  </a:lnTo>
                  <a:lnTo>
                    <a:pt x="282" y="12"/>
                  </a:lnTo>
                  <a:lnTo>
                    <a:pt x="270" y="5"/>
                  </a:lnTo>
                  <a:lnTo>
                    <a:pt x="258" y="1"/>
                  </a:lnTo>
                  <a:lnTo>
                    <a:pt x="24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1"/>
            <p:cNvSpPr>
              <a:spLocks/>
            </p:cNvSpPr>
            <p:nvPr/>
          </p:nvSpPr>
          <p:spPr bwMode="auto">
            <a:xfrm>
              <a:off x="2535" y="2458"/>
              <a:ext cx="123" cy="98"/>
            </a:xfrm>
            <a:custGeom>
              <a:avLst/>
              <a:gdLst>
                <a:gd name="T0" fmla="*/ 233 w 246"/>
                <a:gd name="T1" fmla="*/ 20 h 196"/>
                <a:gd name="T2" fmla="*/ 227 w 246"/>
                <a:gd name="T3" fmla="*/ 19 h 196"/>
                <a:gd name="T4" fmla="*/ 210 w 246"/>
                <a:gd name="T5" fmla="*/ 15 h 196"/>
                <a:gd name="T6" fmla="*/ 187 w 246"/>
                <a:gd name="T7" fmla="*/ 12 h 196"/>
                <a:gd name="T8" fmla="*/ 158 w 246"/>
                <a:gd name="T9" fmla="*/ 7 h 196"/>
                <a:gd name="T10" fmla="*/ 129 w 246"/>
                <a:gd name="T11" fmla="*/ 4 h 196"/>
                <a:gd name="T12" fmla="*/ 103 w 246"/>
                <a:gd name="T13" fmla="*/ 1 h 196"/>
                <a:gd name="T14" fmla="*/ 81 w 246"/>
                <a:gd name="T15" fmla="*/ 0 h 196"/>
                <a:gd name="T16" fmla="*/ 68 w 246"/>
                <a:gd name="T17" fmla="*/ 4 h 196"/>
                <a:gd name="T18" fmla="*/ 58 w 246"/>
                <a:gd name="T19" fmla="*/ 12 h 196"/>
                <a:gd name="T20" fmla="*/ 52 w 246"/>
                <a:gd name="T21" fmla="*/ 20 h 196"/>
                <a:gd name="T22" fmla="*/ 48 w 246"/>
                <a:gd name="T23" fmla="*/ 28 h 196"/>
                <a:gd name="T24" fmla="*/ 47 w 246"/>
                <a:gd name="T25" fmla="*/ 34 h 196"/>
                <a:gd name="T26" fmla="*/ 25 w 246"/>
                <a:gd name="T27" fmla="*/ 45 h 196"/>
                <a:gd name="T28" fmla="*/ 21 w 246"/>
                <a:gd name="T29" fmla="*/ 63 h 196"/>
                <a:gd name="T30" fmla="*/ 13 w 246"/>
                <a:gd name="T31" fmla="*/ 75 h 196"/>
                <a:gd name="T32" fmla="*/ 0 w 246"/>
                <a:gd name="T33" fmla="*/ 105 h 196"/>
                <a:gd name="T34" fmla="*/ 13 w 246"/>
                <a:gd name="T35" fmla="*/ 121 h 196"/>
                <a:gd name="T36" fmla="*/ 33 w 246"/>
                <a:gd name="T37" fmla="*/ 143 h 196"/>
                <a:gd name="T38" fmla="*/ 50 w 246"/>
                <a:gd name="T39" fmla="*/ 148 h 196"/>
                <a:gd name="T40" fmla="*/ 51 w 246"/>
                <a:gd name="T41" fmla="*/ 151 h 196"/>
                <a:gd name="T42" fmla="*/ 72 w 246"/>
                <a:gd name="T43" fmla="*/ 189 h 196"/>
                <a:gd name="T44" fmla="*/ 84 w 246"/>
                <a:gd name="T45" fmla="*/ 195 h 196"/>
                <a:gd name="T46" fmla="*/ 92 w 246"/>
                <a:gd name="T47" fmla="*/ 196 h 196"/>
                <a:gd name="T48" fmla="*/ 95 w 246"/>
                <a:gd name="T49" fmla="*/ 193 h 196"/>
                <a:gd name="T50" fmla="*/ 95 w 246"/>
                <a:gd name="T51" fmla="*/ 186 h 196"/>
                <a:gd name="T52" fmla="*/ 92 w 246"/>
                <a:gd name="T53" fmla="*/ 177 h 196"/>
                <a:gd name="T54" fmla="*/ 89 w 246"/>
                <a:gd name="T55" fmla="*/ 169 h 196"/>
                <a:gd name="T56" fmla="*/ 86 w 246"/>
                <a:gd name="T57" fmla="*/ 161 h 196"/>
                <a:gd name="T58" fmla="*/ 84 w 246"/>
                <a:gd name="T59" fmla="*/ 156 h 196"/>
                <a:gd name="T60" fmla="*/ 83 w 246"/>
                <a:gd name="T61" fmla="*/ 147 h 196"/>
                <a:gd name="T62" fmla="*/ 82 w 246"/>
                <a:gd name="T63" fmla="*/ 139 h 196"/>
                <a:gd name="T64" fmla="*/ 80 w 246"/>
                <a:gd name="T65" fmla="*/ 132 h 196"/>
                <a:gd name="T66" fmla="*/ 78 w 246"/>
                <a:gd name="T67" fmla="*/ 125 h 196"/>
                <a:gd name="T68" fmla="*/ 84 w 246"/>
                <a:gd name="T69" fmla="*/ 113 h 196"/>
                <a:gd name="T70" fmla="*/ 106 w 246"/>
                <a:gd name="T71" fmla="*/ 96 h 196"/>
                <a:gd name="T72" fmla="*/ 126 w 246"/>
                <a:gd name="T73" fmla="*/ 93 h 196"/>
                <a:gd name="T74" fmla="*/ 122 w 246"/>
                <a:gd name="T75" fmla="*/ 126 h 196"/>
                <a:gd name="T76" fmla="*/ 122 w 246"/>
                <a:gd name="T77" fmla="*/ 156 h 196"/>
                <a:gd name="T78" fmla="*/ 152 w 246"/>
                <a:gd name="T79" fmla="*/ 156 h 196"/>
                <a:gd name="T80" fmla="*/ 160 w 246"/>
                <a:gd name="T81" fmla="*/ 126 h 196"/>
                <a:gd name="T82" fmla="*/ 173 w 246"/>
                <a:gd name="T83" fmla="*/ 88 h 196"/>
                <a:gd name="T84" fmla="*/ 224 w 246"/>
                <a:gd name="T85" fmla="*/ 75 h 196"/>
                <a:gd name="T86" fmla="*/ 226 w 246"/>
                <a:gd name="T87" fmla="*/ 74 h 196"/>
                <a:gd name="T88" fmla="*/ 229 w 246"/>
                <a:gd name="T89" fmla="*/ 69 h 196"/>
                <a:gd name="T90" fmla="*/ 235 w 246"/>
                <a:gd name="T91" fmla="*/ 64 h 196"/>
                <a:gd name="T92" fmla="*/ 241 w 246"/>
                <a:gd name="T93" fmla="*/ 56 h 196"/>
                <a:gd name="T94" fmla="*/ 244 w 246"/>
                <a:gd name="T95" fmla="*/ 48 h 196"/>
                <a:gd name="T96" fmla="*/ 246 w 246"/>
                <a:gd name="T97" fmla="*/ 38 h 196"/>
                <a:gd name="T98" fmla="*/ 242 w 246"/>
                <a:gd name="T99" fmla="*/ 29 h 196"/>
                <a:gd name="T100" fmla="*/ 233 w 246"/>
                <a:gd name="T101" fmla="*/ 2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196">
                  <a:moveTo>
                    <a:pt x="233" y="20"/>
                  </a:moveTo>
                  <a:lnTo>
                    <a:pt x="227" y="19"/>
                  </a:lnTo>
                  <a:lnTo>
                    <a:pt x="210" y="15"/>
                  </a:lnTo>
                  <a:lnTo>
                    <a:pt x="187" y="12"/>
                  </a:lnTo>
                  <a:lnTo>
                    <a:pt x="158" y="7"/>
                  </a:lnTo>
                  <a:lnTo>
                    <a:pt x="129" y="4"/>
                  </a:lnTo>
                  <a:lnTo>
                    <a:pt x="103" y="1"/>
                  </a:lnTo>
                  <a:lnTo>
                    <a:pt x="81" y="0"/>
                  </a:lnTo>
                  <a:lnTo>
                    <a:pt x="68" y="4"/>
                  </a:lnTo>
                  <a:lnTo>
                    <a:pt x="58" y="12"/>
                  </a:lnTo>
                  <a:lnTo>
                    <a:pt x="52" y="20"/>
                  </a:lnTo>
                  <a:lnTo>
                    <a:pt x="48" y="28"/>
                  </a:lnTo>
                  <a:lnTo>
                    <a:pt x="47" y="34"/>
                  </a:lnTo>
                  <a:lnTo>
                    <a:pt x="25" y="45"/>
                  </a:lnTo>
                  <a:lnTo>
                    <a:pt x="21" y="63"/>
                  </a:lnTo>
                  <a:lnTo>
                    <a:pt x="13" y="75"/>
                  </a:lnTo>
                  <a:lnTo>
                    <a:pt x="0" y="105"/>
                  </a:lnTo>
                  <a:lnTo>
                    <a:pt x="13" y="121"/>
                  </a:lnTo>
                  <a:lnTo>
                    <a:pt x="33" y="143"/>
                  </a:lnTo>
                  <a:lnTo>
                    <a:pt x="50" y="148"/>
                  </a:lnTo>
                  <a:lnTo>
                    <a:pt x="51" y="151"/>
                  </a:lnTo>
                  <a:lnTo>
                    <a:pt x="72" y="189"/>
                  </a:lnTo>
                  <a:lnTo>
                    <a:pt x="84" y="195"/>
                  </a:lnTo>
                  <a:lnTo>
                    <a:pt x="92" y="196"/>
                  </a:lnTo>
                  <a:lnTo>
                    <a:pt x="95" y="193"/>
                  </a:lnTo>
                  <a:lnTo>
                    <a:pt x="95" y="186"/>
                  </a:lnTo>
                  <a:lnTo>
                    <a:pt x="92" y="177"/>
                  </a:lnTo>
                  <a:lnTo>
                    <a:pt x="89" y="169"/>
                  </a:lnTo>
                  <a:lnTo>
                    <a:pt x="86" y="161"/>
                  </a:lnTo>
                  <a:lnTo>
                    <a:pt x="84" y="156"/>
                  </a:lnTo>
                  <a:lnTo>
                    <a:pt x="83" y="147"/>
                  </a:lnTo>
                  <a:lnTo>
                    <a:pt x="82" y="139"/>
                  </a:lnTo>
                  <a:lnTo>
                    <a:pt x="80" y="132"/>
                  </a:lnTo>
                  <a:lnTo>
                    <a:pt x="78" y="125"/>
                  </a:lnTo>
                  <a:lnTo>
                    <a:pt x="84" y="113"/>
                  </a:lnTo>
                  <a:lnTo>
                    <a:pt x="106" y="96"/>
                  </a:lnTo>
                  <a:lnTo>
                    <a:pt x="126" y="93"/>
                  </a:lnTo>
                  <a:lnTo>
                    <a:pt x="122" y="126"/>
                  </a:lnTo>
                  <a:lnTo>
                    <a:pt x="122" y="156"/>
                  </a:lnTo>
                  <a:lnTo>
                    <a:pt x="152" y="156"/>
                  </a:lnTo>
                  <a:lnTo>
                    <a:pt x="160" y="126"/>
                  </a:lnTo>
                  <a:lnTo>
                    <a:pt x="173" y="88"/>
                  </a:lnTo>
                  <a:lnTo>
                    <a:pt x="224" y="75"/>
                  </a:lnTo>
                  <a:lnTo>
                    <a:pt x="226" y="74"/>
                  </a:lnTo>
                  <a:lnTo>
                    <a:pt x="229" y="69"/>
                  </a:lnTo>
                  <a:lnTo>
                    <a:pt x="235" y="64"/>
                  </a:lnTo>
                  <a:lnTo>
                    <a:pt x="241" y="56"/>
                  </a:lnTo>
                  <a:lnTo>
                    <a:pt x="244" y="48"/>
                  </a:lnTo>
                  <a:lnTo>
                    <a:pt x="246" y="38"/>
                  </a:lnTo>
                  <a:lnTo>
                    <a:pt x="242" y="29"/>
                  </a:lnTo>
                  <a:lnTo>
                    <a:pt x="23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2"/>
            <p:cNvSpPr>
              <a:spLocks/>
            </p:cNvSpPr>
            <p:nvPr/>
          </p:nvSpPr>
          <p:spPr bwMode="auto">
            <a:xfrm>
              <a:off x="2578" y="2379"/>
              <a:ext cx="27" cy="197"/>
            </a:xfrm>
            <a:custGeom>
              <a:avLst/>
              <a:gdLst>
                <a:gd name="T0" fmla="*/ 55 w 56"/>
                <a:gd name="T1" fmla="*/ 3 h 396"/>
                <a:gd name="T2" fmla="*/ 53 w 56"/>
                <a:gd name="T3" fmla="*/ 3 h 396"/>
                <a:gd name="T4" fmla="*/ 51 w 56"/>
                <a:gd name="T5" fmla="*/ 2 h 396"/>
                <a:gd name="T6" fmla="*/ 48 w 56"/>
                <a:gd name="T7" fmla="*/ 0 h 396"/>
                <a:gd name="T8" fmla="*/ 43 w 56"/>
                <a:gd name="T9" fmla="*/ 0 h 396"/>
                <a:gd name="T10" fmla="*/ 37 w 56"/>
                <a:gd name="T11" fmla="*/ 2 h 396"/>
                <a:gd name="T12" fmla="*/ 31 w 56"/>
                <a:gd name="T13" fmla="*/ 6 h 396"/>
                <a:gd name="T14" fmla="*/ 26 w 56"/>
                <a:gd name="T15" fmla="*/ 13 h 396"/>
                <a:gd name="T16" fmla="*/ 20 w 56"/>
                <a:gd name="T17" fmla="*/ 25 h 396"/>
                <a:gd name="T18" fmla="*/ 19 w 56"/>
                <a:gd name="T19" fmla="*/ 34 h 396"/>
                <a:gd name="T20" fmla="*/ 15 w 56"/>
                <a:gd name="T21" fmla="*/ 59 h 396"/>
                <a:gd name="T22" fmla="*/ 11 w 56"/>
                <a:gd name="T23" fmla="*/ 97 h 396"/>
                <a:gd name="T24" fmla="*/ 5 w 56"/>
                <a:gd name="T25" fmla="*/ 147 h 396"/>
                <a:gd name="T26" fmla="*/ 1 w 56"/>
                <a:gd name="T27" fmla="*/ 204 h 396"/>
                <a:gd name="T28" fmla="*/ 0 w 56"/>
                <a:gd name="T29" fmla="*/ 267 h 396"/>
                <a:gd name="T30" fmla="*/ 1 w 56"/>
                <a:gd name="T31" fmla="*/ 331 h 396"/>
                <a:gd name="T32" fmla="*/ 7 w 56"/>
                <a:gd name="T33" fmla="*/ 396 h 396"/>
                <a:gd name="T34" fmla="*/ 10 w 56"/>
                <a:gd name="T35" fmla="*/ 391 h 396"/>
                <a:gd name="T36" fmla="*/ 16 w 56"/>
                <a:gd name="T37" fmla="*/ 376 h 396"/>
                <a:gd name="T38" fmla="*/ 25 w 56"/>
                <a:gd name="T39" fmla="*/ 350 h 396"/>
                <a:gd name="T40" fmla="*/ 35 w 56"/>
                <a:gd name="T41" fmla="*/ 312 h 396"/>
                <a:gd name="T42" fmla="*/ 44 w 56"/>
                <a:gd name="T43" fmla="*/ 259 h 396"/>
                <a:gd name="T44" fmla="*/ 51 w 56"/>
                <a:gd name="T45" fmla="*/ 191 h 396"/>
                <a:gd name="T46" fmla="*/ 56 w 56"/>
                <a:gd name="T47" fmla="*/ 105 h 396"/>
                <a:gd name="T48" fmla="*/ 55 w 56"/>
                <a:gd name="T49" fmla="*/ 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396">
                  <a:moveTo>
                    <a:pt x="55" y="3"/>
                  </a:moveTo>
                  <a:lnTo>
                    <a:pt x="53" y="3"/>
                  </a:lnTo>
                  <a:lnTo>
                    <a:pt x="51" y="2"/>
                  </a:lnTo>
                  <a:lnTo>
                    <a:pt x="48" y="0"/>
                  </a:lnTo>
                  <a:lnTo>
                    <a:pt x="43" y="0"/>
                  </a:lnTo>
                  <a:lnTo>
                    <a:pt x="37" y="2"/>
                  </a:lnTo>
                  <a:lnTo>
                    <a:pt x="31" y="6"/>
                  </a:lnTo>
                  <a:lnTo>
                    <a:pt x="26" y="13"/>
                  </a:lnTo>
                  <a:lnTo>
                    <a:pt x="20" y="25"/>
                  </a:lnTo>
                  <a:lnTo>
                    <a:pt x="19" y="34"/>
                  </a:lnTo>
                  <a:lnTo>
                    <a:pt x="15" y="59"/>
                  </a:lnTo>
                  <a:lnTo>
                    <a:pt x="11" y="97"/>
                  </a:lnTo>
                  <a:lnTo>
                    <a:pt x="5" y="147"/>
                  </a:lnTo>
                  <a:lnTo>
                    <a:pt x="1" y="204"/>
                  </a:lnTo>
                  <a:lnTo>
                    <a:pt x="0" y="267"/>
                  </a:lnTo>
                  <a:lnTo>
                    <a:pt x="1" y="331"/>
                  </a:lnTo>
                  <a:lnTo>
                    <a:pt x="7" y="396"/>
                  </a:lnTo>
                  <a:lnTo>
                    <a:pt x="10" y="391"/>
                  </a:lnTo>
                  <a:lnTo>
                    <a:pt x="16" y="376"/>
                  </a:lnTo>
                  <a:lnTo>
                    <a:pt x="25" y="350"/>
                  </a:lnTo>
                  <a:lnTo>
                    <a:pt x="35" y="312"/>
                  </a:lnTo>
                  <a:lnTo>
                    <a:pt x="44" y="259"/>
                  </a:lnTo>
                  <a:lnTo>
                    <a:pt x="51" y="191"/>
                  </a:lnTo>
                  <a:lnTo>
                    <a:pt x="56" y="105"/>
                  </a:lnTo>
                  <a:lnTo>
                    <a:pt x="55" y="3"/>
                  </a:lnTo>
                  <a:close/>
                </a:path>
              </a:pathLst>
            </a:custGeom>
            <a:solidFill>
              <a:srgbClr val="2B99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
            <p:cNvSpPr>
              <a:spLocks/>
            </p:cNvSpPr>
            <p:nvPr/>
          </p:nvSpPr>
          <p:spPr bwMode="auto">
            <a:xfrm>
              <a:off x="2577" y="2375"/>
              <a:ext cx="30" cy="193"/>
            </a:xfrm>
            <a:custGeom>
              <a:avLst/>
              <a:gdLst>
                <a:gd name="T0" fmla="*/ 29 w 61"/>
                <a:gd name="T1" fmla="*/ 11 h 386"/>
                <a:gd name="T2" fmla="*/ 15 w 61"/>
                <a:gd name="T3" fmla="*/ 66 h 386"/>
                <a:gd name="T4" fmla="*/ 7 w 61"/>
                <a:gd name="T5" fmla="*/ 126 h 386"/>
                <a:gd name="T6" fmla="*/ 1 w 61"/>
                <a:gd name="T7" fmla="*/ 187 h 386"/>
                <a:gd name="T8" fmla="*/ 0 w 61"/>
                <a:gd name="T9" fmla="*/ 246 h 386"/>
                <a:gd name="T10" fmla="*/ 0 w 61"/>
                <a:gd name="T11" fmla="*/ 299 h 386"/>
                <a:gd name="T12" fmla="*/ 0 w 61"/>
                <a:gd name="T13" fmla="*/ 342 h 386"/>
                <a:gd name="T14" fmla="*/ 1 w 61"/>
                <a:gd name="T15" fmla="*/ 369 h 386"/>
                <a:gd name="T16" fmla="*/ 2 w 61"/>
                <a:gd name="T17" fmla="*/ 381 h 386"/>
                <a:gd name="T18" fmla="*/ 9 w 61"/>
                <a:gd name="T19" fmla="*/ 381 h 386"/>
                <a:gd name="T20" fmla="*/ 8 w 61"/>
                <a:gd name="T21" fmla="*/ 369 h 386"/>
                <a:gd name="T22" fmla="*/ 7 w 61"/>
                <a:gd name="T23" fmla="*/ 342 h 386"/>
                <a:gd name="T24" fmla="*/ 6 w 61"/>
                <a:gd name="T25" fmla="*/ 299 h 386"/>
                <a:gd name="T26" fmla="*/ 6 w 61"/>
                <a:gd name="T27" fmla="*/ 246 h 386"/>
                <a:gd name="T28" fmla="*/ 7 w 61"/>
                <a:gd name="T29" fmla="*/ 188 h 386"/>
                <a:gd name="T30" fmla="*/ 12 w 61"/>
                <a:gd name="T31" fmla="*/ 127 h 386"/>
                <a:gd name="T32" fmla="*/ 21 w 61"/>
                <a:gd name="T33" fmla="*/ 68 h 386"/>
                <a:gd name="T34" fmla="*/ 33 w 61"/>
                <a:gd name="T35" fmla="*/ 14 h 386"/>
                <a:gd name="T36" fmla="*/ 37 w 61"/>
                <a:gd name="T37" fmla="*/ 12 h 386"/>
                <a:gd name="T38" fmla="*/ 40 w 61"/>
                <a:gd name="T39" fmla="*/ 8 h 386"/>
                <a:gd name="T40" fmla="*/ 45 w 61"/>
                <a:gd name="T41" fmla="*/ 6 h 386"/>
                <a:gd name="T42" fmla="*/ 48 w 61"/>
                <a:gd name="T43" fmla="*/ 6 h 386"/>
                <a:gd name="T44" fmla="*/ 50 w 61"/>
                <a:gd name="T45" fmla="*/ 7 h 386"/>
                <a:gd name="T46" fmla="*/ 51 w 61"/>
                <a:gd name="T47" fmla="*/ 11 h 386"/>
                <a:gd name="T48" fmla="*/ 53 w 61"/>
                <a:gd name="T49" fmla="*/ 16 h 386"/>
                <a:gd name="T50" fmla="*/ 53 w 61"/>
                <a:gd name="T51" fmla="*/ 26 h 386"/>
                <a:gd name="T52" fmla="*/ 54 w 61"/>
                <a:gd name="T53" fmla="*/ 36 h 386"/>
                <a:gd name="T54" fmla="*/ 55 w 61"/>
                <a:gd name="T55" fmla="*/ 63 h 386"/>
                <a:gd name="T56" fmla="*/ 55 w 61"/>
                <a:gd name="T57" fmla="*/ 102 h 386"/>
                <a:gd name="T58" fmla="*/ 54 w 61"/>
                <a:gd name="T59" fmla="*/ 151 h 386"/>
                <a:gd name="T60" fmla="*/ 51 w 61"/>
                <a:gd name="T61" fmla="*/ 208 h 386"/>
                <a:gd name="T62" fmla="*/ 45 w 61"/>
                <a:gd name="T63" fmla="*/ 268 h 386"/>
                <a:gd name="T64" fmla="*/ 35 w 61"/>
                <a:gd name="T65" fmla="*/ 328 h 386"/>
                <a:gd name="T66" fmla="*/ 20 w 61"/>
                <a:gd name="T67" fmla="*/ 384 h 386"/>
                <a:gd name="T68" fmla="*/ 25 w 61"/>
                <a:gd name="T69" fmla="*/ 386 h 386"/>
                <a:gd name="T70" fmla="*/ 40 w 61"/>
                <a:gd name="T71" fmla="*/ 329 h 386"/>
                <a:gd name="T72" fmla="*/ 51 w 61"/>
                <a:gd name="T73" fmla="*/ 268 h 386"/>
                <a:gd name="T74" fmla="*/ 57 w 61"/>
                <a:gd name="T75" fmla="*/ 208 h 386"/>
                <a:gd name="T76" fmla="*/ 60 w 61"/>
                <a:gd name="T77" fmla="*/ 151 h 386"/>
                <a:gd name="T78" fmla="*/ 61 w 61"/>
                <a:gd name="T79" fmla="*/ 102 h 386"/>
                <a:gd name="T80" fmla="*/ 61 w 61"/>
                <a:gd name="T81" fmla="*/ 63 h 386"/>
                <a:gd name="T82" fmla="*/ 60 w 61"/>
                <a:gd name="T83" fmla="*/ 36 h 386"/>
                <a:gd name="T84" fmla="*/ 60 w 61"/>
                <a:gd name="T85" fmla="*/ 26 h 386"/>
                <a:gd name="T86" fmla="*/ 59 w 61"/>
                <a:gd name="T87" fmla="*/ 15 h 386"/>
                <a:gd name="T88" fmla="*/ 58 w 61"/>
                <a:gd name="T89" fmla="*/ 8 h 386"/>
                <a:gd name="T90" fmla="*/ 54 w 61"/>
                <a:gd name="T91" fmla="*/ 3 h 386"/>
                <a:gd name="T92" fmla="*/ 51 w 61"/>
                <a:gd name="T93" fmla="*/ 0 h 386"/>
                <a:gd name="T94" fmla="*/ 44 w 61"/>
                <a:gd name="T95" fmla="*/ 0 h 386"/>
                <a:gd name="T96" fmla="*/ 37 w 61"/>
                <a:gd name="T97" fmla="*/ 4 h 386"/>
                <a:gd name="T98" fmla="*/ 31 w 61"/>
                <a:gd name="T99" fmla="*/ 8 h 386"/>
                <a:gd name="T100" fmla="*/ 29 w 61"/>
                <a:gd name="T101" fmla="*/ 1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 h="386">
                  <a:moveTo>
                    <a:pt x="29" y="11"/>
                  </a:moveTo>
                  <a:lnTo>
                    <a:pt x="15" y="66"/>
                  </a:lnTo>
                  <a:lnTo>
                    <a:pt x="7" y="126"/>
                  </a:lnTo>
                  <a:lnTo>
                    <a:pt x="1" y="187"/>
                  </a:lnTo>
                  <a:lnTo>
                    <a:pt x="0" y="246"/>
                  </a:lnTo>
                  <a:lnTo>
                    <a:pt x="0" y="299"/>
                  </a:lnTo>
                  <a:lnTo>
                    <a:pt x="0" y="342"/>
                  </a:lnTo>
                  <a:lnTo>
                    <a:pt x="1" y="369"/>
                  </a:lnTo>
                  <a:lnTo>
                    <a:pt x="2" y="381"/>
                  </a:lnTo>
                  <a:lnTo>
                    <a:pt x="9" y="381"/>
                  </a:lnTo>
                  <a:lnTo>
                    <a:pt x="8" y="369"/>
                  </a:lnTo>
                  <a:lnTo>
                    <a:pt x="7" y="342"/>
                  </a:lnTo>
                  <a:lnTo>
                    <a:pt x="6" y="299"/>
                  </a:lnTo>
                  <a:lnTo>
                    <a:pt x="6" y="246"/>
                  </a:lnTo>
                  <a:lnTo>
                    <a:pt x="7" y="188"/>
                  </a:lnTo>
                  <a:lnTo>
                    <a:pt x="12" y="127"/>
                  </a:lnTo>
                  <a:lnTo>
                    <a:pt x="21" y="68"/>
                  </a:lnTo>
                  <a:lnTo>
                    <a:pt x="33" y="14"/>
                  </a:lnTo>
                  <a:lnTo>
                    <a:pt x="37" y="12"/>
                  </a:lnTo>
                  <a:lnTo>
                    <a:pt x="40" y="8"/>
                  </a:lnTo>
                  <a:lnTo>
                    <a:pt x="45" y="6"/>
                  </a:lnTo>
                  <a:lnTo>
                    <a:pt x="48" y="6"/>
                  </a:lnTo>
                  <a:lnTo>
                    <a:pt x="50" y="7"/>
                  </a:lnTo>
                  <a:lnTo>
                    <a:pt x="51" y="11"/>
                  </a:lnTo>
                  <a:lnTo>
                    <a:pt x="53" y="16"/>
                  </a:lnTo>
                  <a:lnTo>
                    <a:pt x="53" y="26"/>
                  </a:lnTo>
                  <a:lnTo>
                    <a:pt x="54" y="36"/>
                  </a:lnTo>
                  <a:lnTo>
                    <a:pt x="55" y="63"/>
                  </a:lnTo>
                  <a:lnTo>
                    <a:pt x="55" y="102"/>
                  </a:lnTo>
                  <a:lnTo>
                    <a:pt x="54" y="151"/>
                  </a:lnTo>
                  <a:lnTo>
                    <a:pt x="51" y="208"/>
                  </a:lnTo>
                  <a:lnTo>
                    <a:pt x="45" y="268"/>
                  </a:lnTo>
                  <a:lnTo>
                    <a:pt x="35" y="328"/>
                  </a:lnTo>
                  <a:lnTo>
                    <a:pt x="20" y="384"/>
                  </a:lnTo>
                  <a:lnTo>
                    <a:pt x="25" y="386"/>
                  </a:lnTo>
                  <a:lnTo>
                    <a:pt x="40" y="329"/>
                  </a:lnTo>
                  <a:lnTo>
                    <a:pt x="51" y="268"/>
                  </a:lnTo>
                  <a:lnTo>
                    <a:pt x="57" y="208"/>
                  </a:lnTo>
                  <a:lnTo>
                    <a:pt x="60" y="151"/>
                  </a:lnTo>
                  <a:lnTo>
                    <a:pt x="61" y="102"/>
                  </a:lnTo>
                  <a:lnTo>
                    <a:pt x="61" y="63"/>
                  </a:lnTo>
                  <a:lnTo>
                    <a:pt x="60" y="36"/>
                  </a:lnTo>
                  <a:lnTo>
                    <a:pt x="60" y="26"/>
                  </a:lnTo>
                  <a:lnTo>
                    <a:pt x="59" y="15"/>
                  </a:lnTo>
                  <a:lnTo>
                    <a:pt x="58" y="8"/>
                  </a:lnTo>
                  <a:lnTo>
                    <a:pt x="54" y="3"/>
                  </a:lnTo>
                  <a:lnTo>
                    <a:pt x="51" y="0"/>
                  </a:lnTo>
                  <a:lnTo>
                    <a:pt x="44" y="0"/>
                  </a:lnTo>
                  <a:lnTo>
                    <a:pt x="37" y="4"/>
                  </a:lnTo>
                  <a:lnTo>
                    <a:pt x="31" y="8"/>
                  </a:lnTo>
                  <a:lnTo>
                    <a:pt x="2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4"/>
            <p:cNvSpPr>
              <a:spLocks/>
            </p:cNvSpPr>
            <p:nvPr/>
          </p:nvSpPr>
          <p:spPr bwMode="auto">
            <a:xfrm>
              <a:off x="2579" y="2445"/>
              <a:ext cx="33" cy="11"/>
            </a:xfrm>
            <a:custGeom>
              <a:avLst/>
              <a:gdLst>
                <a:gd name="T0" fmla="*/ 0 w 67"/>
                <a:gd name="T1" fmla="*/ 5 h 22"/>
                <a:gd name="T2" fmla="*/ 2 w 67"/>
                <a:gd name="T3" fmla="*/ 10 h 22"/>
                <a:gd name="T4" fmla="*/ 3 w 67"/>
                <a:gd name="T5" fmla="*/ 9 h 22"/>
                <a:gd name="T6" fmla="*/ 8 w 67"/>
                <a:gd name="T7" fmla="*/ 8 h 22"/>
                <a:gd name="T8" fmla="*/ 13 w 67"/>
                <a:gd name="T9" fmla="*/ 6 h 22"/>
                <a:gd name="T10" fmla="*/ 20 w 67"/>
                <a:gd name="T11" fmla="*/ 6 h 22"/>
                <a:gd name="T12" fmla="*/ 30 w 67"/>
                <a:gd name="T13" fmla="*/ 6 h 22"/>
                <a:gd name="T14" fmla="*/ 40 w 67"/>
                <a:gd name="T15" fmla="*/ 8 h 22"/>
                <a:gd name="T16" fmla="*/ 50 w 67"/>
                <a:gd name="T17" fmla="*/ 14 h 22"/>
                <a:gd name="T18" fmla="*/ 62 w 67"/>
                <a:gd name="T19" fmla="*/ 22 h 22"/>
                <a:gd name="T20" fmla="*/ 67 w 67"/>
                <a:gd name="T21" fmla="*/ 17 h 22"/>
                <a:gd name="T22" fmla="*/ 54 w 67"/>
                <a:gd name="T23" fmla="*/ 8 h 22"/>
                <a:gd name="T24" fmla="*/ 41 w 67"/>
                <a:gd name="T25" fmla="*/ 2 h 22"/>
                <a:gd name="T26" fmla="*/ 30 w 67"/>
                <a:gd name="T27" fmla="*/ 0 h 22"/>
                <a:gd name="T28" fmla="*/ 19 w 67"/>
                <a:gd name="T29" fmla="*/ 0 h 22"/>
                <a:gd name="T30" fmla="*/ 11 w 67"/>
                <a:gd name="T31" fmla="*/ 1 h 22"/>
                <a:gd name="T32" fmla="*/ 5 w 67"/>
                <a:gd name="T33" fmla="*/ 2 h 22"/>
                <a:gd name="T34" fmla="*/ 1 w 67"/>
                <a:gd name="T35" fmla="*/ 3 h 22"/>
                <a:gd name="T36" fmla="*/ 0 w 67"/>
                <a:gd name="T3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2">
                  <a:moveTo>
                    <a:pt x="0" y="5"/>
                  </a:moveTo>
                  <a:lnTo>
                    <a:pt x="2" y="10"/>
                  </a:lnTo>
                  <a:lnTo>
                    <a:pt x="3" y="9"/>
                  </a:lnTo>
                  <a:lnTo>
                    <a:pt x="8" y="8"/>
                  </a:lnTo>
                  <a:lnTo>
                    <a:pt x="13" y="6"/>
                  </a:lnTo>
                  <a:lnTo>
                    <a:pt x="20" y="6"/>
                  </a:lnTo>
                  <a:lnTo>
                    <a:pt x="30" y="6"/>
                  </a:lnTo>
                  <a:lnTo>
                    <a:pt x="40" y="8"/>
                  </a:lnTo>
                  <a:lnTo>
                    <a:pt x="50" y="14"/>
                  </a:lnTo>
                  <a:lnTo>
                    <a:pt x="62" y="22"/>
                  </a:lnTo>
                  <a:lnTo>
                    <a:pt x="67" y="17"/>
                  </a:lnTo>
                  <a:lnTo>
                    <a:pt x="54" y="8"/>
                  </a:lnTo>
                  <a:lnTo>
                    <a:pt x="41" y="2"/>
                  </a:lnTo>
                  <a:lnTo>
                    <a:pt x="30" y="0"/>
                  </a:lnTo>
                  <a:lnTo>
                    <a:pt x="19" y="0"/>
                  </a:lnTo>
                  <a:lnTo>
                    <a:pt x="11" y="1"/>
                  </a:lnTo>
                  <a:lnTo>
                    <a:pt x="5" y="2"/>
                  </a:lnTo>
                  <a:lnTo>
                    <a:pt x="1"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5"/>
            <p:cNvSpPr>
              <a:spLocks/>
            </p:cNvSpPr>
            <p:nvPr/>
          </p:nvSpPr>
          <p:spPr bwMode="auto">
            <a:xfrm>
              <a:off x="2580" y="2568"/>
              <a:ext cx="6" cy="11"/>
            </a:xfrm>
            <a:custGeom>
              <a:avLst/>
              <a:gdLst>
                <a:gd name="T0" fmla="*/ 0 w 13"/>
                <a:gd name="T1" fmla="*/ 0 h 22"/>
                <a:gd name="T2" fmla="*/ 0 w 13"/>
                <a:gd name="T3" fmla="*/ 16 h 22"/>
                <a:gd name="T4" fmla="*/ 0 w 13"/>
                <a:gd name="T5" fmla="*/ 18 h 22"/>
                <a:gd name="T6" fmla="*/ 1 w 13"/>
                <a:gd name="T7" fmla="*/ 20 h 22"/>
                <a:gd name="T8" fmla="*/ 3 w 13"/>
                <a:gd name="T9" fmla="*/ 22 h 22"/>
                <a:gd name="T10" fmla="*/ 6 w 13"/>
                <a:gd name="T11" fmla="*/ 22 h 22"/>
                <a:gd name="T12" fmla="*/ 9 w 13"/>
                <a:gd name="T13" fmla="*/ 20 h 22"/>
                <a:gd name="T14" fmla="*/ 11 w 13"/>
                <a:gd name="T15" fmla="*/ 19 h 22"/>
                <a:gd name="T16" fmla="*/ 13 w 13"/>
                <a:gd name="T17" fmla="*/ 17 h 22"/>
                <a:gd name="T18" fmla="*/ 13 w 13"/>
                <a:gd name="T19" fmla="*/ 16 h 22"/>
                <a:gd name="T20" fmla="*/ 7 w 13"/>
                <a:gd name="T21" fmla="*/ 13 h 22"/>
                <a:gd name="T22" fmla="*/ 7 w 13"/>
                <a:gd name="T23" fmla="*/ 13 h 22"/>
                <a:gd name="T24" fmla="*/ 7 w 13"/>
                <a:gd name="T25" fmla="*/ 15 h 22"/>
                <a:gd name="T26" fmla="*/ 6 w 13"/>
                <a:gd name="T27" fmla="*/ 15 h 22"/>
                <a:gd name="T28" fmla="*/ 6 w 13"/>
                <a:gd name="T29" fmla="*/ 16 h 22"/>
                <a:gd name="T30" fmla="*/ 6 w 13"/>
                <a:gd name="T31" fmla="*/ 15 h 22"/>
                <a:gd name="T32" fmla="*/ 6 w 13"/>
                <a:gd name="T33" fmla="*/ 15 h 22"/>
                <a:gd name="T34" fmla="*/ 5 w 13"/>
                <a:gd name="T35" fmla="*/ 15 h 22"/>
                <a:gd name="T36" fmla="*/ 5 w 13"/>
                <a:gd name="T37" fmla="*/ 15 h 22"/>
                <a:gd name="T38" fmla="*/ 6 w 13"/>
                <a:gd name="T39" fmla="*/ 0 h 22"/>
                <a:gd name="T40" fmla="*/ 0 w 13"/>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22">
                  <a:moveTo>
                    <a:pt x="0" y="0"/>
                  </a:moveTo>
                  <a:lnTo>
                    <a:pt x="0" y="16"/>
                  </a:lnTo>
                  <a:lnTo>
                    <a:pt x="0" y="18"/>
                  </a:lnTo>
                  <a:lnTo>
                    <a:pt x="1" y="20"/>
                  </a:lnTo>
                  <a:lnTo>
                    <a:pt x="3" y="22"/>
                  </a:lnTo>
                  <a:lnTo>
                    <a:pt x="6" y="22"/>
                  </a:lnTo>
                  <a:lnTo>
                    <a:pt x="9" y="20"/>
                  </a:lnTo>
                  <a:lnTo>
                    <a:pt x="11" y="19"/>
                  </a:lnTo>
                  <a:lnTo>
                    <a:pt x="13" y="17"/>
                  </a:lnTo>
                  <a:lnTo>
                    <a:pt x="13" y="16"/>
                  </a:lnTo>
                  <a:lnTo>
                    <a:pt x="7" y="13"/>
                  </a:lnTo>
                  <a:lnTo>
                    <a:pt x="7" y="13"/>
                  </a:lnTo>
                  <a:lnTo>
                    <a:pt x="7" y="15"/>
                  </a:lnTo>
                  <a:lnTo>
                    <a:pt x="6" y="15"/>
                  </a:lnTo>
                  <a:lnTo>
                    <a:pt x="6" y="16"/>
                  </a:lnTo>
                  <a:lnTo>
                    <a:pt x="6" y="15"/>
                  </a:lnTo>
                  <a:lnTo>
                    <a:pt x="6" y="15"/>
                  </a:lnTo>
                  <a:lnTo>
                    <a:pt x="5" y="15"/>
                  </a:lnTo>
                  <a:lnTo>
                    <a:pt x="5" y="15"/>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6"/>
            <p:cNvSpPr>
              <a:spLocks/>
            </p:cNvSpPr>
            <p:nvPr/>
          </p:nvSpPr>
          <p:spPr bwMode="auto">
            <a:xfrm>
              <a:off x="2778" y="2605"/>
              <a:ext cx="151" cy="23"/>
            </a:xfrm>
            <a:custGeom>
              <a:avLst/>
              <a:gdLst>
                <a:gd name="T0" fmla="*/ 0 w 302"/>
                <a:gd name="T1" fmla="*/ 40 h 45"/>
                <a:gd name="T2" fmla="*/ 3 w 302"/>
                <a:gd name="T3" fmla="*/ 45 h 45"/>
                <a:gd name="T4" fmla="*/ 5 w 302"/>
                <a:gd name="T5" fmla="*/ 44 h 45"/>
                <a:gd name="T6" fmla="*/ 12 w 302"/>
                <a:gd name="T7" fmla="*/ 42 h 45"/>
                <a:gd name="T8" fmla="*/ 22 w 302"/>
                <a:gd name="T9" fmla="*/ 38 h 45"/>
                <a:gd name="T10" fmla="*/ 35 w 302"/>
                <a:gd name="T11" fmla="*/ 34 h 45"/>
                <a:gd name="T12" fmla="*/ 52 w 302"/>
                <a:gd name="T13" fmla="*/ 29 h 45"/>
                <a:gd name="T14" fmla="*/ 71 w 302"/>
                <a:gd name="T15" fmla="*/ 25 h 45"/>
                <a:gd name="T16" fmla="*/ 91 w 302"/>
                <a:gd name="T17" fmla="*/ 19 h 45"/>
                <a:gd name="T18" fmla="*/ 115 w 302"/>
                <a:gd name="T19" fmla="*/ 14 h 45"/>
                <a:gd name="T20" fmla="*/ 138 w 302"/>
                <a:gd name="T21" fmla="*/ 11 h 45"/>
                <a:gd name="T22" fmla="*/ 162 w 302"/>
                <a:gd name="T23" fmla="*/ 8 h 45"/>
                <a:gd name="T24" fmla="*/ 186 w 302"/>
                <a:gd name="T25" fmla="*/ 6 h 45"/>
                <a:gd name="T26" fmla="*/ 211 w 302"/>
                <a:gd name="T27" fmla="*/ 6 h 45"/>
                <a:gd name="T28" fmla="*/ 234 w 302"/>
                <a:gd name="T29" fmla="*/ 8 h 45"/>
                <a:gd name="T30" fmla="*/ 257 w 302"/>
                <a:gd name="T31" fmla="*/ 12 h 45"/>
                <a:gd name="T32" fmla="*/ 279 w 302"/>
                <a:gd name="T33" fmla="*/ 19 h 45"/>
                <a:gd name="T34" fmla="*/ 299 w 302"/>
                <a:gd name="T35" fmla="*/ 28 h 45"/>
                <a:gd name="T36" fmla="*/ 302 w 302"/>
                <a:gd name="T37" fmla="*/ 23 h 45"/>
                <a:gd name="T38" fmla="*/ 283 w 302"/>
                <a:gd name="T39" fmla="*/ 14 h 45"/>
                <a:gd name="T40" fmla="*/ 261 w 302"/>
                <a:gd name="T41" fmla="*/ 7 h 45"/>
                <a:gd name="T42" fmla="*/ 238 w 302"/>
                <a:gd name="T43" fmla="*/ 3 h 45"/>
                <a:gd name="T44" fmla="*/ 214 w 302"/>
                <a:gd name="T45" fmla="*/ 0 h 45"/>
                <a:gd name="T46" fmla="*/ 189 w 302"/>
                <a:gd name="T47" fmla="*/ 0 h 45"/>
                <a:gd name="T48" fmla="*/ 164 w 302"/>
                <a:gd name="T49" fmla="*/ 2 h 45"/>
                <a:gd name="T50" fmla="*/ 140 w 302"/>
                <a:gd name="T51" fmla="*/ 4 h 45"/>
                <a:gd name="T52" fmla="*/ 117 w 302"/>
                <a:gd name="T53" fmla="*/ 7 h 45"/>
                <a:gd name="T54" fmla="*/ 94 w 302"/>
                <a:gd name="T55" fmla="*/ 12 h 45"/>
                <a:gd name="T56" fmla="*/ 73 w 302"/>
                <a:gd name="T57" fmla="*/ 18 h 45"/>
                <a:gd name="T58" fmla="*/ 53 w 302"/>
                <a:gd name="T59" fmla="*/ 22 h 45"/>
                <a:gd name="T60" fmla="*/ 37 w 302"/>
                <a:gd name="T61" fmla="*/ 27 h 45"/>
                <a:gd name="T62" fmla="*/ 22 w 302"/>
                <a:gd name="T63" fmla="*/ 32 h 45"/>
                <a:gd name="T64" fmla="*/ 12 w 302"/>
                <a:gd name="T65" fmla="*/ 35 h 45"/>
                <a:gd name="T66" fmla="*/ 4 w 302"/>
                <a:gd name="T67" fmla="*/ 38 h 45"/>
                <a:gd name="T68" fmla="*/ 0 w 302"/>
                <a:gd name="T69" fmla="*/ 4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2" h="45">
                  <a:moveTo>
                    <a:pt x="0" y="40"/>
                  </a:moveTo>
                  <a:lnTo>
                    <a:pt x="3" y="45"/>
                  </a:lnTo>
                  <a:lnTo>
                    <a:pt x="5" y="44"/>
                  </a:lnTo>
                  <a:lnTo>
                    <a:pt x="12" y="42"/>
                  </a:lnTo>
                  <a:lnTo>
                    <a:pt x="22" y="38"/>
                  </a:lnTo>
                  <a:lnTo>
                    <a:pt x="35" y="34"/>
                  </a:lnTo>
                  <a:lnTo>
                    <a:pt x="52" y="29"/>
                  </a:lnTo>
                  <a:lnTo>
                    <a:pt x="71" y="25"/>
                  </a:lnTo>
                  <a:lnTo>
                    <a:pt x="91" y="19"/>
                  </a:lnTo>
                  <a:lnTo>
                    <a:pt x="115" y="14"/>
                  </a:lnTo>
                  <a:lnTo>
                    <a:pt x="138" y="11"/>
                  </a:lnTo>
                  <a:lnTo>
                    <a:pt x="162" y="8"/>
                  </a:lnTo>
                  <a:lnTo>
                    <a:pt x="186" y="6"/>
                  </a:lnTo>
                  <a:lnTo>
                    <a:pt x="211" y="6"/>
                  </a:lnTo>
                  <a:lnTo>
                    <a:pt x="234" y="8"/>
                  </a:lnTo>
                  <a:lnTo>
                    <a:pt x="257" y="12"/>
                  </a:lnTo>
                  <a:lnTo>
                    <a:pt x="279" y="19"/>
                  </a:lnTo>
                  <a:lnTo>
                    <a:pt x="299" y="28"/>
                  </a:lnTo>
                  <a:lnTo>
                    <a:pt x="302" y="23"/>
                  </a:lnTo>
                  <a:lnTo>
                    <a:pt x="283" y="14"/>
                  </a:lnTo>
                  <a:lnTo>
                    <a:pt x="261" y="7"/>
                  </a:lnTo>
                  <a:lnTo>
                    <a:pt x="238" y="3"/>
                  </a:lnTo>
                  <a:lnTo>
                    <a:pt x="214" y="0"/>
                  </a:lnTo>
                  <a:lnTo>
                    <a:pt x="189" y="0"/>
                  </a:lnTo>
                  <a:lnTo>
                    <a:pt x="164" y="2"/>
                  </a:lnTo>
                  <a:lnTo>
                    <a:pt x="140" y="4"/>
                  </a:lnTo>
                  <a:lnTo>
                    <a:pt x="117" y="7"/>
                  </a:lnTo>
                  <a:lnTo>
                    <a:pt x="94" y="12"/>
                  </a:lnTo>
                  <a:lnTo>
                    <a:pt x="73" y="18"/>
                  </a:lnTo>
                  <a:lnTo>
                    <a:pt x="53" y="22"/>
                  </a:lnTo>
                  <a:lnTo>
                    <a:pt x="37" y="27"/>
                  </a:lnTo>
                  <a:lnTo>
                    <a:pt x="22" y="32"/>
                  </a:lnTo>
                  <a:lnTo>
                    <a:pt x="12" y="35"/>
                  </a:lnTo>
                  <a:lnTo>
                    <a:pt x="4" y="38"/>
                  </a:lnTo>
                  <a:lnTo>
                    <a:pt x="0" y="4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7"/>
            <p:cNvSpPr>
              <a:spLocks/>
            </p:cNvSpPr>
            <p:nvPr/>
          </p:nvSpPr>
          <p:spPr bwMode="auto">
            <a:xfrm>
              <a:off x="2941" y="2603"/>
              <a:ext cx="194" cy="21"/>
            </a:xfrm>
            <a:custGeom>
              <a:avLst/>
              <a:gdLst>
                <a:gd name="T0" fmla="*/ 0 w 387"/>
                <a:gd name="T1" fmla="*/ 37 h 42"/>
                <a:gd name="T2" fmla="*/ 4 w 387"/>
                <a:gd name="T3" fmla="*/ 40 h 42"/>
                <a:gd name="T4" fmla="*/ 7 w 387"/>
                <a:gd name="T5" fmla="*/ 37 h 42"/>
                <a:gd name="T6" fmla="*/ 15 w 387"/>
                <a:gd name="T7" fmla="*/ 30 h 42"/>
                <a:gd name="T8" fmla="*/ 26 w 387"/>
                <a:gd name="T9" fmla="*/ 22 h 42"/>
                <a:gd name="T10" fmla="*/ 45 w 387"/>
                <a:gd name="T11" fmla="*/ 12 h 42"/>
                <a:gd name="T12" fmla="*/ 68 w 387"/>
                <a:gd name="T13" fmla="*/ 7 h 42"/>
                <a:gd name="T14" fmla="*/ 98 w 387"/>
                <a:gd name="T15" fmla="*/ 6 h 42"/>
                <a:gd name="T16" fmla="*/ 135 w 387"/>
                <a:gd name="T17" fmla="*/ 10 h 42"/>
                <a:gd name="T18" fmla="*/ 178 w 387"/>
                <a:gd name="T19" fmla="*/ 24 h 42"/>
                <a:gd name="T20" fmla="*/ 181 w 387"/>
                <a:gd name="T21" fmla="*/ 24 h 42"/>
                <a:gd name="T22" fmla="*/ 185 w 387"/>
                <a:gd name="T23" fmla="*/ 25 h 42"/>
                <a:gd name="T24" fmla="*/ 192 w 387"/>
                <a:gd name="T25" fmla="*/ 26 h 42"/>
                <a:gd name="T26" fmla="*/ 203 w 387"/>
                <a:gd name="T27" fmla="*/ 27 h 42"/>
                <a:gd name="T28" fmla="*/ 214 w 387"/>
                <a:gd name="T29" fmla="*/ 30 h 42"/>
                <a:gd name="T30" fmla="*/ 228 w 387"/>
                <a:gd name="T31" fmla="*/ 32 h 42"/>
                <a:gd name="T32" fmla="*/ 243 w 387"/>
                <a:gd name="T33" fmla="*/ 33 h 42"/>
                <a:gd name="T34" fmla="*/ 259 w 387"/>
                <a:gd name="T35" fmla="*/ 36 h 42"/>
                <a:gd name="T36" fmla="*/ 275 w 387"/>
                <a:gd name="T37" fmla="*/ 38 h 42"/>
                <a:gd name="T38" fmla="*/ 293 w 387"/>
                <a:gd name="T39" fmla="*/ 39 h 42"/>
                <a:gd name="T40" fmla="*/ 310 w 387"/>
                <a:gd name="T41" fmla="*/ 41 h 42"/>
                <a:gd name="T42" fmla="*/ 327 w 387"/>
                <a:gd name="T43" fmla="*/ 42 h 42"/>
                <a:gd name="T44" fmla="*/ 343 w 387"/>
                <a:gd name="T45" fmla="*/ 42 h 42"/>
                <a:gd name="T46" fmla="*/ 359 w 387"/>
                <a:gd name="T47" fmla="*/ 42 h 42"/>
                <a:gd name="T48" fmla="*/ 373 w 387"/>
                <a:gd name="T49" fmla="*/ 42 h 42"/>
                <a:gd name="T50" fmla="*/ 387 w 387"/>
                <a:gd name="T51" fmla="*/ 41 h 42"/>
                <a:gd name="T52" fmla="*/ 386 w 387"/>
                <a:gd name="T53" fmla="*/ 36 h 42"/>
                <a:gd name="T54" fmla="*/ 373 w 387"/>
                <a:gd name="T55" fmla="*/ 37 h 42"/>
                <a:gd name="T56" fmla="*/ 358 w 387"/>
                <a:gd name="T57" fmla="*/ 37 h 42"/>
                <a:gd name="T58" fmla="*/ 342 w 387"/>
                <a:gd name="T59" fmla="*/ 37 h 42"/>
                <a:gd name="T60" fmla="*/ 326 w 387"/>
                <a:gd name="T61" fmla="*/ 37 h 42"/>
                <a:gd name="T62" fmla="*/ 310 w 387"/>
                <a:gd name="T63" fmla="*/ 36 h 42"/>
                <a:gd name="T64" fmla="*/ 293 w 387"/>
                <a:gd name="T65" fmla="*/ 33 h 42"/>
                <a:gd name="T66" fmla="*/ 275 w 387"/>
                <a:gd name="T67" fmla="*/ 32 h 42"/>
                <a:gd name="T68" fmla="*/ 259 w 387"/>
                <a:gd name="T69" fmla="*/ 30 h 42"/>
                <a:gd name="T70" fmla="*/ 243 w 387"/>
                <a:gd name="T71" fmla="*/ 27 h 42"/>
                <a:gd name="T72" fmla="*/ 229 w 387"/>
                <a:gd name="T73" fmla="*/ 26 h 42"/>
                <a:gd name="T74" fmla="*/ 215 w 387"/>
                <a:gd name="T75" fmla="*/ 24 h 42"/>
                <a:gd name="T76" fmla="*/ 204 w 387"/>
                <a:gd name="T77" fmla="*/ 22 h 42"/>
                <a:gd name="T78" fmla="*/ 195 w 387"/>
                <a:gd name="T79" fmla="*/ 21 h 42"/>
                <a:gd name="T80" fmla="*/ 188 w 387"/>
                <a:gd name="T81" fmla="*/ 19 h 42"/>
                <a:gd name="T82" fmla="*/ 183 w 387"/>
                <a:gd name="T83" fmla="*/ 18 h 42"/>
                <a:gd name="T84" fmla="*/ 181 w 387"/>
                <a:gd name="T85" fmla="*/ 18 h 42"/>
                <a:gd name="T86" fmla="*/ 136 w 387"/>
                <a:gd name="T87" fmla="*/ 4 h 42"/>
                <a:gd name="T88" fmla="*/ 97 w 387"/>
                <a:gd name="T89" fmla="*/ 0 h 42"/>
                <a:gd name="T90" fmla="*/ 65 w 387"/>
                <a:gd name="T91" fmla="*/ 1 h 42"/>
                <a:gd name="T92" fmla="*/ 41 w 387"/>
                <a:gd name="T93" fmla="*/ 8 h 42"/>
                <a:gd name="T94" fmla="*/ 23 w 387"/>
                <a:gd name="T95" fmla="*/ 17 h 42"/>
                <a:gd name="T96" fmla="*/ 10 w 387"/>
                <a:gd name="T97" fmla="*/ 26 h 42"/>
                <a:gd name="T98" fmla="*/ 2 w 387"/>
                <a:gd name="T99" fmla="*/ 33 h 42"/>
                <a:gd name="T100" fmla="*/ 0 w 387"/>
                <a:gd name="T10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7" h="42">
                  <a:moveTo>
                    <a:pt x="0" y="37"/>
                  </a:moveTo>
                  <a:lnTo>
                    <a:pt x="4" y="40"/>
                  </a:lnTo>
                  <a:lnTo>
                    <a:pt x="7" y="37"/>
                  </a:lnTo>
                  <a:lnTo>
                    <a:pt x="15" y="30"/>
                  </a:lnTo>
                  <a:lnTo>
                    <a:pt x="26" y="22"/>
                  </a:lnTo>
                  <a:lnTo>
                    <a:pt x="45" y="12"/>
                  </a:lnTo>
                  <a:lnTo>
                    <a:pt x="68" y="7"/>
                  </a:lnTo>
                  <a:lnTo>
                    <a:pt x="98" y="6"/>
                  </a:lnTo>
                  <a:lnTo>
                    <a:pt x="135" y="10"/>
                  </a:lnTo>
                  <a:lnTo>
                    <a:pt x="178" y="24"/>
                  </a:lnTo>
                  <a:lnTo>
                    <a:pt x="181" y="24"/>
                  </a:lnTo>
                  <a:lnTo>
                    <a:pt x="185" y="25"/>
                  </a:lnTo>
                  <a:lnTo>
                    <a:pt x="192" y="26"/>
                  </a:lnTo>
                  <a:lnTo>
                    <a:pt x="203" y="27"/>
                  </a:lnTo>
                  <a:lnTo>
                    <a:pt x="214" y="30"/>
                  </a:lnTo>
                  <a:lnTo>
                    <a:pt x="228" y="32"/>
                  </a:lnTo>
                  <a:lnTo>
                    <a:pt x="243" y="33"/>
                  </a:lnTo>
                  <a:lnTo>
                    <a:pt x="259" y="36"/>
                  </a:lnTo>
                  <a:lnTo>
                    <a:pt x="275" y="38"/>
                  </a:lnTo>
                  <a:lnTo>
                    <a:pt x="293" y="39"/>
                  </a:lnTo>
                  <a:lnTo>
                    <a:pt x="310" y="41"/>
                  </a:lnTo>
                  <a:lnTo>
                    <a:pt x="327" y="42"/>
                  </a:lnTo>
                  <a:lnTo>
                    <a:pt x="343" y="42"/>
                  </a:lnTo>
                  <a:lnTo>
                    <a:pt x="359" y="42"/>
                  </a:lnTo>
                  <a:lnTo>
                    <a:pt x="373" y="42"/>
                  </a:lnTo>
                  <a:lnTo>
                    <a:pt x="387" y="41"/>
                  </a:lnTo>
                  <a:lnTo>
                    <a:pt x="386" y="36"/>
                  </a:lnTo>
                  <a:lnTo>
                    <a:pt x="373" y="37"/>
                  </a:lnTo>
                  <a:lnTo>
                    <a:pt x="358" y="37"/>
                  </a:lnTo>
                  <a:lnTo>
                    <a:pt x="342" y="37"/>
                  </a:lnTo>
                  <a:lnTo>
                    <a:pt x="326" y="37"/>
                  </a:lnTo>
                  <a:lnTo>
                    <a:pt x="310" y="36"/>
                  </a:lnTo>
                  <a:lnTo>
                    <a:pt x="293" y="33"/>
                  </a:lnTo>
                  <a:lnTo>
                    <a:pt x="275" y="32"/>
                  </a:lnTo>
                  <a:lnTo>
                    <a:pt x="259" y="30"/>
                  </a:lnTo>
                  <a:lnTo>
                    <a:pt x="243" y="27"/>
                  </a:lnTo>
                  <a:lnTo>
                    <a:pt x="229" y="26"/>
                  </a:lnTo>
                  <a:lnTo>
                    <a:pt x="215" y="24"/>
                  </a:lnTo>
                  <a:lnTo>
                    <a:pt x="204" y="22"/>
                  </a:lnTo>
                  <a:lnTo>
                    <a:pt x="195" y="21"/>
                  </a:lnTo>
                  <a:lnTo>
                    <a:pt x="188" y="19"/>
                  </a:lnTo>
                  <a:lnTo>
                    <a:pt x="183" y="18"/>
                  </a:lnTo>
                  <a:lnTo>
                    <a:pt x="181" y="18"/>
                  </a:lnTo>
                  <a:lnTo>
                    <a:pt x="136" y="4"/>
                  </a:lnTo>
                  <a:lnTo>
                    <a:pt x="97" y="0"/>
                  </a:lnTo>
                  <a:lnTo>
                    <a:pt x="65" y="1"/>
                  </a:lnTo>
                  <a:lnTo>
                    <a:pt x="41" y="8"/>
                  </a:lnTo>
                  <a:lnTo>
                    <a:pt x="23" y="17"/>
                  </a:lnTo>
                  <a:lnTo>
                    <a:pt x="10" y="26"/>
                  </a:lnTo>
                  <a:lnTo>
                    <a:pt x="2" y="33"/>
                  </a:lnTo>
                  <a:lnTo>
                    <a:pt x="0" y="3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8"/>
            <p:cNvSpPr>
              <a:spLocks/>
            </p:cNvSpPr>
            <p:nvPr/>
          </p:nvSpPr>
          <p:spPr bwMode="auto">
            <a:xfrm>
              <a:off x="2756" y="2481"/>
              <a:ext cx="205" cy="148"/>
            </a:xfrm>
            <a:custGeom>
              <a:avLst/>
              <a:gdLst>
                <a:gd name="T0" fmla="*/ 183 w 410"/>
                <a:gd name="T1" fmla="*/ 10 h 298"/>
                <a:gd name="T2" fmla="*/ 181 w 410"/>
                <a:gd name="T3" fmla="*/ 10 h 298"/>
                <a:gd name="T4" fmla="*/ 0 w 410"/>
                <a:gd name="T5" fmla="*/ 294 h 298"/>
                <a:gd name="T6" fmla="*/ 4 w 410"/>
                <a:gd name="T7" fmla="*/ 298 h 298"/>
                <a:gd name="T8" fmla="*/ 12 w 410"/>
                <a:gd name="T9" fmla="*/ 286 h 298"/>
                <a:gd name="T10" fmla="*/ 32 w 410"/>
                <a:gd name="T11" fmla="*/ 254 h 298"/>
                <a:gd name="T12" fmla="*/ 61 w 410"/>
                <a:gd name="T13" fmla="*/ 209 h 298"/>
                <a:gd name="T14" fmla="*/ 94 w 410"/>
                <a:gd name="T15" fmla="*/ 157 h 298"/>
                <a:gd name="T16" fmla="*/ 126 w 410"/>
                <a:gd name="T17" fmla="*/ 105 h 298"/>
                <a:gd name="T18" fmla="*/ 155 w 410"/>
                <a:gd name="T19" fmla="*/ 60 h 298"/>
                <a:gd name="T20" fmla="*/ 176 w 410"/>
                <a:gd name="T21" fmla="*/ 28 h 298"/>
                <a:gd name="T22" fmla="*/ 184 w 410"/>
                <a:gd name="T23" fmla="*/ 15 h 298"/>
                <a:gd name="T24" fmla="*/ 190 w 410"/>
                <a:gd name="T25" fmla="*/ 14 h 298"/>
                <a:gd name="T26" fmla="*/ 199 w 410"/>
                <a:gd name="T27" fmla="*/ 13 h 298"/>
                <a:gd name="T28" fmla="*/ 213 w 410"/>
                <a:gd name="T29" fmla="*/ 12 h 298"/>
                <a:gd name="T30" fmla="*/ 228 w 410"/>
                <a:gd name="T31" fmla="*/ 11 h 298"/>
                <a:gd name="T32" fmla="*/ 244 w 410"/>
                <a:gd name="T33" fmla="*/ 10 h 298"/>
                <a:gd name="T34" fmla="*/ 261 w 410"/>
                <a:gd name="T35" fmla="*/ 9 h 298"/>
                <a:gd name="T36" fmla="*/ 277 w 410"/>
                <a:gd name="T37" fmla="*/ 7 h 298"/>
                <a:gd name="T38" fmla="*/ 292 w 410"/>
                <a:gd name="T39" fmla="*/ 7 h 298"/>
                <a:gd name="T40" fmla="*/ 306 w 410"/>
                <a:gd name="T41" fmla="*/ 7 h 298"/>
                <a:gd name="T42" fmla="*/ 322 w 410"/>
                <a:gd name="T43" fmla="*/ 7 h 298"/>
                <a:gd name="T44" fmla="*/ 341 w 410"/>
                <a:gd name="T45" fmla="*/ 9 h 298"/>
                <a:gd name="T46" fmla="*/ 358 w 410"/>
                <a:gd name="T47" fmla="*/ 10 h 298"/>
                <a:gd name="T48" fmla="*/ 374 w 410"/>
                <a:gd name="T49" fmla="*/ 12 h 298"/>
                <a:gd name="T50" fmla="*/ 388 w 410"/>
                <a:gd name="T51" fmla="*/ 15 h 298"/>
                <a:gd name="T52" fmla="*/ 398 w 410"/>
                <a:gd name="T53" fmla="*/ 20 h 298"/>
                <a:gd name="T54" fmla="*/ 404 w 410"/>
                <a:gd name="T55" fmla="*/ 26 h 298"/>
                <a:gd name="T56" fmla="*/ 410 w 410"/>
                <a:gd name="T57" fmla="*/ 23 h 298"/>
                <a:gd name="T58" fmla="*/ 404 w 410"/>
                <a:gd name="T59" fmla="*/ 17 h 298"/>
                <a:gd name="T60" fmla="*/ 395 w 410"/>
                <a:gd name="T61" fmla="*/ 11 h 298"/>
                <a:gd name="T62" fmla="*/ 382 w 410"/>
                <a:gd name="T63" fmla="*/ 7 h 298"/>
                <a:gd name="T64" fmla="*/ 367 w 410"/>
                <a:gd name="T65" fmla="*/ 4 h 298"/>
                <a:gd name="T66" fmla="*/ 350 w 410"/>
                <a:gd name="T67" fmla="*/ 3 h 298"/>
                <a:gd name="T68" fmla="*/ 332 w 410"/>
                <a:gd name="T69" fmla="*/ 2 h 298"/>
                <a:gd name="T70" fmla="*/ 312 w 410"/>
                <a:gd name="T71" fmla="*/ 0 h 298"/>
                <a:gd name="T72" fmla="*/ 292 w 410"/>
                <a:gd name="T73" fmla="*/ 0 h 298"/>
                <a:gd name="T74" fmla="*/ 276 w 410"/>
                <a:gd name="T75" fmla="*/ 0 h 298"/>
                <a:gd name="T76" fmla="*/ 259 w 410"/>
                <a:gd name="T77" fmla="*/ 2 h 298"/>
                <a:gd name="T78" fmla="*/ 241 w 410"/>
                <a:gd name="T79" fmla="*/ 4 h 298"/>
                <a:gd name="T80" fmla="*/ 223 w 410"/>
                <a:gd name="T81" fmla="*/ 5 h 298"/>
                <a:gd name="T82" fmla="*/ 207 w 410"/>
                <a:gd name="T83" fmla="*/ 6 h 298"/>
                <a:gd name="T84" fmla="*/ 194 w 410"/>
                <a:gd name="T85" fmla="*/ 9 h 298"/>
                <a:gd name="T86" fmla="*/ 186 w 410"/>
                <a:gd name="T87" fmla="*/ 10 h 298"/>
                <a:gd name="T88" fmla="*/ 183 w 410"/>
                <a:gd name="T89" fmla="*/ 1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298">
                  <a:moveTo>
                    <a:pt x="183" y="10"/>
                  </a:moveTo>
                  <a:lnTo>
                    <a:pt x="181" y="10"/>
                  </a:lnTo>
                  <a:lnTo>
                    <a:pt x="0" y="294"/>
                  </a:lnTo>
                  <a:lnTo>
                    <a:pt x="4" y="298"/>
                  </a:lnTo>
                  <a:lnTo>
                    <a:pt x="12" y="286"/>
                  </a:lnTo>
                  <a:lnTo>
                    <a:pt x="32" y="254"/>
                  </a:lnTo>
                  <a:lnTo>
                    <a:pt x="61" y="209"/>
                  </a:lnTo>
                  <a:lnTo>
                    <a:pt x="94" y="157"/>
                  </a:lnTo>
                  <a:lnTo>
                    <a:pt x="126" y="105"/>
                  </a:lnTo>
                  <a:lnTo>
                    <a:pt x="155" y="60"/>
                  </a:lnTo>
                  <a:lnTo>
                    <a:pt x="176" y="28"/>
                  </a:lnTo>
                  <a:lnTo>
                    <a:pt x="184" y="15"/>
                  </a:lnTo>
                  <a:lnTo>
                    <a:pt x="190" y="14"/>
                  </a:lnTo>
                  <a:lnTo>
                    <a:pt x="199" y="13"/>
                  </a:lnTo>
                  <a:lnTo>
                    <a:pt x="213" y="12"/>
                  </a:lnTo>
                  <a:lnTo>
                    <a:pt x="228" y="11"/>
                  </a:lnTo>
                  <a:lnTo>
                    <a:pt x="244" y="10"/>
                  </a:lnTo>
                  <a:lnTo>
                    <a:pt x="261" y="9"/>
                  </a:lnTo>
                  <a:lnTo>
                    <a:pt x="277" y="7"/>
                  </a:lnTo>
                  <a:lnTo>
                    <a:pt x="292" y="7"/>
                  </a:lnTo>
                  <a:lnTo>
                    <a:pt x="306" y="7"/>
                  </a:lnTo>
                  <a:lnTo>
                    <a:pt x="322" y="7"/>
                  </a:lnTo>
                  <a:lnTo>
                    <a:pt x="341" y="9"/>
                  </a:lnTo>
                  <a:lnTo>
                    <a:pt x="358" y="10"/>
                  </a:lnTo>
                  <a:lnTo>
                    <a:pt x="374" y="12"/>
                  </a:lnTo>
                  <a:lnTo>
                    <a:pt x="388" y="15"/>
                  </a:lnTo>
                  <a:lnTo>
                    <a:pt x="398" y="20"/>
                  </a:lnTo>
                  <a:lnTo>
                    <a:pt x="404" y="26"/>
                  </a:lnTo>
                  <a:lnTo>
                    <a:pt x="410" y="23"/>
                  </a:lnTo>
                  <a:lnTo>
                    <a:pt x="404" y="17"/>
                  </a:lnTo>
                  <a:lnTo>
                    <a:pt x="395" y="11"/>
                  </a:lnTo>
                  <a:lnTo>
                    <a:pt x="382" y="7"/>
                  </a:lnTo>
                  <a:lnTo>
                    <a:pt x="367" y="4"/>
                  </a:lnTo>
                  <a:lnTo>
                    <a:pt x="350" y="3"/>
                  </a:lnTo>
                  <a:lnTo>
                    <a:pt x="332" y="2"/>
                  </a:lnTo>
                  <a:lnTo>
                    <a:pt x="312" y="0"/>
                  </a:lnTo>
                  <a:lnTo>
                    <a:pt x="292" y="0"/>
                  </a:lnTo>
                  <a:lnTo>
                    <a:pt x="276" y="0"/>
                  </a:lnTo>
                  <a:lnTo>
                    <a:pt x="259" y="2"/>
                  </a:lnTo>
                  <a:lnTo>
                    <a:pt x="241" y="4"/>
                  </a:lnTo>
                  <a:lnTo>
                    <a:pt x="223" y="5"/>
                  </a:lnTo>
                  <a:lnTo>
                    <a:pt x="207" y="6"/>
                  </a:lnTo>
                  <a:lnTo>
                    <a:pt x="194" y="9"/>
                  </a:lnTo>
                  <a:lnTo>
                    <a:pt x="186" y="10"/>
                  </a:lnTo>
                  <a:lnTo>
                    <a:pt x="183" y="1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9"/>
            <p:cNvSpPr>
              <a:spLocks/>
            </p:cNvSpPr>
            <p:nvPr/>
          </p:nvSpPr>
          <p:spPr bwMode="auto">
            <a:xfrm>
              <a:off x="3073" y="2485"/>
              <a:ext cx="85" cy="116"/>
            </a:xfrm>
            <a:custGeom>
              <a:avLst/>
              <a:gdLst>
                <a:gd name="T0" fmla="*/ 0 w 169"/>
                <a:gd name="T1" fmla="*/ 5 h 231"/>
                <a:gd name="T2" fmla="*/ 7 w 169"/>
                <a:gd name="T3" fmla="*/ 7 h 231"/>
                <a:gd name="T4" fmla="*/ 22 w 169"/>
                <a:gd name="T5" fmla="*/ 9 h 231"/>
                <a:gd name="T6" fmla="*/ 42 w 169"/>
                <a:gd name="T7" fmla="*/ 11 h 231"/>
                <a:gd name="T8" fmla="*/ 67 w 169"/>
                <a:gd name="T9" fmla="*/ 13 h 231"/>
                <a:gd name="T10" fmla="*/ 93 w 169"/>
                <a:gd name="T11" fmla="*/ 15 h 231"/>
                <a:gd name="T12" fmla="*/ 120 w 169"/>
                <a:gd name="T13" fmla="*/ 16 h 231"/>
                <a:gd name="T14" fmla="*/ 143 w 169"/>
                <a:gd name="T15" fmla="*/ 16 h 231"/>
                <a:gd name="T16" fmla="*/ 161 w 169"/>
                <a:gd name="T17" fmla="*/ 15 h 231"/>
                <a:gd name="T18" fmla="*/ 159 w 169"/>
                <a:gd name="T19" fmla="*/ 26 h 231"/>
                <a:gd name="T20" fmla="*/ 152 w 169"/>
                <a:gd name="T21" fmla="*/ 52 h 231"/>
                <a:gd name="T22" fmla="*/ 145 w 169"/>
                <a:gd name="T23" fmla="*/ 86 h 231"/>
                <a:gd name="T24" fmla="*/ 136 w 169"/>
                <a:gd name="T25" fmla="*/ 125 h 231"/>
                <a:gd name="T26" fmla="*/ 127 w 169"/>
                <a:gd name="T27" fmla="*/ 164 h 231"/>
                <a:gd name="T28" fmla="*/ 119 w 169"/>
                <a:gd name="T29" fmla="*/ 198 h 231"/>
                <a:gd name="T30" fmla="*/ 114 w 169"/>
                <a:gd name="T31" fmla="*/ 221 h 231"/>
                <a:gd name="T32" fmla="*/ 112 w 169"/>
                <a:gd name="T33" fmla="*/ 230 h 231"/>
                <a:gd name="T34" fmla="*/ 117 w 169"/>
                <a:gd name="T35" fmla="*/ 231 h 231"/>
                <a:gd name="T36" fmla="*/ 169 w 169"/>
                <a:gd name="T37" fmla="*/ 7 h 231"/>
                <a:gd name="T38" fmla="*/ 165 w 169"/>
                <a:gd name="T39" fmla="*/ 8 h 231"/>
                <a:gd name="T40" fmla="*/ 147 w 169"/>
                <a:gd name="T41" fmla="*/ 10 h 231"/>
                <a:gd name="T42" fmla="*/ 123 w 169"/>
                <a:gd name="T43" fmla="*/ 10 h 231"/>
                <a:gd name="T44" fmla="*/ 97 w 169"/>
                <a:gd name="T45" fmla="*/ 9 h 231"/>
                <a:gd name="T46" fmla="*/ 69 w 169"/>
                <a:gd name="T47" fmla="*/ 7 h 231"/>
                <a:gd name="T48" fmla="*/ 44 w 169"/>
                <a:gd name="T49" fmla="*/ 4 h 231"/>
                <a:gd name="T50" fmla="*/ 22 w 169"/>
                <a:gd name="T51" fmla="*/ 2 h 231"/>
                <a:gd name="T52" fmla="*/ 7 w 169"/>
                <a:gd name="T53" fmla="*/ 1 h 231"/>
                <a:gd name="T54" fmla="*/ 1 w 169"/>
                <a:gd name="T55" fmla="*/ 0 h 231"/>
                <a:gd name="T56" fmla="*/ 0 w 169"/>
                <a:gd name="T57" fmla="*/ 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231">
                  <a:moveTo>
                    <a:pt x="0" y="5"/>
                  </a:moveTo>
                  <a:lnTo>
                    <a:pt x="7" y="7"/>
                  </a:lnTo>
                  <a:lnTo>
                    <a:pt x="22" y="9"/>
                  </a:lnTo>
                  <a:lnTo>
                    <a:pt x="42" y="11"/>
                  </a:lnTo>
                  <a:lnTo>
                    <a:pt x="67" y="13"/>
                  </a:lnTo>
                  <a:lnTo>
                    <a:pt x="93" y="15"/>
                  </a:lnTo>
                  <a:lnTo>
                    <a:pt x="120" y="16"/>
                  </a:lnTo>
                  <a:lnTo>
                    <a:pt x="143" y="16"/>
                  </a:lnTo>
                  <a:lnTo>
                    <a:pt x="161" y="15"/>
                  </a:lnTo>
                  <a:lnTo>
                    <a:pt x="159" y="26"/>
                  </a:lnTo>
                  <a:lnTo>
                    <a:pt x="152" y="52"/>
                  </a:lnTo>
                  <a:lnTo>
                    <a:pt x="145" y="86"/>
                  </a:lnTo>
                  <a:lnTo>
                    <a:pt x="136" y="125"/>
                  </a:lnTo>
                  <a:lnTo>
                    <a:pt x="127" y="164"/>
                  </a:lnTo>
                  <a:lnTo>
                    <a:pt x="119" y="198"/>
                  </a:lnTo>
                  <a:lnTo>
                    <a:pt x="114" y="221"/>
                  </a:lnTo>
                  <a:lnTo>
                    <a:pt x="112" y="230"/>
                  </a:lnTo>
                  <a:lnTo>
                    <a:pt x="117" y="231"/>
                  </a:lnTo>
                  <a:lnTo>
                    <a:pt x="169" y="7"/>
                  </a:lnTo>
                  <a:lnTo>
                    <a:pt x="165" y="8"/>
                  </a:lnTo>
                  <a:lnTo>
                    <a:pt x="147" y="10"/>
                  </a:lnTo>
                  <a:lnTo>
                    <a:pt x="123" y="10"/>
                  </a:lnTo>
                  <a:lnTo>
                    <a:pt x="97" y="9"/>
                  </a:lnTo>
                  <a:lnTo>
                    <a:pt x="69" y="7"/>
                  </a:lnTo>
                  <a:lnTo>
                    <a:pt x="44" y="4"/>
                  </a:lnTo>
                  <a:lnTo>
                    <a:pt x="22" y="2"/>
                  </a:lnTo>
                  <a:lnTo>
                    <a:pt x="7" y="1"/>
                  </a:lnTo>
                  <a:lnTo>
                    <a:pt x="1" y="0"/>
                  </a:lnTo>
                  <a:lnTo>
                    <a:pt x="0" y="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0"/>
            <p:cNvSpPr>
              <a:spLocks/>
            </p:cNvSpPr>
            <p:nvPr/>
          </p:nvSpPr>
          <p:spPr bwMode="auto">
            <a:xfrm>
              <a:off x="2759" y="2496"/>
              <a:ext cx="411" cy="153"/>
            </a:xfrm>
            <a:custGeom>
              <a:avLst/>
              <a:gdLst>
                <a:gd name="T0" fmla="*/ 803 w 822"/>
                <a:gd name="T1" fmla="*/ 6 h 305"/>
                <a:gd name="T2" fmla="*/ 813 w 822"/>
                <a:gd name="T3" fmla="*/ 16 h 305"/>
                <a:gd name="T4" fmla="*/ 814 w 822"/>
                <a:gd name="T5" fmla="*/ 31 h 305"/>
                <a:gd name="T6" fmla="*/ 798 w 822"/>
                <a:gd name="T7" fmla="*/ 99 h 305"/>
                <a:gd name="T8" fmla="*/ 776 w 822"/>
                <a:gd name="T9" fmla="*/ 189 h 305"/>
                <a:gd name="T10" fmla="*/ 760 w 822"/>
                <a:gd name="T11" fmla="*/ 258 h 305"/>
                <a:gd name="T12" fmla="*/ 753 w 822"/>
                <a:gd name="T13" fmla="*/ 269 h 305"/>
                <a:gd name="T14" fmla="*/ 723 w 822"/>
                <a:gd name="T15" fmla="*/ 270 h 305"/>
                <a:gd name="T16" fmla="*/ 673 w 822"/>
                <a:gd name="T17" fmla="*/ 273 h 305"/>
                <a:gd name="T18" fmla="*/ 609 w 822"/>
                <a:gd name="T19" fmla="*/ 274 h 305"/>
                <a:gd name="T20" fmla="*/ 542 w 822"/>
                <a:gd name="T21" fmla="*/ 277 h 305"/>
                <a:gd name="T22" fmla="*/ 480 w 822"/>
                <a:gd name="T23" fmla="*/ 279 h 305"/>
                <a:gd name="T24" fmla="*/ 430 w 822"/>
                <a:gd name="T25" fmla="*/ 281 h 305"/>
                <a:gd name="T26" fmla="*/ 401 w 822"/>
                <a:gd name="T27" fmla="*/ 282 h 305"/>
                <a:gd name="T28" fmla="*/ 394 w 822"/>
                <a:gd name="T29" fmla="*/ 284 h 305"/>
                <a:gd name="T30" fmla="*/ 381 w 822"/>
                <a:gd name="T31" fmla="*/ 292 h 305"/>
                <a:gd name="T32" fmla="*/ 373 w 822"/>
                <a:gd name="T33" fmla="*/ 295 h 305"/>
                <a:gd name="T34" fmla="*/ 353 w 822"/>
                <a:gd name="T35" fmla="*/ 298 h 305"/>
                <a:gd name="T36" fmla="*/ 343 w 822"/>
                <a:gd name="T37" fmla="*/ 295 h 305"/>
                <a:gd name="T38" fmla="*/ 329 w 822"/>
                <a:gd name="T39" fmla="*/ 281 h 305"/>
                <a:gd name="T40" fmla="*/ 0 w 822"/>
                <a:gd name="T41" fmla="*/ 295 h 305"/>
                <a:gd name="T42" fmla="*/ 4 w 822"/>
                <a:gd name="T43" fmla="*/ 300 h 305"/>
                <a:gd name="T44" fmla="*/ 30 w 822"/>
                <a:gd name="T45" fmla="*/ 299 h 305"/>
                <a:gd name="T46" fmla="*/ 75 w 822"/>
                <a:gd name="T47" fmla="*/ 297 h 305"/>
                <a:gd name="T48" fmla="*/ 131 w 822"/>
                <a:gd name="T49" fmla="*/ 293 h 305"/>
                <a:gd name="T50" fmla="*/ 191 w 822"/>
                <a:gd name="T51" fmla="*/ 291 h 305"/>
                <a:gd name="T52" fmla="*/ 247 w 822"/>
                <a:gd name="T53" fmla="*/ 288 h 305"/>
                <a:gd name="T54" fmla="*/ 292 w 822"/>
                <a:gd name="T55" fmla="*/ 285 h 305"/>
                <a:gd name="T56" fmla="*/ 320 w 822"/>
                <a:gd name="T57" fmla="*/ 284 h 305"/>
                <a:gd name="T58" fmla="*/ 328 w 822"/>
                <a:gd name="T59" fmla="*/ 288 h 305"/>
                <a:gd name="T60" fmla="*/ 342 w 822"/>
                <a:gd name="T61" fmla="*/ 302 h 305"/>
                <a:gd name="T62" fmla="*/ 380 w 822"/>
                <a:gd name="T63" fmla="*/ 300 h 305"/>
                <a:gd name="T64" fmla="*/ 390 w 822"/>
                <a:gd name="T65" fmla="*/ 293 h 305"/>
                <a:gd name="T66" fmla="*/ 398 w 822"/>
                <a:gd name="T67" fmla="*/ 288 h 305"/>
                <a:gd name="T68" fmla="*/ 413 w 822"/>
                <a:gd name="T69" fmla="*/ 288 h 305"/>
                <a:gd name="T70" fmla="*/ 455 w 822"/>
                <a:gd name="T71" fmla="*/ 285 h 305"/>
                <a:gd name="T72" fmla="*/ 512 w 822"/>
                <a:gd name="T73" fmla="*/ 284 h 305"/>
                <a:gd name="T74" fmla="*/ 579 w 822"/>
                <a:gd name="T75" fmla="*/ 281 h 305"/>
                <a:gd name="T76" fmla="*/ 646 w 822"/>
                <a:gd name="T77" fmla="*/ 279 h 305"/>
                <a:gd name="T78" fmla="*/ 704 w 822"/>
                <a:gd name="T79" fmla="*/ 277 h 305"/>
                <a:gd name="T80" fmla="*/ 745 w 822"/>
                <a:gd name="T81" fmla="*/ 275 h 305"/>
                <a:gd name="T82" fmla="*/ 760 w 822"/>
                <a:gd name="T83" fmla="*/ 275 h 305"/>
                <a:gd name="T84" fmla="*/ 822 w 822"/>
                <a:gd name="T85" fmla="*/ 18 h 305"/>
                <a:gd name="T86" fmla="*/ 801 w 822"/>
                <a:gd name="T87" fmla="*/ 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2" h="305">
                  <a:moveTo>
                    <a:pt x="801" y="4"/>
                  </a:moveTo>
                  <a:lnTo>
                    <a:pt x="803" y="6"/>
                  </a:lnTo>
                  <a:lnTo>
                    <a:pt x="807" y="11"/>
                  </a:lnTo>
                  <a:lnTo>
                    <a:pt x="813" y="16"/>
                  </a:lnTo>
                  <a:lnTo>
                    <a:pt x="817" y="19"/>
                  </a:lnTo>
                  <a:lnTo>
                    <a:pt x="814" y="31"/>
                  </a:lnTo>
                  <a:lnTo>
                    <a:pt x="807" y="60"/>
                  </a:lnTo>
                  <a:lnTo>
                    <a:pt x="798" y="99"/>
                  </a:lnTo>
                  <a:lnTo>
                    <a:pt x="788" y="144"/>
                  </a:lnTo>
                  <a:lnTo>
                    <a:pt x="776" y="189"/>
                  </a:lnTo>
                  <a:lnTo>
                    <a:pt x="767" y="229"/>
                  </a:lnTo>
                  <a:lnTo>
                    <a:pt x="760" y="258"/>
                  </a:lnTo>
                  <a:lnTo>
                    <a:pt x="758" y="269"/>
                  </a:lnTo>
                  <a:lnTo>
                    <a:pt x="753" y="269"/>
                  </a:lnTo>
                  <a:lnTo>
                    <a:pt x="741" y="269"/>
                  </a:lnTo>
                  <a:lnTo>
                    <a:pt x="723" y="270"/>
                  </a:lnTo>
                  <a:lnTo>
                    <a:pt x="699" y="272"/>
                  </a:lnTo>
                  <a:lnTo>
                    <a:pt x="673" y="273"/>
                  </a:lnTo>
                  <a:lnTo>
                    <a:pt x="641" y="273"/>
                  </a:lnTo>
                  <a:lnTo>
                    <a:pt x="609" y="274"/>
                  </a:lnTo>
                  <a:lnTo>
                    <a:pt x="576" y="275"/>
                  </a:lnTo>
                  <a:lnTo>
                    <a:pt x="542" y="277"/>
                  </a:lnTo>
                  <a:lnTo>
                    <a:pt x="510" y="279"/>
                  </a:lnTo>
                  <a:lnTo>
                    <a:pt x="480" y="279"/>
                  </a:lnTo>
                  <a:lnTo>
                    <a:pt x="452" y="280"/>
                  </a:lnTo>
                  <a:lnTo>
                    <a:pt x="430" y="281"/>
                  </a:lnTo>
                  <a:lnTo>
                    <a:pt x="412" y="282"/>
                  </a:lnTo>
                  <a:lnTo>
                    <a:pt x="401" y="282"/>
                  </a:lnTo>
                  <a:lnTo>
                    <a:pt x="397" y="282"/>
                  </a:lnTo>
                  <a:lnTo>
                    <a:pt x="394" y="284"/>
                  </a:lnTo>
                  <a:lnTo>
                    <a:pt x="387" y="288"/>
                  </a:lnTo>
                  <a:lnTo>
                    <a:pt x="381" y="292"/>
                  </a:lnTo>
                  <a:lnTo>
                    <a:pt x="377" y="295"/>
                  </a:lnTo>
                  <a:lnTo>
                    <a:pt x="373" y="295"/>
                  </a:lnTo>
                  <a:lnTo>
                    <a:pt x="364" y="296"/>
                  </a:lnTo>
                  <a:lnTo>
                    <a:pt x="353" y="298"/>
                  </a:lnTo>
                  <a:lnTo>
                    <a:pt x="347" y="298"/>
                  </a:lnTo>
                  <a:lnTo>
                    <a:pt x="343" y="295"/>
                  </a:lnTo>
                  <a:lnTo>
                    <a:pt x="336" y="288"/>
                  </a:lnTo>
                  <a:lnTo>
                    <a:pt x="329" y="281"/>
                  </a:lnTo>
                  <a:lnTo>
                    <a:pt x="326" y="277"/>
                  </a:lnTo>
                  <a:lnTo>
                    <a:pt x="0" y="295"/>
                  </a:lnTo>
                  <a:lnTo>
                    <a:pt x="0" y="300"/>
                  </a:lnTo>
                  <a:lnTo>
                    <a:pt x="4" y="300"/>
                  </a:lnTo>
                  <a:lnTo>
                    <a:pt x="14" y="299"/>
                  </a:lnTo>
                  <a:lnTo>
                    <a:pt x="30" y="299"/>
                  </a:lnTo>
                  <a:lnTo>
                    <a:pt x="50" y="298"/>
                  </a:lnTo>
                  <a:lnTo>
                    <a:pt x="75" y="297"/>
                  </a:lnTo>
                  <a:lnTo>
                    <a:pt x="102" y="296"/>
                  </a:lnTo>
                  <a:lnTo>
                    <a:pt x="131" y="293"/>
                  </a:lnTo>
                  <a:lnTo>
                    <a:pt x="161" y="292"/>
                  </a:lnTo>
                  <a:lnTo>
                    <a:pt x="191" y="291"/>
                  </a:lnTo>
                  <a:lnTo>
                    <a:pt x="221" y="289"/>
                  </a:lnTo>
                  <a:lnTo>
                    <a:pt x="247" y="288"/>
                  </a:lnTo>
                  <a:lnTo>
                    <a:pt x="271" y="287"/>
                  </a:lnTo>
                  <a:lnTo>
                    <a:pt x="292" y="285"/>
                  </a:lnTo>
                  <a:lnTo>
                    <a:pt x="308" y="285"/>
                  </a:lnTo>
                  <a:lnTo>
                    <a:pt x="320" y="284"/>
                  </a:lnTo>
                  <a:lnTo>
                    <a:pt x="323" y="284"/>
                  </a:lnTo>
                  <a:lnTo>
                    <a:pt x="328" y="288"/>
                  </a:lnTo>
                  <a:lnTo>
                    <a:pt x="335" y="295"/>
                  </a:lnTo>
                  <a:lnTo>
                    <a:pt x="342" y="302"/>
                  </a:lnTo>
                  <a:lnTo>
                    <a:pt x="345" y="305"/>
                  </a:lnTo>
                  <a:lnTo>
                    <a:pt x="380" y="300"/>
                  </a:lnTo>
                  <a:lnTo>
                    <a:pt x="383" y="298"/>
                  </a:lnTo>
                  <a:lnTo>
                    <a:pt x="390" y="293"/>
                  </a:lnTo>
                  <a:lnTo>
                    <a:pt x="396" y="290"/>
                  </a:lnTo>
                  <a:lnTo>
                    <a:pt x="398" y="288"/>
                  </a:lnTo>
                  <a:lnTo>
                    <a:pt x="403" y="288"/>
                  </a:lnTo>
                  <a:lnTo>
                    <a:pt x="413" y="288"/>
                  </a:lnTo>
                  <a:lnTo>
                    <a:pt x="432" y="287"/>
                  </a:lnTo>
                  <a:lnTo>
                    <a:pt x="455" y="285"/>
                  </a:lnTo>
                  <a:lnTo>
                    <a:pt x="482" y="284"/>
                  </a:lnTo>
                  <a:lnTo>
                    <a:pt x="512" y="284"/>
                  </a:lnTo>
                  <a:lnTo>
                    <a:pt x="546" y="283"/>
                  </a:lnTo>
                  <a:lnTo>
                    <a:pt x="579" y="281"/>
                  </a:lnTo>
                  <a:lnTo>
                    <a:pt x="613" y="280"/>
                  </a:lnTo>
                  <a:lnTo>
                    <a:pt x="646" y="279"/>
                  </a:lnTo>
                  <a:lnTo>
                    <a:pt x="676" y="279"/>
                  </a:lnTo>
                  <a:lnTo>
                    <a:pt x="704" y="277"/>
                  </a:lnTo>
                  <a:lnTo>
                    <a:pt x="727" y="276"/>
                  </a:lnTo>
                  <a:lnTo>
                    <a:pt x="745" y="275"/>
                  </a:lnTo>
                  <a:lnTo>
                    <a:pt x="756" y="275"/>
                  </a:lnTo>
                  <a:lnTo>
                    <a:pt x="760" y="275"/>
                  </a:lnTo>
                  <a:lnTo>
                    <a:pt x="763" y="275"/>
                  </a:lnTo>
                  <a:lnTo>
                    <a:pt x="822" y="18"/>
                  </a:lnTo>
                  <a:lnTo>
                    <a:pt x="805" y="0"/>
                  </a:lnTo>
                  <a:lnTo>
                    <a:pt x="801" y="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1"/>
            <p:cNvSpPr>
              <a:spLocks/>
            </p:cNvSpPr>
            <p:nvPr/>
          </p:nvSpPr>
          <p:spPr bwMode="auto">
            <a:xfrm>
              <a:off x="2937" y="2505"/>
              <a:ext cx="49" cy="109"/>
            </a:xfrm>
            <a:custGeom>
              <a:avLst/>
              <a:gdLst>
                <a:gd name="T0" fmla="*/ 0 w 99"/>
                <a:gd name="T1" fmla="*/ 215 h 219"/>
                <a:gd name="T2" fmla="*/ 5 w 99"/>
                <a:gd name="T3" fmla="*/ 219 h 219"/>
                <a:gd name="T4" fmla="*/ 99 w 99"/>
                <a:gd name="T5" fmla="*/ 2 h 219"/>
                <a:gd name="T6" fmla="*/ 93 w 99"/>
                <a:gd name="T7" fmla="*/ 0 h 219"/>
                <a:gd name="T8" fmla="*/ 0 w 99"/>
                <a:gd name="T9" fmla="*/ 215 h 219"/>
              </a:gdLst>
              <a:ahLst/>
              <a:cxnLst>
                <a:cxn ang="0">
                  <a:pos x="T0" y="T1"/>
                </a:cxn>
                <a:cxn ang="0">
                  <a:pos x="T2" y="T3"/>
                </a:cxn>
                <a:cxn ang="0">
                  <a:pos x="T4" y="T5"/>
                </a:cxn>
                <a:cxn ang="0">
                  <a:pos x="T6" y="T7"/>
                </a:cxn>
                <a:cxn ang="0">
                  <a:pos x="T8" y="T9"/>
                </a:cxn>
              </a:cxnLst>
              <a:rect l="0" t="0" r="r" b="b"/>
              <a:pathLst>
                <a:path w="99" h="219">
                  <a:moveTo>
                    <a:pt x="0" y="215"/>
                  </a:moveTo>
                  <a:lnTo>
                    <a:pt x="5" y="219"/>
                  </a:lnTo>
                  <a:lnTo>
                    <a:pt x="99" y="2"/>
                  </a:lnTo>
                  <a:lnTo>
                    <a:pt x="93" y="0"/>
                  </a:lnTo>
                  <a:lnTo>
                    <a:pt x="0" y="21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2"/>
            <p:cNvSpPr>
              <a:spLocks/>
            </p:cNvSpPr>
            <p:nvPr/>
          </p:nvSpPr>
          <p:spPr bwMode="auto">
            <a:xfrm>
              <a:off x="2763" y="2644"/>
              <a:ext cx="376" cy="15"/>
            </a:xfrm>
            <a:custGeom>
              <a:avLst/>
              <a:gdLst>
                <a:gd name="T0" fmla="*/ 395 w 751"/>
                <a:gd name="T1" fmla="*/ 4 h 31"/>
                <a:gd name="T2" fmla="*/ 387 w 751"/>
                <a:gd name="T3" fmla="*/ 13 h 31"/>
                <a:gd name="T4" fmla="*/ 378 w 751"/>
                <a:gd name="T5" fmla="*/ 25 h 31"/>
                <a:gd name="T6" fmla="*/ 371 w 751"/>
                <a:gd name="T7" fmla="*/ 25 h 31"/>
                <a:gd name="T8" fmla="*/ 357 w 751"/>
                <a:gd name="T9" fmla="*/ 25 h 31"/>
                <a:gd name="T10" fmla="*/ 343 w 751"/>
                <a:gd name="T11" fmla="*/ 25 h 31"/>
                <a:gd name="T12" fmla="*/ 337 w 751"/>
                <a:gd name="T13" fmla="*/ 25 h 31"/>
                <a:gd name="T14" fmla="*/ 332 w 751"/>
                <a:gd name="T15" fmla="*/ 23 h 31"/>
                <a:gd name="T16" fmla="*/ 310 w 751"/>
                <a:gd name="T17" fmla="*/ 11 h 31"/>
                <a:gd name="T18" fmla="*/ 300 w 751"/>
                <a:gd name="T19" fmla="*/ 9 h 31"/>
                <a:gd name="T20" fmla="*/ 275 w 751"/>
                <a:gd name="T21" fmla="*/ 10 h 31"/>
                <a:gd name="T22" fmla="*/ 232 w 751"/>
                <a:gd name="T23" fmla="*/ 11 h 31"/>
                <a:gd name="T24" fmla="*/ 179 w 751"/>
                <a:gd name="T25" fmla="*/ 13 h 31"/>
                <a:gd name="T26" fmla="*/ 123 w 751"/>
                <a:gd name="T27" fmla="*/ 16 h 31"/>
                <a:gd name="T28" fmla="*/ 70 w 751"/>
                <a:gd name="T29" fmla="*/ 17 h 31"/>
                <a:gd name="T30" fmla="*/ 27 w 751"/>
                <a:gd name="T31" fmla="*/ 19 h 31"/>
                <a:gd name="T32" fmla="*/ 3 w 751"/>
                <a:gd name="T33" fmla="*/ 20 h 31"/>
                <a:gd name="T34" fmla="*/ 0 w 751"/>
                <a:gd name="T35" fmla="*/ 26 h 31"/>
                <a:gd name="T36" fmla="*/ 12 w 751"/>
                <a:gd name="T37" fmla="*/ 26 h 31"/>
                <a:gd name="T38" fmla="*/ 47 w 751"/>
                <a:gd name="T39" fmla="*/ 24 h 31"/>
                <a:gd name="T40" fmla="*/ 95 w 751"/>
                <a:gd name="T41" fmla="*/ 23 h 31"/>
                <a:gd name="T42" fmla="*/ 152 w 751"/>
                <a:gd name="T43" fmla="*/ 19 h 31"/>
                <a:gd name="T44" fmla="*/ 207 w 751"/>
                <a:gd name="T45" fmla="*/ 17 h 31"/>
                <a:gd name="T46" fmla="*/ 255 w 751"/>
                <a:gd name="T47" fmla="*/ 16 h 31"/>
                <a:gd name="T48" fmla="*/ 290 w 751"/>
                <a:gd name="T49" fmla="*/ 13 h 31"/>
                <a:gd name="T50" fmla="*/ 303 w 751"/>
                <a:gd name="T51" fmla="*/ 13 h 31"/>
                <a:gd name="T52" fmla="*/ 307 w 751"/>
                <a:gd name="T53" fmla="*/ 17 h 31"/>
                <a:gd name="T54" fmla="*/ 330 w 751"/>
                <a:gd name="T55" fmla="*/ 28 h 31"/>
                <a:gd name="T56" fmla="*/ 381 w 751"/>
                <a:gd name="T57" fmla="*/ 31 h 31"/>
                <a:gd name="T58" fmla="*/ 389 w 751"/>
                <a:gd name="T59" fmla="*/ 22 h 31"/>
                <a:gd name="T60" fmla="*/ 397 w 751"/>
                <a:gd name="T61" fmla="*/ 10 h 31"/>
                <a:gd name="T62" fmla="*/ 413 w 751"/>
                <a:gd name="T63" fmla="*/ 10 h 31"/>
                <a:gd name="T64" fmla="*/ 454 w 751"/>
                <a:gd name="T65" fmla="*/ 9 h 31"/>
                <a:gd name="T66" fmla="*/ 510 w 751"/>
                <a:gd name="T67" fmla="*/ 9 h 31"/>
                <a:gd name="T68" fmla="*/ 576 w 751"/>
                <a:gd name="T69" fmla="*/ 8 h 31"/>
                <a:gd name="T70" fmla="*/ 641 w 751"/>
                <a:gd name="T71" fmla="*/ 7 h 31"/>
                <a:gd name="T72" fmla="*/ 696 w 751"/>
                <a:gd name="T73" fmla="*/ 7 h 31"/>
                <a:gd name="T74" fmla="*/ 736 w 751"/>
                <a:gd name="T75" fmla="*/ 5 h 31"/>
                <a:gd name="T76" fmla="*/ 751 w 751"/>
                <a:gd name="T77" fmla="*/ 5 h 31"/>
                <a:gd name="T78" fmla="*/ 396 w 751"/>
                <a:gd name="T7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1" h="31">
                  <a:moveTo>
                    <a:pt x="396" y="4"/>
                  </a:moveTo>
                  <a:lnTo>
                    <a:pt x="395" y="4"/>
                  </a:lnTo>
                  <a:lnTo>
                    <a:pt x="393" y="8"/>
                  </a:lnTo>
                  <a:lnTo>
                    <a:pt x="387" y="13"/>
                  </a:lnTo>
                  <a:lnTo>
                    <a:pt x="381" y="20"/>
                  </a:lnTo>
                  <a:lnTo>
                    <a:pt x="378" y="25"/>
                  </a:lnTo>
                  <a:lnTo>
                    <a:pt x="375" y="25"/>
                  </a:lnTo>
                  <a:lnTo>
                    <a:pt x="371" y="25"/>
                  </a:lnTo>
                  <a:lnTo>
                    <a:pt x="364" y="25"/>
                  </a:lnTo>
                  <a:lnTo>
                    <a:pt x="357" y="25"/>
                  </a:lnTo>
                  <a:lnTo>
                    <a:pt x="350" y="25"/>
                  </a:lnTo>
                  <a:lnTo>
                    <a:pt x="343" y="25"/>
                  </a:lnTo>
                  <a:lnTo>
                    <a:pt x="338" y="25"/>
                  </a:lnTo>
                  <a:lnTo>
                    <a:pt x="337" y="25"/>
                  </a:lnTo>
                  <a:lnTo>
                    <a:pt x="337" y="25"/>
                  </a:lnTo>
                  <a:lnTo>
                    <a:pt x="332" y="23"/>
                  </a:lnTo>
                  <a:lnTo>
                    <a:pt x="321" y="17"/>
                  </a:lnTo>
                  <a:lnTo>
                    <a:pt x="310" y="11"/>
                  </a:lnTo>
                  <a:lnTo>
                    <a:pt x="304" y="9"/>
                  </a:lnTo>
                  <a:lnTo>
                    <a:pt x="300" y="9"/>
                  </a:lnTo>
                  <a:lnTo>
                    <a:pt x="290" y="9"/>
                  </a:lnTo>
                  <a:lnTo>
                    <a:pt x="275" y="10"/>
                  </a:lnTo>
                  <a:lnTo>
                    <a:pt x="255" y="10"/>
                  </a:lnTo>
                  <a:lnTo>
                    <a:pt x="232" y="11"/>
                  </a:lnTo>
                  <a:lnTo>
                    <a:pt x="207" y="12"/>
                  </a:lnTo>
                  <a:lnTo>
                    <a:pt x="179" y="13"/>
                  </a:lnTo>
                  <a:lnTo>
                    <a:pt x="152" y="15"/>
                  </a:lnTo>
                  <a:lnTo>
                    <a:pt x="123" y="16"/>
                  </a:lnTo>
                  <a:lnTo>
                    <a:pt x="95" y="17"/>
                  </a:lnTo>
                  <a:lnTo>
                    <a:pt x="70" y="17"/>
                  </a:lnTo>
                  <a:lnTo>
                    <a:pt x="47" y="18"/>
                  </a:lnTo>
                  <a:lnTo>
                    <a:pt x="27" y="19"/>
                  </a:lnTo>
                  <a:lnTo>
                    <a:pt x="12" y="20"/>
                  </a:lnTo>
                  <a:lnTo>
                    <a:pt x="3" y="20"/>
                  </a:lnTo>
                  <a:lnTo>
                    <a:pt x="0" y="20"/>
                  </a:lnTo>
                  <a:lnTo>
                    <a:pt x="0" y="26"/>
                  </a:lnTo>
                  <a:lnTo>
                    <a:pt x="3" y="26"/>
                  </a:lnTo>
                  <a:lnTo>
                    <a:pt x="12" y="26"/>
                  </a:lnTo>
                  <a:lnTo>
                    <a:pt x="27" y="25"/>
                  </a:lnTo>
                  <a:lnTo>
                    <a:pt x="47" y="24"/>
                  </a:lnTo>
                  <a:lnTo>
                    <a:pt x="70" y="23"/>
                  </a:lnTo>
                  <a:lnTo>
                    <a:pt x="95" y="23"/>
                  </a:lnTo>
                  <a:lnTo>
                    <a:pt x="123" y="22"/>
                  </a:lnTo>
                  <a:lnTo>
                    <a:pt x="152" y="19"/>
                  </a:lnTo>
                  <a:lnTo>
                    <a:pt x="179" y="18"/>
                  </a:lnTo>
                  <a:lnTo>
                    <a:pt x="207" y="17"/>
                  </a:lnTo>
                  <a:lnTo>
                    <a:pt x="232" y="17"/>
                  </a:lnTo>
                  <a:lnTo>
                    <a:pt x="255" y="16"/>
                  </a:lnTo>
                  <a:lnTo>
                    <a:pt x="275" y="15"/>
                  </a:lnTo>
                  <a:lnTo>
                    <a:pt x="290" y="13"/>
                  </a:lnTo>
                  <a:lnTo>
                    <a:pt x="299" y="13"/>
                  </a:lnTo>
                  <a:lnTo>
                    <a:pt x="303" y="13"/>
                  </a:lnTo>
                  <a:lnTo>
                    <a:pt x="303" y="13"/>
                  </a:lnTo>
                  <a:lnTo>
                    <a:pt x="307" y="17"/>
                  </a:lnTo>
                  <a:lnTo>
                    <a:pt x="319" y="23"/>
                  </a:lnTo>
                  <a:lnTo>
                    <a:pt x="330" y="28"/>
                  </a:lnTo>
                  <a:lnTo>
                    <a:pt x="335" y="31"/>
                  </a:lnTo>
                  <a:lnTo>
                    <a:pt x="381" y="31"/>
                  </a:lnTo>
                  <a:lnTo>
                    <a:pt x="383" y="27"/>
                  </a:lnTo>
                  <a:lnTo>
                    <a:pt x="389" y="22"/>
                  </a:lnTo>
                  <a:lnTo>
                    <a:pt x="394" y="15"/>
                  </a:lnTo>
                  <a:lnTo>
                    <a:pt x="397" y="10"/>
                  </a:lnTo>
                  <a:lnTo>
                    <a:pt x="402" y="10"/>
                  </a:lnTo>
                  <a:lnTo>
                    <a:pt x="413" y="10"/>
                  </a:lnTo>
                  <a:lnTo>
                    <a:pt x="431" y="10"/>
                  </a:lnTo>
                  <a:lnTo>
                    <a:pt x="454" y="9"/>
                  </a:lnTo>
                  <a:lnTo>
                    <a:pt x="481" y="9"/>
                  </a:lnTo>
                  <a:lnTo>
                    <a:pt x="510" y="9"/>
                  </a:lnTo>
                  <a:lnTo>
                    <a:pt x="543" y="8"/>
                  </a:lnTo>
                  <a:lnTo>
                    <a:pt x="576" y="8"/>
                  </a:lnTo>
                  <a:lnTo>
                    <a:pt x="608" y="8"/>
                  </a:lnTo>
                  <a:lnTo>
                    <a:pt x="641" y="7"/>
                  </a:lnTo>
                  <a:lnTo>
                    <a:pt x="669" y="7"/>
                  </a:lnTo>
                  <a:lnTo>
                    <a:pt x="696" y="7"/>
                  </a:lnTo>
                  <a:lnTo>
                    <a:pt x="719" y="5"/>
                  </a:lnTo>
                  <a:lnTo>
                    <a:pt x="736" y="5"/>
                  </a:lnTo>
                  <a:lnTo>
                    <a:pt x="748" y="5"/>
                  </a:lnTo>
                  <a:lnTo>
                    <a:pt x="751" y="5"/>
                  </a:lnTo>
                  <a:lnTo>
                    <a:pt x="751" y="0"/>
                  </a:lnTo>
                  <a:lnTo>
                    <a:pt x="396" y="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3"/>
            <p:cNvSpPr>
              <a:spLocks/>
            </p:cNvSpPr>
            <p:nvPr/>
          </p:nvSpPr>
          <p:spPr bwMode="auto">
            <a:xfrm>
              <a:off x="2419" y="1588"/>
              <a:ext cx="922" cy="43"/>
            </a:xfrm>
            <a:custGeom>
              <a:avLst/>
              <a:gdLst>
                <a:gd name="T0" fmla="*/ 1845 w 1845"/>
                <a:gd name="T1" fmla="*/ 85 h 86"/>
                <a:gd name="T2" fmla="*/ 0 w 1845"/>
                <a:gd name="T3" fmla="*/ 86 h 86"/>
                <a:gd name="T4" fmla="*/ 0 w 1845"/>
                <a:gd name="T5" fmla="*/ 2 h 86"/>
                <a:gd name="T6" fmla="*/ 1845 w 1845"/>
                <a:gd name="T7" fmla="*/ 0 h 86"/>
                <a:gd name="T8" fmla="*/ 1845 w 1845"/>
                <a:gd name="T9" fmla="*/ 85 h 86"/>
              </a:gdLst>
              <a:ahLst/>
              <a:cxnLst>
                <a:cxn ang="0">
                  <a:pos x="T0" y="T1"/>
                </a:cxn>
                <a:cxn ang="0">
                  <a:pos x="T2" y="T3"/>
                </a:cxn>
                <a:cxn ang="0">
                  <a:pos x="T4" y="T5"/>
                </a:cxn>
                <a:cxn ang="0">
                  <a:pos x="T6" y="T7"/>
                </a:cxn>
                <a:cxn ang="0">
                  <a:pos x="T8" y="T9"/>
                </a:cxn>
              </a:cxnLst>
              <a:rect l="0" t="0" r="r" b="b"/>
              <a:pathLst>
                <a:path w="1845" h="86">
                  <a:moveTo>
                    <a:pt x="1845" y="85"/>
                  </a:moveTo>
                  <a:lnTo>
                    <a:pt x="0" y="86"/>
                  </a:lnTo>
                  <a:lnTo>
                    <a:pt x="0" y="2"/>
                  </a:lnTo>
                  <a:lnTo>
                    <a:pt x="1845" y="0"/>
                  </a:lnTo>
                  <a:lnTo>
                    <a:pt x="1845" y="8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4"/>
            <p:cNvSpPr>
              <a:spLocks/>
            </p:cNvSpPr>
            <p:nvPr/>
          </p:nvSpPr>
          <p:spPr bwMode="auto">
            <a:xfrm>
              <a:off x="2562" y="1857"/>
              <a:ext cx="16" cy="15"/>
            </a:xfrm>
            <a:custGeom>
              <a:avLst/>
              <a:gdLst>
                <a:gd name="T0" fmla="*/ 0 w 31"/>
                <a:gd name="T1" fmla="*/ 15 h 30"/>
                <a:gd name="T2" fmla="*/ 1 w 31"/>
                <a:gd name="T3" fmla="*/ 21 h 30"/>
                <a:gd name="T4" fmla="*/ 5 w 31"/>
                <a:gd name="T5" fmla="*/ 26 h 30"/>
                <a:gd name="T6" fmla="*/ 9 w 31"/>
                <a:gd name="T7" fmla="*/ 29 h 30"/>
                <a:gd name="T8" fmla="*/ 15 w 31"/>
                <a:gd name="T9" fmla="*/ 30 h 30"/>
                <a:gd name="T10" fmla="*/ 22 w 31"/>
                <a:gd name="T11" fmla="*/ 29 h 30"/>
                <a:gd name="T12" fmla="*/ 27 w 31"/>
                <a:gd name="T13" fmla="*/ 26 h 30"/>
                <a:gd name="T14" fmla="*/ 30 w 31"/>
                <a:gd name="T15" fmla="*/ 21 h 30"/>
                <a:gd name="T16" fmla="*/ 31 w 31"/>
                <a:gd name="T17" fmla="*/ 15 h 30"/>
                <a:gd name="T18" fmla="*/ 30 w 31"/>
                <a:gd name="T19" fmla="*/ 10 h 30"/>
                <a:gd name="T20" fmla="*/ 27 w 31"/>
                <a:gd name="T21" fmla="*/ 5 h 30"/>
                <a:gd name="T22" fmla="*/ 22 w 31"/>
                <a:gd name="T23" fmla="*/ 1 h 30"/>
                <a:gd name="T24" fmla="*/ 15 w 31"/>
                <a:gd name="T25" fmla="*/ 0 h 30"/>
                <a:gd name="T26" fmla="*/ 9 w 31"/>
                <a:gd name="T27" fmla="*/ 1 h 30"/>
                <a:gd name="T28" fmla="*/ 5 w 31"/>
                <a:gd name="T29" fmla="*/ 5 h 30"/>
                <a:gd name="T30" fmla="*/ 1 w 31"/>
                <a:gd name="T31" fmla="*/ 10 h 30"/>
                <a:gd name="T32" fmla="*/ 0 w 31"/>
                <a:gd name="T3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30">
                  <a:moveTo>
                    <a:pt x="0" y="15"/>
                  </a:moveTo>
                  <a:lnTo>
                    <a:pt x="1" y="21"/>
                  </a:lnTo>
                  <a:lnTo>
                    <a:pt x="5" y="26"/>
                  </a:lnTo>
                  <a:lnTo>
                    <a:pt x="9" y="29"/>
                  </a:lnTo>
                  <a:lnTo>
                    <a:pt x="15" y="30"/>
                  </a:lnTo>
                  <a:lnTo>
                    <a:pt x="22" y="29"/>
                  </a:lnTo>
                  <a:lnTo>
                    <a:pt x="27" y="26"/>
                  </a:lnTo>
                  <a:lnTo>
                    <a:pt x="30" y="21"/>
                  </a:lnTo>
                  <a:lnTo>
                    <a:pt x="31" y="15"/>
                  </a:lnTo>
                  <a:lnTo>
                    <a:pt x="30" y="10"/>
                  </a:lnTo>
                  <a:lnTo>
                    <a:pt x="27" y="5"/>
                  </a:lnTo>
                  <a:lnTo>
                    <a:pt x="22" y="1"/>
                  </a:lnTo>
                  <a:lnTo>
                    <a:pt x="15" y="0"/>
                  </a:lnTo>
                  <a:lnTo>
                    <a:pt x="9" y="1"/>
                  </a:lnTo>
                  <a:lnTo>
                    <a:pt x="5" y="5"/>
                  </a:lnTo>
                  <a:lnTo>
                    <a:pt x="1" y="1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5"/>
            <p:cNvSpPr>
              <a:spLocks/>
            </p:cNvSpPr>
            <p:nvPr/>
          </p:nvSpPr>
          <p:spPr bwMode="auto">
            <a:xfrm>
              <a:off x="2565" y="1859"/>
              <a:ext cx="10" cy="11"/>
            </a:xfrm>
            <a:custGeom>
              <a:avLst/>
              <a:gdLst>
                <a:gd name="T0" fmla="*/ 0 w 20"/>
                <a:gd name="T1" fmla="*/ 10 h 21"/>
                <a:gd name="T2" fmla="*/ 1 w 20"/>
                <a:gd name="T3" fmla="*/ 6 h 21"/>
                <a:gd name="T4" fmla="*/ 3 w 20"/>
                <a:gd name="T5" fmla="*/ 3 h 21"/>
                <a:gd name="T6" fmla="*/ 6 w 20"/>
                <a:gd name="T7" fmla="*/ 1 h 21"/>
                <a:gd name="T8" fmla="*/ 9 w 20"/>
                <a:gd name="T9" fmla="*/ 0 h 21"/>
                <a:gd name="T10" fmla="*/ 14 w 20"/>
                <a:gd name="T11" fmla="*/ 1 h 21"/>
                <a:gd name="T12" fmla="*/ 16 w 20"/>
                <a:gd name="T13" fmla="*/ 3 h 21"/>
                <a:gd name="T14" fmla="*/ 18 w 20"/>
                <a:gd name="T15" fmla="*/ 6 h 21"/>
                <a:gd name="T16" fmla="*/ 20 w 20"/>
                <a:gd name="T17" fmla="*/ 10 h 21"/>
                <a:gd name="T18" fmla="*/ 18 w 20"/>
                <a:gd name="T19" fmla="*/ 15 h 21"/>
                <a:gd name="T20" fmla="*/ 16 w 20"/>
                <a:gd name="T21" fmla="*/ 17 h 21"/>
                <a:gd name="T22" fmla="*/ 14 w 20"/>
                <a:gd name="T23" fmla="*/ 19 h 21"/>
                <a:gd name="T24" fmla="*/ 9 w 20"/>
                <a:gd name="T25" fmla="*/ 21 h 21"/>
                <a:gd name="T26" fmla="*/ 6 w 20"/>
                <a:gd name="T27" fmla="*/ 19 h 21"/>
                <a:gd name="T28" fmla="*/ 3 w 20"/>
                <a:gd name="T29" fmla="*/ 17 h 21"/>
                <a:gd name="T30" fmla="*/ 1 w 20"/>
                <a:gd name="T31" fmla="*/ 15 h 21"/>
                <a:gd name="T32" fmla="*/ 0 w 20"/>
                <a:gd name="T3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1">
                  <a:moveTo>
                    <a:pt x="0" y="10"/>
                  </a:moveTo>
                  <a:lnTo>
                    <a:pt x="1" y="6"/>
                  </a:lnTo>
                  <a:lnTo>
                    <a:pt x="3" y="3"/>
                  </a:lnTo>
                  <a:lnTo>
                    <a:pt x="6" y="1"/>
                  </a:lnTo>
                  <a:lnTo>
                    <a:pt x="9" y="0"/>
                  </a:lnTo>
                  <a:lnTo>
                    <a:pt x="14" y="1"/>
                  </a:lnTo>
                  <a:lnTo>
                    <a:pt x="16" y="3"/>
                  </a:lnTo>
                  <a:lnTo>
                    <a:pt x="18" y="6"/>
                  </a:lnTo>
                  <a:lnTo>
                    <a:pt x="20" y="10"/>
                  </a:lnTo>
                  <a:lnTo>
                    <a:pt x="18" y="15"/>
                  </a:lnTo>
                  <a:lnTo>
                    <a:pt x="16" y="17"/>
                  </a:lnTo>
                  <a:lnTo>
                    <a:pt x="14" y="19"/>
                  </a:lnTo>
                  <a:lnTo>
                    <a:pt x="9" y="21"/>
                  </a:lnTo>
                  <a:lnTo>
                    <a:pt x="6" y="19"/>
                  </a:lnTo>
                  <a:lnTo>
                    <a:pt x="3" y="17"/>
                  </a:lnTo>
                  <a:lnTo>
                    <a:pt x="1" y="1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46"/>
            <p:cNvSpPr>
              <a:spLocks/>
            </p:cNvSpPr>
            <p:nvPr/>
          </p:nvSpPr>
          <p:spPr bwMode="auto">
            <a:xfrm>
              <a:off x="2572" y="1799"/>
              <a:ext cx="36" cy="56"/>
            </a:xfrm>
            <a:custGeom>
              <a:avLst/>
              <a:gdLst>
                <a:gd name="T0" fmla="*/ 0 w 71"/>
                <a:gd name="T1" fmla="*/ 111 h 113"/>
                <a:gd name="T2" fmla="*/ 4 w 71"/>
                <a:gd name="T3" fmla="*/ 113 h 113"/>
                <a:gd name="T4" fmla="*/ 71 w 71"/>
                <a:gd name="T5" fmla="*/ 2 h 113"/>
                <a:gd name="T6" fmla="*/ 68 w 71"/>
                <a:gd name="T7" fmla="*/ 0 h 113"/>
                <a:gd name="T8" fmla="*/ 0 w 71"/>
                <a:gd name="T9" fmla="*/ 111 h 113"/>
              </a:gdLst>
              <a:ahLst/>
              <a:cxnLst>
                <a:cxn ang="0">
                  <a:pos x="T0" y="T1"/>
                </a:cxn>
                <a:cxn ang="0">
                  <a:pos x="T2" y="T3"/>
                </a:cxn>
                <a:cxn ang="0">
                  <a:pos x="T4" y="T5"/>
                </a:cxn>
                <a:cxn ang="0">
                  <a:pos x="T6" y="T7"/>
                </a:cxn>
                <a:cxn ang="0">
                  <a:pos x="T8" y="T9"/>
                </a:cxn>
              </a:cxnLst>
              <a:rect l="0" t="0" r="r" b="b"/>
              <a:pathLst>
                <a:path w="71" h="113">
                  <a:moveTo>
                    <a:pt x="0" y="111"/>
                  </a:moveTo>
                  <a:lnTo>
                    <a:pt x="4" y="113"/>
                  </a:lnTo>
                  <a:lnTo>
                    <a:pt x="71" y="2"/>
                  </a:lnTo>
                  <a:lnTo>
                    <a:pt x="68" y="0"/>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47"/>
            <p:cNvSpPr>
              <a:spLocks/>
            </p:cNvSpPr>
            <p:nvPr/>
          </p:nvSpPr>
          <p:spPr bwMode="auto">
            <a:xfrm>
              <a:off x="2600" y="1782"/>
              <a:ext cx="20" cy="25"/>
            </a:xfrm>
            <a:custGeom>
              <a:avLst/>
              <a:gdLst>
                <a:gd name="T0" fmla="*/ 38 w 42"/>
                <a:gd name="T1" fmla="*/ 1 h 51"/>
                <a:gd name="T2" fmla="*/ 8 w 42"/>
                <a:gd name="T3" fmla="*/ 15 h 51"/>
                <a:gd name="T4" fmla="*/ 11 w 42"/>
                <a:gd name="T5" fmla="*/ 20 h 51"/>
                <a:gd name="T6" fmla="*/ 14 w 42"/>
                <a:gd name="T7" fmla="*/ 19 h 51"/>
                <a:gd name="T8" fmla="*/ 21 w 42"/>
                <a:gd name="T9" fmla="*/ 15 h 51"/>
                <a:gd name="T10" fmla="*/ 29 w 42"/>
                <a:gd name="T11" fmla="*/ 11 h 51"/>
                <a:gd name="T12" fmla="*/ 36 w 42"/>
                <a:gd name="T13" fmla="*/ 8 h 51"/>
                <a:gd name="T14" fmla="*/ 36 w 42"/>
                <a:gd name="T15" fmla="*/ 15 h 51"/>
                <a:gd name="T16" fmla="*/ 35 w 42"/>
                <a:gd name="T17" fmla="*/ 24 h 51"/>
                <a:gd name="T18" fmla="*/ 35 w 42"/>
                <a:gd name="T19" fmla="*/ 35 h 51"/>
                <a:gd name="T20" fmla="*/ 34 w 42"/>
                <a:gd name="T21" fmla="*/ 42 h 51"/>
                <a:gd name="T22" fmla="*/ 27 w 42"/>
                <a:gd name="T23" fmla="*/ 37 h 51"/>
                <a:gd name="T24" fmla="*/ 16 w 42"/>
                <a:gd name="T25" fmla="*/ 30 h 51"/>
                <a:gd name="T26" fmla="*/ 7 w 42"/>
                <a:gd name="T27" fmla="*/ 23 h 51"/>
                <a:gd name="T28" fmla="*/ 2 w 42"/>
                <a:gd name="T29" fmla="*/ 21 h 51"/>
                <a:gd name="T30" fmla="*/ 0 w 42"/>
                <a:gd name="T31" fmla="*/ 24 h 51"/>
                <a:gd name="T32" fmla="*/ 38 w 42"/>
                <a:gd name="T33" fmla="*/ 51 h 51"/>
                <a:gd name="T34" fmla="*/ 42 w 42"/>
                <a:gd name="T35" fmla="*/ 0 h 51"/>
                <a:gd name="T36" fmla="*/ 38 w 42"/>
                <a:gd name="T3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38" y="1"/>
                  </a:moveTo>
                  <a:lnTo>
                    <a:pt x="8" y="15"/>
                  </a:lnTo>
                  <a:lnTo>
                    <a:pt x="11" y="20"/>
                  </a:lnTo>
                  <a:lnTo>
                    <a:pt x="14" y="19"/>
                  </a:lnTo>
                  <a:lnTo>
                    <a:pt x="21" y="15"/>
                  </a:lnTo>
                  <a:lnTo>
                    <a:pt x="29" y="11"/>
                  </a:lnTo>
                  <a:lnTo>
                    <a:pt x="36" y="8"/>
                  </a:lnTo>
                  <a:lnTo>
                    <a:pt x="36" y="15"/>
                  </a:lnTo>
                  <a:lnTo>
                    <a:pt x="35" y="24"/>
                  </a:lnTo>
                  <a:lnTo>
                    <a:pt x="35" y="35"/>
                  </a:lnTo>
                  <a:lnTo>
                    <a:pt x="34" y="42"/>
                  </a:lnTo>
                  <a:lnTo>
                    <a:pt x="27" y="37"/>
                  </a:lnTo>
                  <a:lnTo>
                    <a:pt x="16" y="30"/>
                  </a:lnTo>
                  <a:lnTo>
                    <a:pt x="7" y="23"/>
                  </a:lnTo>
                  <a:lnTo>
                    <a:pt x="2" y="21"/>
                  </a:lnTo>
                  <a:lnTo>
                    <a:pt x="0" y="24"/>
                  </a:lnTo>
                  <a:lnTo>
                    <a:pt x="38" y="51"/>
                  </a:lnTo>
                  <a:lnTo>
                    <a:pt x="42" y="0"/>
                  </a:lnTo>
                  <a:lnTo>
                    <a:pt x="3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48"/>
            <p:cNvSpPr>
              <a:spLocks/>
            </p:cNvSpPr>
            <p:nvPr/>
          </p:nvSpPr>
          <p:spPr bwMode="auto">
            <a:xfrm>
              <a:off x="2560" y="1875"/>
              <a:ext cx="9" cy="50"/>
            </a:xfrm>
            <a:custGeom>
              <a:avLst/>
              <a:gdLst>
                <a:gd name="T0" fmla="*/ 0 w 18"/>
                <a:gd name="T1" fmla="*/ 98 h 99"/>
                <a:gd name="T2" fmla="*/ 5 w 18"/>
                <a:gd name="T3" fmla="*/ 99 h 99"/>
                <a:gd name="T4" fmla="*/ 18 w 18"/>
                <a:gd name="T5" fmla="*/ 1 h 99"/>
                <a:gd name="T6" fmla="*/ 12 w 18"/>
                <a:gd name="T7" fmla="*/ 0 h 99"/>
                <a:gd name="T8" fmla="*/ 0 w 18"/>
                <a:gd name="T9" fmla="*/ 98 h 99"/>
              </a:gdLst>
              <a:ahLst/>
              <a:cxnLst>
                <a:cxn ang="0">
                  <a:pos x="T0" y="T1"/>
                </a:cxn>
                <a:cxn ang="0">
                  <a:pos x="T2" y="T3"/>
                </a:cxn>
                <a:cxn ang="0">
                  <a:pos x="T4" y="T5"/>
                </a:cxn>
                <a:cxn ang="0">
                  <a:pos x="T6" y="T7"/>
                </a:cxn>
                <a:cxn ang="0">
                  <a:pos x="T8" y="T9"/>
                </a:cxn>
              </a:cxnLst>
              <a:rect l="0" t="0" r="r" b="b"/>
              <a:pathLst>
                <a:path w="18" h="99">
                  <a:moveTo>
                    <a:pt x="0" y="98"/>
                  </a:moveTo>
                  <a:lnTo>
                    <a:pt x="5" y="99"/>
                  </a:lnTo>
                  <a:lnTo>
                    <a:pt x="18" y="1"/>
                  </a:lnTo>
                  <a:lnTo>
                    <a:pt x="12" y="0"/>
                  </a:lnTo>
                  <a:lnTo>
                    <a:pt x="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49"/>
            <p:cNvSpPr>
              <a:spLocks/>
            </p:cNvSpPr>
            <p:nvPr/>
          </p:nvSpPr>
          <p:spPr bwMode="auto">
            <a:xfrm>
              <a:off x="2549" y="1923"/>
              <a:ext cx="23" cy="24"/>
            </a:xfrm>
            <a:custGeom>
              <a:avLst/>
              <a:gdLst>
                <a:gd name="T0" fmla="*/ 2 w 47"/>
                <a:gd name="T1" fmla="*/ 4 h 47"/>
                <a:gd name="T2" fmla="*/ 20 w 47"/>
                <a:gd name="T3" fmla="*/ 47 h 47"/>
                <a:gd name="T4" fmla="*/ 44 w 47"/>
                <a:gd name="T5" fmla="*/ 18 h 47"/>
                <a:gd name="T6" fmla="*/ 40 w 47"/>
                <a:gd name="T7" fmla="*/ 15 h 47"/>
                <a:gd name="T8" fmla="*/ 38 w 47"/>
                <a:gd name="T9" fmla="*/ 17 h 47"/>
                <a:gd name="T10" fmla="*/ 33 w 47"/>
                <a:gd name="T11" fmla="*/ 24 h 47"/>
                <a:gd name="T12" fmla="*/ 26 w 47"/>
                <a:gd name="T13" fmla="*/ 32 h 47"/>
                <a:gd name="T14" fmla="*/ 22 w 47"/>
                <a:gd name="T15" fmla="*/ 38 h 47"/>
                <a:gd name="T16" fmla="*/ 19 w 47"/>
                <a:gd name="T17" fmla="*/ 31 h 47"/>
                <a:gd name="T18" fmla="*/ 15 w 47"/>
                <a:gd name="T19" fmla="*/ 22 h 47"/>
                <a:gd name="T20" fmla="*/ 11 w 47"/>
                <a:gd name="T21" fmla="*/ 13 h 47"/>
                <a:gd name="T22" fmla="*/ 8 w 47"/>
                <a:gd name="T23" fmla="*/ 6 h 47"/>
                <a:gd name="T24" fmla="*/ 11 w 47"/>
                <a:gd name="T25" fmla="*/ 7 h 47"/>
                <a:gd name="T26" fmla="*/ 17 w 47"/>
                <a:gd name="T27" fmla="*/ 7 h 47"/>
                <a:gd name="T28" fmla="*/ 24 w 47"/>
                <a:gd name="T29" fmla="*/ 8 h 47"/>
                <a:gd name="T30" fmla="*/ 30 w 47"/>
                <a:gd name="T31" fmla="*/ 9 h 47"/>
                <a:gd name="T32" fmla="*/ 35 w 47"/>
                <a:gd name="T33" fmla="*/ 10 h 47"/>
                <a:gd name="T34" fmla="*/ 41 w 47"/>
                <a:gd name="T35" fmla="*/ 10 h 47"/>
                <a:gd name="T36" fmla="*/ 45 w 47"/>
                <a:gd name="T37" fmla="*/ 11 h 47"/>
                <a:gd name="T38" fmla="*/ 46 w 47"/>
                <a:gd name="T39" fmla="*/ 11 h 47"/>
                <a:gd name="T40" fmla="*/ 47 w 47"/>
                <a:gd name="T41" fmla="*/ 6 h 47"/>
                <a:gd name="T42" fmla="*/ 0 w 47"/>
                <a:gd name="T43" fmla="*/ 0 h 47"/>
                <a:gd name="T44" fmla="*/ 2 w 47"/>
                <a:gd name="T4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7">
                  <a:moveTo>
                    <a:pt x="2" y="4"/>
                  </a:moveTo>
                  <a:lnTo>
                    <a:pt x="20" y="47"/>
                  </a:lnTo>
                  <a:lnTo>
                    <a:pt x="44" y="18"/>
                  </a:lnTo>
                  <a:lnTo>
                    <a:pt x="40" y="15"/>
                  </a:lnTo>
                  <a:lnTo>
                    <a:pt x="38" y="17"/>
                  </a:lnTo>
                  <a:lnTo>
                    <a:pt x="33" y="24"/>
                  </a:lnTo>
                  <a:lnTo>
                    <a:pt x="26" y="32"/>
                  </a:lnTo>
                  <a:lnTo>
                    <a:pt x="22" y="38"/>
                  </a:lnTo>
                  <a:lnTo>
                    <a:pt x="19" y="31"/>
                  </a:lnTo>
                  <a:lnTo>
                    <a:pt x="15" y="22"/>
                  </a:lnTo>
                  <a:lnTo>
                    <a:pt x="11" y="13"/>
                  </a:lnTo>
                  <a:lnTo>
                    <a:pt x="8" y="6"/>
                  </a:lnTo>
                  <a:lnTo>
                    <a:pt x="11" y="7"/>
                  </a:lnTo>
                  <a:lnTo>
                    <a:pt x="17" y="7"/>
                  </a:lnTo>
                  <a:lnTo>
                    <a:pt x="24" y="8"/>
                  </a:lnTo>
                  <a:lnTo>
                    <a:pt x="30" y="9"/>
                  </a:lnTo>
                  <a:lnTo>
                    <a:pt x="35" y="10"/>
                  </a:lnTo>
                  <a:lnTo>
                    <a:pt x="41" y="10"/>
                  </a:lnTo>
                  <a:lnTo>
                    <a:pt x="45" y="11"/>
                  </a:lnTo>
                  <a:lnTo>
                    <a:pt x="46" y="11"/>
                  </a:lnTo>
                  <a:lnTo>
                    <a:pt x="47" y="6"/>
                  </a:lnTo>
                  <a:lnTo>
                    <a:pt x="0" y="0"/>
                  </a:lnTo>
                  <a:lnTo>
                    <a:pt x="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50"/>
            <p:cNvSpPr>
              <a:spLocks/>
            </p:cNvSpPr>
            <p:nvPr/>
          </p:nvSpPr>
          <p:spPr bwMode="auto">
            <a:xfrm>
              <a:off x="2447" y="1742"/>
              <a:ext cx="245" cy="245"/>
            </a:xfrm>
            <a:custGeom>
              <a:avLst/>
              <a:gdLst>
                <a:gd name="T0" fmla="*/ 195 w 490"/>
                <a:gd name="T1" fmla="*/ 5 h 490"/>
                <a:gd name="T2" fmla="*/ 128 w 490"/>
                <a:gd name="T3" fmla="*/ 30 h 490"/>
                <a:gd name="T4" fmla="*/ 71 w 490"/>
                <a:gd name="T5" fmla="*/ 71 h 490"/>
                <a:gd name="T6" fmla="*/ 30 w 490"/>
                <a:gd name="T7" fmla="*/ 128 h 490"/>
                <a:gd name="T8" fmla="*/ 4 w 490"/>
                <a:gd name="T9" fmla="*/ 195 h 490"/>
                <a:gd name="T10" fmla="*/ 1 w 490"/>
                <a:gd name="T11" fmla="*/ 265 h 490"/>
                <a:gd name="T12" fmla="*/ 14 w 490"/>
                <a:gd name="T13" fmla="*/ 325 h 490"/>
                <a:gd name="T14" fmla="*/ 8 w 490"/>
                <a:gd name="T15" fmla="*/ 285 h 490"/>
                <a:gd name="T16" fmla="*/ 6 w 490"/>
                <a:gd name="T17" fmla="*/ 220 h 490"/>
                <a:gd name="T18" fmla="*/ 23 w 490"/>
                <a:gd name="T19" fmla="*/ 151 h 490"/>
                <a:gd name="T20" fmla="*/ 59 w 490"/>
                <a:gd name="T21" fmla="*/ 92 h 490"/>
                <a:gd name="T22" fmla="*/ 110 w 490"/>
                <a:gd name="T23" fmla="*/ 45 h 490"/>
                <a:gd name="T24" fmla="*/ 173 w 490"/>
                <a:gd name="T25" fmla="*/ 15 h 490"/>
                <a:gd name="T26" fmla="*/ 244 w 490"/>
                <a:gd name="T27" fmla="*/ 5 h 490"/>
                <a:gd name="T28" fmla="*/ 316 w 490"/>
                <a:gd name="T29" fmla="*/ 15 h 490"/>
                <a:gd name="T30" fmla="*/ 379 w 490"/>
                <a:gd name="T31" fmla="*/ 45 h 490"/>
                <a:gd name="T32" fmla="*/ 430 w 490"/>
                <a:gd name="T33" fmla="*/ 92 h 490"/>
                <a:gd name="T34" fmla="*/ 467 w 490"/>
                <a:gd name="T35" fmla="*/ 151 h 490"/>
                <a:gd name="T36" fmla="*/ 484 w 490"/>
                <a:gd name="T37" fmla="*/ 220 h 490"/>
                <a:gd name="T38" fmla="*/ 481 w 490"/>
                <a:gd name="T39" fmla="*/ 293 h 490"/>
                <a:gd name="T40" fmla="*/ 456 w 490"/>
                <a:gd name="T41" fmla="*/ 358 h 490"/>
                <a:gd name="T42" fmla="*/ 415 w 490"/>
                <a:gd name="T43" fmla="*/ 415 h 490"/>
                <a:gd name="T44" fmla="*/ 358 w 490"/>
                <a:gd name="T45" fmla="*/ 456 h 490"/>
                <a:gd name="T46" fmla="*/ 293 w 490"/>
                <a:gd name="T47" fmla="*/ 481 h 490"/>
                <a:gd name="T48" fmla="*/ 225 w 490"/>
                <a:gd name="T49" fmla="*/ 484 h 490"/>
                <a:gd name="T50" fmla="*/ 170 w 490"/>
                <a:gd name="T51" fmla="*/ 474 h 490"/>
                <a:gd name="T52" fmla="*/ 121 w 490"/>
                <a:gd name="T53" fmla="*/ 452 h 490"/>
                <a:gd name="T54" fmla="*/ 78 w 490"/>
                <a:gd name="T55" fmla="*/ 418 h 490"/>
                <a:gd name="T56" fmla="*/ 45 w 490"/>
                <a:gd name="T57" fmla="*/ 378 h 490"/>
                <a:gd name="T58" fmla="*/ 19 w 490"/>
                <a:gd name="T59" fmla="*/ 330 h 490"/>
                <a:gd name="T60" fmla="*/ 31 w 490"/>
                <a:gd name="T61" fmla="*/ 364 h 490"/>
                <a:gd name="T62" fmla="*/ 63 w 490"/>
                <a:gd name="T63" fmla="*/ 409 h 490"/>
                <a:gd name="T64" fmla="*/ 105 w 490"/>
                <a:gd name="T65" fmla="*/ 445 h 490"/>
                <a:gd name="T66" fmla="*/ 152 w 490"/>
                <a:gd name="T67" fmla="*/ 471 h 490"/>
                <a:gd name="T68" fmla="*/ 206 w 490"/>
                <a:gd name="T69" fmla="*/ 486 h 490"/>
                <a:gd name="T70" fmla="*/ 270 w 490"/>
                <a:gd name="T71" fmla="*/ 489 h 490"/>
                <a:gd name="T72" fmla="*/ 340 w 490"/>
                <a:gd name="T73" fmla="*/ 470 h 490"/>
                <a:gd name="T74" fmla="*/ 401 w 490"/>
                <a:gd name="T75" fmla="*/ 433 h 490"/>
                <a:gd name="T76" fmla="*/ 448 w 490"/>
                <a:gd name="T77" fmla="*/ 381 h 490"/>
                <a:gd name="T78" fmla="*/ 478 w 490"/>
                <a:gd name="T79" fmla="*/ 317 h 490"/>
                <a:gd name="T80" fmla="*/ 490 w 490"/>
                <a:gd name="T81" fmla="*/ 244 h 490"/>
                <a:gd name="T82" fmla="*/ 478 w 490"/>
                <a:gd name="T83" fmla="*/ 172 h 490"/>
                <a:gd name="T84" fmla="*/ 448 w 490"/>
                <a:gd name="T85" fmla="*/ 108 h 490"/>
                <a:gd name="T86" fmla="*/ 401 w 490"/>
                <a:gd name="T87" fmla="*/ 55 h 490"/>
                <a:gd name="T88" fmla="*/ 340 w 490"/>
                <a:gd name="T89" fmla="*/ 20 h 490"/>
                <a:gd name="T90" fmla="*/ 270 w 490"/>
                <a:gd name="T91" fmla="*/ 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0" h="490">
                  <a:moveTo>
                    <a:pt x="244" y="0"/>
                  </a:moveTo>
                  <a:lnTo>
                    <a:pt x="219" y="1"/>
                  </a:lnTo>
                  <a:lnTo>
                    <a:pt x="195" y="5"/>
                  </a:lnTo>
                  <a:lnTo>
                    <a:pt x="172" y="11"/>
                  </a:lnTo>
                  <a:lnTo>
                    <a:pt x="150" y="20"/>
                  </a:lnTo>
                  <a:lnTo>
                    <a:pt x="128" y="30"/>
                  </a:lnTo>
                  <a:lnTo>
                    <a:pt x="108" y="41"/>
                  </a:lnTo>
                  <a:lnTo>
                    <a:pt x="89" y="55"/>
                  </a:lnTo>
                  <a:lnTo>
                    <a:pt x="71" y="71"/>
                  </a:lnTo>
                  <a:lnTo>
                    <a:pt x="55" y="89"/>
                  </a:lnTo>
                  <a:lnTo>
                    <a:pt x="41" y="108"/>
                  </a:lnTo>
                  <a:lnTo>
                    <a:pt x="30" y="128"/>
                  </a:lnTo>
                  <a:lnTo>
                    <a:pt x="19" y="150"/>
                  </a:lnTo>
                  <a:lnTo>
                    <a:pt x="11" y="172"/>
                  </a:lnTo>
                  <a:lnTo>
                    <a:pt x="4" y="195"/>
                  </a:lnTo>
                  <a:lnTo>
                    <a:pt x="1" y="219"/>
                  </a:lnTo>
                  <a:lnTo>
                    <a:pt x="0" y="244"/>
                  </a:lnTo>
                  <a:lnTo>
                    <a:pt x="1" y="265"/>
                  </a:lnTo>
                  <a:lnTo>
                    <a:pt x="3" y="286"/>
                  </a:lnTo>
                  <a:lnTo>
                    <a:pt x="8" y="305"/>
                  </a:lnTo>
                  <a:lnTo>
                    <a:pt x="14" y="325"/>
                  </a:lnTo>
                  <a:lnTo>
                    <a:pt x="17" y="324"/>
                  </a:lnTo>
                  <a:lnTo>
                    <a:pt x="11" y="304"/>
                  </a:lnTo>
                  <a:lnTo>
                    <a:pt x="8" y="285"/>
                  </a:lnTo>
                  <a:lnTo>
                    <a:pt x="6" y="265"/>
                  </a:lnTo>
                  <a:lnTo>
                    <a:pt x="4" y="244"/>
                  </a:lnTo>
                  <a:lnTo>
                    <a:pt x="6" y="220"/>
                  </a:lnTo>
                  <a:lnTo>
                    <a:pt x="9" y="196"/>
                  </a:lnTo>
                  <a:lnTo>
                    <a:pt x="15" y="173"/>
                  </a:lnTo>
                  <a:lnTo>
                    <a:pt x="23" y="151"/>
                  </a:lnTo>
                  <a:lnTo>
                    <a:pt x="33" y="130"/>
                  </a:lnTo>
                  <a:lnTo>
                    <a:pt x="45" y="111"/>
                  </a:lnTo>
                  <a:lnTo>
                    <a:pt x="59" y="92"/>
                  </a:lnTo>
                  <a:lnTo>
                    <a:pt x="75" y="75"/>
                  </a:lnTo>
                  <a:lnTo>
                    <a:pt x="92" y="59"/>
                  </a:lnTo>
                  <a:lnTo>
                    <a:pt x="110" y="45"/>
                  </a:lnTo>
                  <a:lnTo>
                    <a:pt x="130" y="33"/>
                  </a:lnTo>
                  <a:lnTo>
                    <a:pt x="151" y="23"/>
                  </a:lnTo>
                  <a:lnTo>
                    <a:pt x="173" y="15"/>
                  </a:lnTo>
                  <a:lnTo>
                    <a:pt x="196" y="9"/>
                  </a:lnTo>
                  <a:lnTo>
                    <a:pt x="220" y="6"/>
                  </a:lnTo>
                  <a:lnTo>
                    <a:pt x="244" y="5"/>
                  </a:lnTo>
                  <a:lnTo>
                    <a:pt x="268" y="6"/>
                  </a:lnTo>
                  <a:lnTo>
                    <a:pt x="293" y="9"/>
                  </a:lnTo>
                  <a:lnTo>
                    <a:pt x="316" y="15"/>
                  </a:lnTo>
                  <a:lnTo>
                    <a:pt x="338" y="23"/>
                  </a:lnTo>
                  <a:lnTo>
                    <a:pt x="358" y="33"/>
                  </a:lnTo>
                  <a:lnTo>
                    <a:pt x="379" y="45"/>
                  </a:lnTo>
                  <a:lnTo>
                    <a:pt x="398" y="59"/>
                  </a:lnTo>
                  <a:lnTo>
                    <a:pt x="415" y="75"/>
                  </a:lnTo>
                  <a:lnTo>
                    <a:pt x="430" y="92"/>
                  </a:lnTo>
                  <a:lnTo>
                    <a:pt x="444" y="111"/>
                  </a:lnTo>
                  <a:lnTo>
                    <a:pt x="456" y="130"/>
                  </a:lnTo>
                  <a:lnTo>
                    <a:pt x="467" y="151"/>
                  </a:lnTo>
                  <a:lnTo>
                    <a:pt x="475" y="173"/>
                  </a:lnTo>
                  <a:lnTo>
                    <a:pt x="481" y="196"/>
                  </a:lnTo>
                  <a:lnTo>
                    <a:pt x="484" y="220"/>
                  </a:lnTo>
                  <a:lnTo>
                    <a:pt x="485" y="244"/>
                  </a:lnTo>
                  <a:lnTo>
                    <a:pt x="484" y="268"/>
                  </a:lnTo>
                  <a:lnTo>
                    <a:pt x="481" y="293"/>
                  </a:lnTo>
                  <a:lnTo>
                    <a:pt x="475" y="316"/>
                  </a:lnTo>
                  <a:lnTo>
                    <a:pt x="467" y="338"/>
                  </a:lnTo>
                  <a:lnTo>
                    <a:pt x="456" y="358"/>
                  </a:lnTo>
                  <a:lnTo>
                    <a:pt x="444" y="379"/>
                  </a:lnTo>
                  <a:lnTo>
                    <a:pt x="430" y="398"/>
                  </a:lnTo>
                  <a:lnTo>
                    <a:pt x="415" y="415"/>
                  </a:lnTo>
                  <a:lnTo>
                    <a:pt x="398" y="430"/>
                  </a:lnTo>
                  <a:lnTo>
                    <a:pt x="379" y="444"/>
                  </a:lnTo>
                  <a:lnTo>
                    <a:pt x="358" y="456"/>
                  </a:lnTo>
                  <a:lnTo>
                    <a:pt x="338" y="467"/>
                  </a:lnTo>
                  <a:lnTo>
                    <a:pt x="316" y="475"/>
                  </a:lnTo>
                  <a:lnTo>
                    <a:pt x="293" y="481"/>
                  </a:lnTo>
                  <a:lnTo>
                    <a:pt x="268" y="484"/>
                  </a:lnTo>
                  <a:lnTo>
                    <a:pt x="244" y="485"/>
                  </a:lnTo>
                  <a:lnTo>
                    <a:pt x="225" y="484"/>
                  </a:lnTo>
                  <a:lnTo>
                    <a:pt x="206" y="482"/>
                  </a:lnTo>
                  <a:lnTo>
                    <a:pt x="189" y="478"/>
                  </a:lnTo>
                  <a:lnTo>
                    <a:pt x="170" y="474"/>
                  </a:lnTo>
                  <a:lnTo>
                    <a:pt x="153" y="468"/>
                  </a:lnTo>
                  <a:lnTo>
                    <a:pt x="137" y="460"/>
                  </a:lnTo>
                  <a:lnTo>
                    <a:pt x="121" y="452"/>
                  </a:lnTo>
                  <a:lnTo>
                    <a:pt x="106" y="441"/>
                  </a:lnTo>
                  <a:lnTo>
                    <a:pt x="92" y="431"/>
                  </a:lnTo>
                  <a:lnTo>
                    <a:pt x="78" y="418"/>
                  </a:lnTo>
                  <a:lnTo>
                    <a:pt x="67" y="406"/>
                  </a:lnTo>
                  <a:lnTo>
                    <a:pt x="55" y="392"/>
                  </a:lnTo>
                  <a:lnTo>
                    <a:pt x="45" y="378"/>
                  </a:lnTo>
                  <a:lnTo>
                    <a:pt x="34" y="362"/>
                  </a:lnTo>
                  <a:lnTo>
                    <a:pt x="26" y="347"/>
                  </a:lnTo>
                  <a:lnTo>
                    <a:pt x="19" y="330"/>
                  </a:lnTo>
                  <a:lnTo>
                    <a:pt x="16" y="331"/>
                  </a:lnTo>
                  <a:lnTo>
                    <a:pt x="23" y="348"/>
                  </a:lnTo>
                  <a:lnTo>
                    <a:pt x="31" y="364"/>
                  </a:lnTo>
                  <a:lnTo>
                    <a:pt x="41" y="380"/>
                  </a:lnTo>
                  <a:lnTo>
                    <a:pt x="52" y="395"/>
                  </a:lnTo>
                  <a:lnTo>
                    <a:pt x="63" y="409"/>
                  </a:lnTo>
                  <a:lnTo>
                    <a:pt x="76" y="422"/>
                  </a:lnTo>
                  <a:lnTo>
                    <a:pt x="90" y="434"/>
                  </a:lnTo>
                  <a:lnTo>
                    <a:pt x="105" y="445"/>
                  </a:lnTo>
                  <a:lnTo>
                    <a:pt x="120" y="455"/>
                  </a:lnTo>
                  <a:lnTo>
                    <a:pt x="136" y="464"/>
                  </a:lnTo>
                  <a:lnTo>
                    <a:pt x="152" y="471"/>
                  </a:lnTo>
                  <a:lnTo>
                    <a:pt x="169" y="478"/>
                  </a:lnTo>
                  <a:lnTo>
                    <a:pt x="188" y="483"/>
                  </a:lnTo>
                  <a:lnTo>
                    <a:pt x="206" y="486"/>
                  </a:lnTo>
                  <a:lnTo>
                    <a:pt x="225" y="489"/>
                  </a:lnTo>
                  <a:lnTo>
                    <a:pt x="244" y="490"/>
                  </a:lnTo>
                  <a:lnTo>
                    <a:pt x="270" y="489"/>
                  </a:lnTo>
                  <a:lnTo>
                    <a:pt x="294" y="485"/>
                  </a:lnTo>
                  <a:lnTo>
                    <a:pt x="317" y="478"/>
                  </a:lnTo>
                  <a:lnTo>
                    <a:pt x="340" y="470"/>
                  </a:lnTo>
                  <a:lnTo>
                    <a:pt x="362" y="460"/>
                  </a:lnTo>
                  <a:lnTo>
                    <a:pt x="381" y="447"/>
                  </a:lnTo>
                  <a:lnTo>
                    <a:pt x="401" y="433"/>
                  </a:lnTo>
                  <a:lnTo>
                    <a:pt x="418" y="417"/>
                  </a:lnTo>
                  <a:lnTo>
                    <a:pt x="433" y="400"/>
                  </a:lnTo>
                  <a:lnTo>
                    <a:pt x="448" y="381"/>
                  </a:lnTo>
                  <a:lnTo>
                    <a:pt x="460" y="361"/>
                  </a:lnTo>
                  <a:lnTo>
                    <a:pt x="470" y="340"/>
                  </a:lnTo>
                  <a:lnTo>
                    <a:pt x="478" y="317"/>
                  </a:lnTo>
                  <a:lnTo>
                    <a:pt x="485" y="294"/>
                  </a:lnTo>
                  <a:lnTo>
                    <a:pt x="489" y="270"/>
                  </a:lnTo>
                  <a:lnTo>
                    <a:pt x="490" y="244"/>
                  </a:lnTo>
                  <a:lnTo>
                    <a:pt x="489" y="219"/>
                  </a:lnTo>
                  <a:lnTo>
                    <a:pt x="485" y="195"/>
                  </a:lnTo>
                  <a:lnTo>
                    <a:pt x="478" y="172"/>
                  </a:lnTo>
                  <a:lnTo>
                    <a:pt x="470" y="150"/>
                  </a:lnTo>
                  <a:lnTo>
                    <a:pt x="460" y="128"/>
                  </a:lnTo>
                  <a:lnTo>
                    <a:pt x="448" y="108"/>
                  </a:lnTo>
                  <a:lnTo>
                    <a:pt x="433" y="89"/>
                  </a:lnTo>
                  <a:lnTo>
                    <a:pt x="418" y="71"/>
                  </a:lnTo>
                  <a:lnTo>
                    <a:pt x="401" y="55"/>
                  </a:lnTo>
                  <a:lnTo>
                    <a:pt x="381" y="41"/>
                  </a:lnTo>
                  <a:lnTo>
                    <a:pt x="362" y="30"/>
                  </a:lnTo>
                  <a:lnTo>
                    <a:pt x="340" y="20"/>
                  </a:lnTo>
                  <a:lnTo>
                    <a:pt x="317" y="11"/>
                  </a:lnTo>
                  <a:lnTo>
                    <a:pt x="294" y="5"/>
                  </a:lnTo>
                  <a:lnTo>
                    <a:pt x="270" y="1"/>
                  </a:lnTo>
                  <a:lnTo>
                    <a:pt x="2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51"/>
            <p:cNvSpPr>
              <a:spLocks/>
            </p:cNvSpPr>
            <p:nvPr/>
          </p:nvSpPr>
          <p:spPr bwMode="auto">
            <a:xfrm>
              <a:off x="2454" y="1904"/>
              <a:ext cx="3" cy="4"/>
            </a:xfrm>
            <a:custGeom>
              <a:avLst/>
              <a:gdLst>
                <a:gd name="T0" fmla="*/ 3 w 5"/>
                <a:gd name="T1" fmla="*/ 0 h 7"/>
                <a:gd name="T2" fmla="*/ 0 w 5"/>
                <a:gd name="T3" fmla="*/ 1 h 7"/>
                <a:gd name="T4" fmla="*/ 1 w 5"/>
                <a:gd name="T5" fmla="*/ 2 h 7"/>
                <a:gd name="T6" fmla="*/ 1 w 5"/>
                <a:gd name="T7" fmla="*/ 4 h 7"/>
                <a:gd name="T8" fmla="*/ 1 w 5"/>
                <a:gd name="T9" fmla="*/ 6 h 7"/>
                <a:gd name="T10" fmla="*/ 2 w 5"/>
                <a:gd name="T11" fmla="*/ 7 h 7"/>
                <a:gd name="T12" fmla="*/ 5 w 5"/>
                <a:gd name="T13" fmla="*/ 6 h 7"/>
                <a:gd name="T14" fmla="*/ 5 w 5"/>
                <a:gd name="T15" fmla="*/ 4 h 7"/>
                <a:gd name="T16" fmla="*/ 4 w 5"/>
                <a:gd name="T17" fmla="*/ 2 h 7"/>
                <a:gd name="T18" fmla="*/ 4 w 5"/>
                <a:gd name="T19" fmla="*/ 1 h 7"/>
                <a:gd name="T20" fmla="*/ 3 w 5"/>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3" y="0"/>
                  </a:moveTo>
                  <a:lnTo>
                    <a:pt x="0" y="1"/>
                  </a:lnTo>
                  <a:lnTo>
                    <a:pt x="1" y="2"/>
                  </a:lnTo>
                  <a:lnTo>
                    <a:pt x="1" y="4"/>
                  </a:lnTo>
                  <a:lnTo>
                    <a:pt x="1" y="6"/>
                  </a:lnTo>
                  <a:lnTo>
                    <a:pt x="2" y="7"/>
                  </a:lnTo>
                  <a:lnTo>
                    <a:pt x="5" y="6"/>
                  </a:lnTo>
                  <a:lnTo>
                    <a:pt x="5" y="4"/>
                  </a:lnTo>
                  <a:lnTo>
                    <a:pt x="4" y="2"/>
                  </a:lnTo>
                  <a:lnTo>
                    <a:pt x="4" y="1"/>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52"/>
            <p:cNvSpPr>
              <a:spLocks/>
            </p:cNvSpPr>
            <p:nvPr/>
          </p:nvSpPr>
          <p:spPr bwMode="auto">
            <a:xfrm>
              <a:off x="2472" y="1896"/>
              <a:ext cx="2" cy="3"/>
            </a:xfrm>
            <a:custGeom>
              <a:avLst/>
              <a:gdLst>
                <a:gd name="T0" fmla="*/ 4 w 6"/>
                <a:gd name="T1" fmla="*/ 0 h 5"/>
                <a:gd name="T2" fmla="*/ 0 w 6"/>
                <a:gd name="T3" fmla="*/ 1 h 5"/>
                <a:gd name="T4" fmla="*/ 0 w 6"/>
                <a:gd name="T5" fmla="*/ 2 h 5"/>
                <a:gd name="T6" fmla="*/ 1 w 6"/>
                <a:gd name="T7" fmla="*/ 3 h 5"/>
                <a:gd name="T8" fmla="*/ 1 w 6"/>
                <a:gd name="T9" fmla="*/ 4 h 5"/>
                <a:gd name="T10" fmla="*/ 1 w 6"/>
                <a:gd name="T11" fmla="*/ 5 h 5"/>
                <a:gd name="T12" fmla="*/ 6 w 6"/>
                <a:gd name="T13" fmla="*/ 3 h 5"/>
                <a:gd name="T14" fmla="*/ 5 w 6"/>
                <a:gd name="T15" fmla="*/ 2 h 5"/>
                <a:gd name="T16" fmla="*/ 5 w 6"/>
                <a:gd name="T17" fmla="*/ 1 h 5"/>
                <a:gd name="T18" fmla="*/ 5 w 6"/>
                <a:gd name="T19" fmla="*/ 1 h 5"/>
                <a:gd name="T20" fmla="*/ 4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4" y="0"/>
                  </a:moveTo>
                  <a:lnTo>
                    <a:pt x="0" y="1"/>
                  </a:lnTo>
                  <a:lnTo>
                    <a:pt x="0" y="2"/>
                  </a:lnTo>
                  <a:lnTo>
                    <a:pt x="1" y="3"/>
                  </a:lnTo>
                  <a:lnTo>
                    <a:pt x="1" y="4"/>
                  </a:lnTo>
                  <a:lnTo>
                    <a:pt x="1" y="5"/>
                  </a:lnTo>
                  <a:lnTo>
                    <a:pt x="6" y="3"/>
                  </a:lnTo>
                  <a:lnTo>
                    <a:pt x="5" y="2"/>
                  </a:lnTo>
                  <a:lnTo>
                    <a:pt x="5" y="1"/>
                  </a:lnTo>
                  <a:lnTo>
                    <a:pt x="5" y="1"/>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53"/>
            <p:cNvSpPr>
              <a:spLocks/>
            </p:cNvSpPr>
            <p:nvPr/>
          </p:nvSpPr>
          <p:spPr bwMode="auto">
            <a:xfrm>
              <a:off x="2466" y="1761"/>
              <a:ext cx="207" cy="207"/>
            </a:xfrm>
            <a:custGeom>
              <a:avLst/>
              <a:gdLst>
                <a:gd name="T0" fmla="*/ 248 w 414"/>
                <a:gd name="T1" fmla="*/ 410 h 415"/>
                <a:gd name="T2" fmla="*/ 305 w 414"/>
                <a:gd name="T3" fmla="*/ 389 h 415"/>
                <a:gd name="T4" fmla="*/ 354 w 414"/>
                <a:gd name="T5" fmla="*/ 354 h 415"/>
                <a:gd name="T6" fmla="*/ 388 w 414"/>
                <a:gd name="T7" fmla="*/ 306 h 415"/>
                <a:gd name="T8" fmla="*/ 409 w 414"/>
                <a:gd name="T9" fmla="*/ 249 h 415"/>
                <a:gd name="T10" fmla="*/ 413 w 414"/>
                <a:gd name="T11" fmla="*/ 187 h 415"/>
                <a:gd name="T12" fmla="*/ 398 w 414"/>
                <a:gd name="T13" fmla="*/ 127 h 415"/>
                <a:gd name="T14" fmla="*/ 366 w 414"/>
                <a:gd name="T15" fmla="*/ 76 h 415"/>
                <a:gd name="T16" fmla="*/ 323 w 414"/>
                <a:gd name="T17" fmla="*/ 36 h 415"/>
                <a:gd name="T18" fmla="*/ 268 w 414"/>
                <a:gd name="T19" fmla="*/ 9 h 415"/>
                <a:gd name="T20" fmla="*/ 206 w 414"/>
                <a:gd name="T21" fmla="*/ 0 h 415"/>
                <a:gd name="T22" fmla="*/ 145 w 414"/>
                <a:gd name="T23" fmla="*/ 9 h 415"/>
                <a:gd name="T24" fmla="*/ 91 w 414"/>
                <a:gd name="T25" fmla="*/ 36 h 415"/>
                <a:gd name="T26" fmla="*/ 47 w 414"/>
                <a:gd name="T27" fmla="*/ 76 h 415"/>
                <a:gd name="T28" fmla="*/ 16 w 414"/>
                <a:gd name="T29" fmla="*/ 127 h 415"/>
                <a:gd name="T30" fmla="*/ 1 w 414"/>
                <a:gd name="T31" fmla="*/ 187 h 415"/>
                <a:gd name="T32" fmla="*/ 2 w 414"/>
                <a:gd name="T33" fmla="*/ 241 h 415"/>
                <a:gd name="T34" fmla="*/ 14 w 414"/>
                <a:gd name="T35" fmla="*/ 271 h 415"/>
                <a:gd name="T36" fmla="*/ 6 w 414"/>
                <a:gd name="T37" fmla="*/ 223 h 415"/>
                <a:gd name="T38" fmla="*/ 9 w 414"/>
                <a:gd name="T39" fmla="*/ 167 h 415"/>
                <a:gd name="T40" fmla="*/ 29 w 414"/>
                <a:gd name="T41" fmla="*/ 110 h 415"/>
                <a:gd name="T42" fmla="*/ 63 w 414"/>
                <a:gd name="T43" fmla="*/ 64 h 415"/>
                <a:gd name="T44" fmla="*/ 109 w 414"/>
                <a:gd name="T45" fmla="*/ 29 h 415"/>
                <a:gd name="T46" fmla="*/ 166 w 414"/>
                <a:gd name="T47" fmla="*/ 9 h 415"/>
                <a:gd name="T48" fmla="*/ 227 w 414"/>
                <a:gd name="T49" fmla="*/ 6 h 415"/>
                <a:gd name="T50" fmla="*/ 285 w 414"/>
                <a:gd name="T51" fmla="*/ 21 h 415"/>
                <a:gd name="T52" fmla="*/ 335 w 414"/>
                <a:gd name="T53" fmla="*/ 51 h 415"/>
                <a:gd name="T54" fmla="*/ 375 w 414"/>
                <a:gd name="T55" fmla="*/ 94 h 415"/>
                <a:gd name="T56" fmla="*/ 400 w 414"/>
                <a:gd name="T57" fmla="*/ 147 h 415"/>
                <a:gd name="T58" fmla="*/ 409 w 414"/>
                <a:gd name="T59" fmla="*/ 207 h 415"/>
                <a:gd name="T60" fmla="*/ 400 w 414"/>
                <a:gd name="T61" fmla="*/ 267 h 415"/>
                <a:gd name="T62" fmla="*/ 375 w 414"/>
                <a:gd name="T63" fmla="*/ 320 h 415"/>
                <a:gd name="T64" fmla="*/ 335 w 414"/>
                <a:gd name="T65" fmla="*/ 364 h 415"/>
                <a:gd name="T66" fmla="*/ 285 w 414"/>
                <a:gd name="T67" fmla="*/ 394 h 415"/>
                <a:gd name="T68" fmla="*/ 227 w 414"/>
                <a:gd name="T69" fmla="*/ 409 h 415"/>
                <a:gd name="T70" fmla="*/ 174 w 414"/>
                <a:gd name="T71" fmla="*/ 408 h 415"/>
                <a:gd name="T72" fmla="*/ 129 w 414"/>
                <a:gd name="T73" fmla="*/ 395 h 415"/>
                <a:gd name="T74" fmla="*/ 89 w 414"/>
                <a:gd name="T75" fmla="*/ 372 h 415"/>
                <a:gd name="T76" fmla="*/ 55 w 414"/>
                <a:gd name="T77" fmla="*/ 341 h 415"/>
                <a:gd name="T78" fmla="*/ 29 w 414"/>
                <a:gd name="T79" fmla="*/ 303 h 415"/>
                <a:gd name="T80" fmla="*/ 11 w 414"/>
                <a:gd name="T81" fmla="*/ 276 h 415"/>
                <a:gd name="T82" fmla="*/ 32 w 414"/>
                <a:gd name="T83" fmla="*/ 319 h 415"/>
                <a:gd name="T84" fmla="*/ 62 w 414"/>
                <a:gd name="T85" fmla="*/ 356 h 415"/>
                <a:gd name="T86" fmla="*/ 99 w 414"/>
                <a:gd name="T87" fmla="*/ 385 h 415"/>
                <a:gd name="T88" fmla="*/ 142 w 414"/>
                <a:gd name="T89" fmla="*/ 404 h 415"/>
                <a:gd name="T90" fmla="*/ 190 w 414"/>
                <a:gd name="T91" fmla="*/ 41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4" h="415">
                  <a:moveTo>
                    <a:pt x="206" y="415"/>
                  </a:moveTo>
                  <a:lnTo>
                    <a:pt x="228" y="414"/>
                  </a:lnTo>
                  <a:lnTo>
                    <a:pt x="248" y="410"/>
                  </a:lnTo>
                  <a:lnTo>
                    <a:pt x="268" y="406"/>
                  </a:lnTo>
                  <a:lnTo>
                    <a:pt x="287" y="399"/>
                  </a:lnTo>
                  <a:lnTo>
                    <a:pt x="305" y="389"/>
                  </a:lnTo>
                  <a:lnTo>
                    <a:pt x="323" y="379"/>
                  </a:lnTo>
                  <a:lnTo>
                    <a:pt x="339" y="367"/>
                  </a:lnTo>
                  <a:lnTo>
                    <a:pt x="354" y="354"/>
                  </a:lnTo>
                  <a:lnTo>
                    <a:pt x="366" y="339"/>
                  </a:lnTo>
                  <a:lnTo>
                    <a:pt x="378" y="323"/>
                  </a:lnTo>
                  <a:lnTo>
                    <a:pt x="388" y="306"/>
                  </a:lnTo>
                  <a:lnTo>
                    <a:pt x="398" y="288"/>
                  </a:lnTo>
                  <a:lnTo>
                    <a:pt x="404" y="268"/>
                  </a:lnTo>
                  <a:lnTo>
                    <a:pt x="409" y="249"/>
                  </a:lnTo>
                  <a:lnTo>
                    <a:pt x="413" y="228"/>
                  </a:lnTo>
                  <a:lnTo>
                    <a:pt x="414" y="207"/>
                  </a:lnTo>
                  <a:lnTo>
                    <a:pt x="413" y="187"/>
                  </a:lnTo>
                  <a:lnTo>
                    <a:pt x="409" y="166"/>
                  </a:lnTo>
                  <a:lnTo>
                    <a:pt x="404" y="146"/>
                  </a:lnTo>
                  <a:lnTo>
                    <a:pt x="398" y="127"/>
                  </a:lnTo>
                  <a:lnTo>
                    <a:pt x="388" y="108"/>
                  </a:lnTo>
                  <a:lnTo>
                    <a:pt x="378" y="92"/>
                  </a:lnTo>
                  <a:lnTo>
                    <a:pt x="366" y="76"/>
                  </a:lnTo>
                  <a:lnTo>
                    <a:pt x="354" y="61"/>
                  </a:lnTo>
                  <a:lnTo>
                    <a:pt x="339" y="47"/>
                  </a:lnTo>
                  <a:lnTo>
                    <a:pt x="323" y="36"/>
                  </a:lnTo>
                  <a:lnTo>
                    <a:pt x="305" y="25"/>
                  </a:lnTo>
                  <a:lnTo>
                    <a:pt x="287" y="16"/>
                  </a:lnTo>
                  <a:lnTo>
                    <a:pt x="268" y="9"/>
                  </a:lnTo>
                  <a:lnTo>
                    <a:pt x="248" y="4"/>
                  </a:lnTo>
                  <a:lnTo>
                    <a:pt x="228" y="1"/>
                  </a:lnTo>
                  <a:lnTo>
                    <a:pt x="206" y="0"/>
                  </a:lnTo>
                  <a:lnTo>
                    <a:pt x="185" y="1"/>
                  </a:lnTo>
                  <a:lnTo>
                    <a:pt x="165" y="4"/>
                  </a:lnTo>
                  <a:lnTo>
                    <a:pt x="145" y="9"/>
                  </a:lnTo>
                  <a:lnTo>
                    <a:pt x="125" y="16"/>
                  </a:lnTo>
                  <a:lnTo>
                    <a:pt x="108" y="25"/>
                  </a:lnTo>
                  <a:lnTo>
                    <a:pt x="91" y="36"/>
                  </a:lnTo>
                  <a:lnTo>
                    <a:pt x="75" y="47"/>
                  </a:lnTo>
                  <a:lnTo>
                    <a:pt x="60" y="61"/>
                  </a:lnTo>
                  <a:lnTo>
                    <a:pt x="47" y="76"/>
                  </a:lnTo>
                  <a:lnTo>
                    <a:pt x="36" y="92"/>
                  </a:lnTo>
                  <a:lnTo>
                    <a:pt x="25" y="108"/>
                  </a:lnTo>
                  <a:lnTo>
                    <a:pt x="16" y="127"/>
                  </a:lnTo>
                  <a:lnTo>
                    <a:pt x="9" y="146"/>
                  </a:lnTo>
                  <a:lnTo>
                    <a:pt x="4" y="166"/>
                  </a:lnTo>
                  <a:lnTo>
                    <a:pt x="1" y="187"/>
                  </a:lnTo>
                  <a:lnTo>
                    <a:pt x="0" y="207"/>
                  </a:lnTo>
                  <a:lnTo>
                    <a:pt x="1" y="225"/>
                  </a:lnTo>
                  <a:lnTo>
                    <a:pt x="2" y="241"/>
                  </a:lnTo>
                  <a:lnTo>
                    <a:pt x="6" y="257"/>
                  </a:lnTo>
                  <a:lnTo>
                    <a:pt x="10" y="272"/>
                  </a:lnTo>
                  <a:lnTo>
                    <a:pt x="14" y="271"/>
                  </a:lnTo>
                  <a:lnTo>
                    <a:pt x="10" y="255"/>
                  </a:lnTo>
                  <a:lnTo>
                    <a:pt x="7" y="240"/>
                  </a:lnTo>
                  <a:lnTo>
                    <a:pt x="6" y="223"/>
                  </a:lnTo>
                  <a:lnTo>
                    <a:pt x="4" y="207"/>
                  </a:lnTo>
                  <a:lnTo>
                    <a:pt x="6" y="187"/>
                  </a:lnTo>
                  <a:lnTo>
                    <a:pt x="9" y="167"/>
                  </a:lnTo>
                  <a:lnTo>
                    <a:pt x="14" y="147"/>
                  </a:lnTo>
                  <a:lnTo>
                    <a:pt x="21" y="129"/>
                  </a:lnTo>
                  <a:lnTo>
                    <a:pt x="29" y="110"/>
                  </a:lnTo>
                  <a:lnTo>
                    <a:pt x="39" y="94"/>
                  </a:lnTo>
                  <a:lnTo>
                    <a:pt x="51" y="78"/>
                  </a:lnTo>
                  <a:lnTo>
                    <a:pt x="63" y="64"/>
                  </a:lnTo>
                  <a:lnTo>
                    <a:pt x="78" y="51"/>
                  </a:lnTo>
                  <a:lnTo>
                    <a:pt x="93" y="39"/>
                  </a:lnTo>
                  <a:lnTo>
                    <a:pt x="109" y="29"/>
                  </a:lnTo>
                  <a:lnTo>
                    <a:pt x="128" y="21"/>
                  </a:lnTo>
                  <a:lnTo>
                    <a:pt x="146" y="14"/>
                  </a:lnTo>
                  <a:lnTo>
                    <a:pt x="166" y="9"/>
                  </a:lnTo>
                  <a:lnTo>
                    <a:pt x="185" y="6"/>
                  </a:lnTo>
                  <a:lnTo>
                    <a:pt x="206" y="4"/>
                  </a:lnTo>
                  <a:lnTo>
                    <a:pt x="227" y="6"/>
                  </a:lnTo>
                  <a:lnTo>
                    <a:pt x="247" y="9"/>
                  </a:lnTo>
                  <a:lnTo>
                    <a:pt x="266" y="14"/>
                  </a:lnTo>
                  <a:lnTo>
                    <a:pt x="285" y="21"/>
                  </a:lnTo>
                  <a:lnTo>
                    <a:pt x="303" y="29"/>
                  </a:lnTo>
                  <a:lnTo>
                    <a:pt x="319" y="39"/>
                  </a:lnTo>
                  <a:lnTo>
                    <a:pt x="335" y="51"/>
                  </a:lnTo>
                  <a:lnTo>
                    <a:pt x="349" y="64"/>
                  </a:lnTo>
                  <a:lnTo>
                    <a:pt x="363" y="78"/>
                  </a:lnTo>
                  <a:lnTo>
                    <a:pt x="375" y="94"/>
                  </a:lnTo>
                  <a:lnTo>
                    <a:pt x="385" y="110"/>
                  </a:lnTo>
                  <a:lnTo>
                    <a:pt x="393" y="129"/>
                  </a:lnTo>
                  <a:lnTo>
                    <a:pt x="400" y="147"/>
                  </a:lnTo>
                  <a:lnTo>
                    <a:pt x="404" y="167"/>
                  </a:lnTo>
                  <a:lnTo>
                    <a:pt x="408" y="187"/>
                  </a:lnTo>
                  <a:lnTo>
                    <a:pt x="409" y="207"/>
                  </a:lnTo>
                  <a:lnTo>
                    <a:pt x="408" y="228"/>
                  </a:lnTo>
                  <a:lnTo>
                    <a:pt x="404" y="248"/>
                  </a:lnTo>
                  <a:lnTo>
                    <a:pt x="400" y="267"/>
                  </a:lnTo>
                  <a:lnTo>
                    <a:pt x="393" y="286"/>
                  </a:lnTo>
                  <a:lnTo>
                    <a:pt x="385" y="304"/>
                  </a:lnTo>
                  <a:lnTo>
                    <a:pt x="375" y="320"/>
                  </a:lnTo>
                  <a:lnTo>
                    <a:pt x="363" y="336"/>
                  </a:lnTo>
                  <a:lnTo>
                    <a:pt x="349" y="350"/>
                  </a:lnTo>
                  <a:lnTo>
                    <a:pt x="335" y="364"/>
                  </a:lnTo>
                  <a:lnTo>
                    <a:pt x="319" y="376"/>
                  </a:lnTo>
                  <a:lnTo>
                    <a:pt x="303" y="386"/>
                  </a:lnTo>
                  <a:lnTo>
                    <a:pt x="285" y="394"/>
                  </a:lnTo>
                  <a:lnTo>
                    <a:pt x="266" y="401"/>
                  </a:lnTo>
                  <a:lnTo>
                    <a:pt x="247" y="406"/>
                  </a:lnTo>
                  <a:lnTo>
                    <a:pt x="227" y="409"/>
                  </a:lnTo>
                  <a:lnTo>
                    <a:pt x="206" y="410"/>
                  </a:lnTo>
                  <a:lnTo>
                    <a:pt x="190" y="409"/>
                  </a:lnTo>
                  <a:lnTo>
                    <a:pt x="174" y="408"/>
                  </a:lnTo>
                  <a:lnTo>
                    <a:pt x="159" y="404"/>
                  </a:lnTo>
                  <a:lnTo>
                    <a:pt x="144" y="400"/>
                  </a:lnTo>
                  <a:lnTo>
                    <a:pt x="129" y="395"/>
                  </a:lnTo>
                  <a:lnTo>
                    <a:pt x="115" y="388"/>
                  </a:lnTo>
                  <a:lnTo>
                    <a:pt x="101" y="380"/>
                  </a:lnTo>
                  <a:lnTo>
                    <a:pt x="89" y="372"/>
                  </a:lnTo>
                  <a:lnTo>
                    <a:pt x="77" y="363"/>
                  </a:lnTo>
                  <a:lnTo>
                    <a:pt x="66" y="353"/>
                  </a:lnTo>
                  <a:lnTo>
                    <a:pt x="55" y="341"/>
                  </a:lnTo>
                  <a:lnTo>
                    <a:pt x="45" y="329"/>
                  </a:lnTo>
                  <a:lnTo>
                    <a:pt x="37" y="317"/>
                  </a:lnTo>
                  <a:lnTo>
                    <a:pt x="29" y="303"/>
                  </a:lnTo>
                  <a:lnTo>
                    <a:pt x="22" y="289"/>
                  </a:lnTo>
                  <a:lnTo>
                    <a:pt x="16" y="274"/>
                  </a:lnTo>
                  <a:lnTo>
                    <a:pt x="11" y="276"/>
                  </a:lnTo>
                  <a:lnTo>
                    <a:pt x="17" y="291"/>
                  </a:lnTo>
                  <a:lnTo>
                    <a:pt x="24" y="305"/>
                  </a:lnTo>
                  <a:lnTo>
                    <a:pt x="32" y="319"/>
                  </a:lnTo>
                  <a:lnTo>
                    <a:pt x="41" y="332"/>
                  </a:lnTo>
                  <a:lnTo>
                    <a:pt x="52" y="344"/>
                  </a:lnTo>
                  <a:lnTo>
                    <a:pt x="62" y="356"/>
                  </a:lnTo>
                  <a:lnTo>
                    <a:pt x="74" y="366"/>
                  </a:lnTo>
                  <a:lnTo>
                    <a:pt x="86" y="376"/>
                  </a:lnTo>
                  <a:lnTo>
                    <a:pt x="99" y="385"/>
                  </a:lnTo>
                  <a:lnTo>
                    <a:pt x="113" y="392"/>
                  </a:lnTo>
                  <a:lnTo>
                    <a:pt x="127" y="399"/>
                  </a:lnTo>
                  <a:lnTo>
                    <a:pt x="142" y="404"/>
                  </a:lnTo>
                  <a:lnTo>
                    <a:pt x="158" y="409"/>
                  </a:lnTo>
                  <a:lnTo>
                    <a:pt x="173" y="412"/>
                  </a:lnTo>
                  <a:lnTo>
                    <a:pt x="190" y="414"/>
                  </a:lnTo>
                  <a:lnTo>
                    <a:pt x="206" y="4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6880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2142" name="Rectangle 2141"/>
          <p:cNvSpPr/>
          <p:nvPr/>
        </p:nvSpPr>
        <p:spPr>
          <a:xfrm>
            <a:off x="1676400" y="990600"/>
            <a:ext cx="7010400" cy="457200"/>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676400" y="990601"/>
            <a:ext cx="7010399" cy="2743199"/>
          </a:xfrm>
        </p:spPr>
        <p:txBody>
          <a:bodyPr>
            <a:noAutofit/>
          </a:bodyPr>
          <a:lstStyle/>
          <a:p>
            <a:pPr marL="0" indent="0" algn="ctr">
              <a:lnSpc>
                <a:spcPct val="90000"/>
              </a:lnSpc>
              <a:buNone/>
            </a:pPr>
            <a:r>
              <a:rPr lang="en-US" dirty="0" smtClean="0">
                <a:solidFill>
                  <a:schemeClr val="bg1"/>
                </a:solidFill>
              </a:rPr>
              <a:t>Call to Order</a:t>
            </a:r>
          </a:p>
          <a:p>
            <a:pPr>
              <a:lnSpc>
                <a:spcPct val="90000"/>
              </a:lnSpc>
              <a:buFont typeface="Arial" pitchFamily="34" charset="0"/>
              <a:buChar char="•"/>
            </a:pPr>
            <a:r>
              <a:rPr lang="en-US" sz="2800" dirty="0" smtClean="0"/>
              <a:t>The meeting is first </a:t>
            </a:r>
            <a:r>
              <a:rPr lang="en-US" sz="2800" b="1" dirty="0" smtClean="0"/>
              <a:t>called to order</a:t>
            </a:r>
            <a:r>
              <a:rPr lang="en-US" sz="2800" dirty="0" smtClean="0"/>
              <a:t>. Second, </a:t>
            </a:r>
            <a:r>
              <a:rPr lang="en-US" sz="2800" b="1" dirty="0" smtClean="0"/>
              <a:t>members are welcomed</a:t>
            </a:r>
            <a:r>
              <a:rPr lang="en-US" sz="2800" dirty="0" smtClean="0"/>
              <a:t>. Next, </a:t>
            </a:r>
            <a:r>
              <a:rPr lang="en-US" sz="2800" b="1" dirty="0" smtClean="0"/>
              <a:t>roll call </a:t>
            </a:r>
            <a:r>
              <a:rPr lang="en-US" sz="2800" dirty="0" smtClean="0"/>
              <a:t>is taken. Finally, </a:t>
            </a:r>
            <a:r>
              <a:rPr lang="en-US" sz="2800" b="1" dirty="0" smtClean="0"/>
              <a:t>quorum</a:t>
            </a:r>
            <a:r>
              <a:rPr lang="en-US" sz="2800" dirty="0" smtClean="0"/>
              <a:t> is/is not established. </a:t>
            </a:r>
            <a:endParaRPr lang="en-US" sz="2800" dirty="0"/>
          </a:p>
          <a:p>
            <a:pPr lvl="2">
              <a:lnSpc>
                <a:spcPct val="90000"/>
              </a:lnSpc>
              <a:buFont typeface="Calibri" pitchFamily="34" charset="0"/>
              <a:buChar char="‒"/>
            </a:pPr>
            <a:r>
              <a:rPr lang="en-US" sz="2000" dirty="0"/>
              <a:t>Quorum is the number of members that must be legally present in order to conduct </a:t>
            </a:r>
            <a:r>
              <a:rPr lang="en-US" sz="2000" dirty="0" smtClean="0"/>
              <a:t>business, </a:t>
            </a:r>
            <a:r>
              <a:rPr lang="en-US" sz="2000" i="1" dirty="0" smtClean="0"/>
              <a:t>50% of the membership total + 1 member</a:t>
            </a:r>
            <a:endParaRPr lang="en-US" sz="2000" i="1" dirty="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spc="600" dirty="0">
                <a:ln w="12700">
                  <a:noFill/>
                  <a:prstDash val="solid"/>
                </a:ln>
                <a:solidFill>
                  <a:srgbClr val="008000"/>
                </a:solidFill>
                <a:effectLst>
                  <a:outerShdw blurRad="50800" dist="38100" dir="2700000" algn="tl" rotWithShape="0">
                    <a:prstClr val="black">
                      <a:alpha val="40000"/>
                    </a:prstClr>
                  </a:outerShdw>
                </a:effectLst>
              </a:rPr>
              <a:t>Conducting the Meeting</a:t>
            </a: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29</a:t>
            </a:fld>
            <a:endParaRPr lang="en-US" b="1" dirty="0">
              <a:solidFill>
                <a:schemeClr val="bg1"/>
              </a:solidFill>
            </a:endParaRPr>
          </a:p>
        </p:txBody>
      </p:sp>
      <p:grpSp>
        <p:nvGrpSpPr>
          <p:cNvPr id="2" name="Group 6"/>
          <p:cNvGrpSpPr>
            <a:grpSpLocks noChangeAspect="1"/>
          </p:cNvGrpSpPr>
          <p:nvPr/>
        </p:nvGrpSpPr>
        <p:grpSpPr bwMode="auto">
          <a:xfrm>
            <a:off x="3970383" y="5301799"/>
            <a:ext cx="2422433" cy="1412381"/>
            <a:chOff x="2330" y="3540"/>
            <a:chExt cx="1144" cy="667"/>
          </a:xfrm>
        </p:grpSpPr>
        <p:sp>
          <p:nvSpPr>
            <p:cNvPr id="10" name="Freeform 7"/>
            <p:cNvSpPr>
              <a:spLocks/>
            </p:cNvSpPr>
            <p:nvPr/>
          </p:nvSpPr>
          <p:spPr bwMode="auto">
            <a:xfrm>
              <a:off x="2619" y="3873"/>
              <a:ext cx="252" cy="162"/>
            </a:xfrm>
            <a:custGeom>
              <a:avLst/>
              <a:gdLst>
                <a:gd name="T0" fmla="*/ 460 w 506"/>
                <a:gd name="T1" fmla="*/ 3 h 324"/>
                <a:gd name="T2" fmla="*/ 444 w 506"/>
                <a:gd name="T3" fmla="*/ 8 h 324"/>
                <a:gd name="T4" fmla="*/ 441 w 506"/>
                <a:gd name="T5" fmla="*/ 27 h 324"/>
                <a:gd name="T6" fmla="*/ 422 w 506"/>
                <a:gd name="T7" fmla="*/ 22 h 324"/>
                <a:gd name="T8" fmla="*/ 401 w 506"/>
                <a:gd name="T9" fmla="*/ 16 h 324"/>
                <a:gd name="T10" fmla="*/ 378 w 506"/>
                <a:gd name="T11" fmla="*/ 11 h 324"/>
                <a:gd name="T12" fmla="*/ 355 w 506"/>
                <a:gd name="T13" fmla="*/ 7 h 324"/>
                <a:gd name="T14" fmla="*/ 330 w 506"/>
                <a:gd name="T15" fmla="*/ 4 h 324"/>
                <a:gd name="T16" fmla="*/ 304 w 506"/>
                <a:gd name="T17" fmla="*/ 2 h 324"/>
                <a:gd name="T18" fmla="*/ 278 w 506"/>
                <a:gd name="T19" fmla="*/ 0 h 324"/>
                <a:gd name="T20" fmla="*/ 250 w 506"/>
                <a:gd name="T21" fmla="*/ 0 h 324"/>
                <a:gd name="T22" fmla="*/ 224 w 506"/>
                <a:gd name="T23" fmla="*/ 0 h 324"/>
                <a:gd name="T24" fmla="*/ 198 w 506"/>
                <a:gd name="T25" fmla="*/ 2 h 324"/>
                <a:gd name="T26" fmla="*/ 173 w 506"/>
                <a:gd name="T27" fmla="*/ 4 h 324"/>
                <a:gd name="T28" fmla="*/ 149 w 506"/>
                <a:gd name="T29" fmla="*/ 7 h 324"/>
                <a:gd name="T30" fmla="*/ 126 w 506"/>
                <a:gd name="T31" fmla="*/ 10 h 324"/>
                <a:gd name="T32" fmla="*/ 105 w 506"/>
                <a:gd name="T33" fmla="*/ 15 h 324"/>
                <a:gd name="T34" fmla="*/ 84 w 506"/>
                <a:gd name="T35" fmla="*/ 19 h 324"/>
                <a:gd name="T36" fmla="*/ 65 w 506"/>
                <a:gd name="T37" fmla="*/ 25 h 324"/>
                <a:gd name="T38" fmla="*/ 64 w 506"/>
                <a:gd name="T39" fmla="*/ 12 h 324"/>
                <a:gd name="T40" fmla="*/ 59 w 506"/>
                <a:gd name="T41" fmla="*/ 9 h 324"/>
                <a:gd name="T42" fmla="*/ 51 w 506"/>
                <a:gd name="T43" fmla="*/ 4 h 324"/>
                <a:gd name="T44" fmla="*/ 37 w 506"/>
                <a:gd name="T45" fmla="*/ 1 h 324"/>
                <a:gd name="T46" fmla="*/ 16 w 506"/>
                <a:gd name="T47" fmla="*/ 3 h 324"/>
                <a:gd name="T48" fmla="*/ 2 w 506"/>
                <a:gd name="T49" fmla="*/ 11 h 324"/>
                <a:gd name="T50" fmla="*/ 0 w 506"/>
                <a:gd name="T51" fmla="*/ 324 h 324"/>
                <a:gd name="T52" fmla="*/ 65 w 506"/>
                <a:gd name="T53" fmla="*/ 173 h 324"/>
                <a:gd name="T54" fmla="*/ 84 w 506"/>
                <a:gd name="T55" fmla="*/ 178 h 324"/>
                <a:gd name="T56" fmla="*/ 105 w 506"/>
                <a:gd name="T57" fmla="*/ 183 h 324"/>
                <a:gd name="T58" fmla="*/ 126 w 506"/>
                <a:gd name="T59" fmla="*/ 187 h 324"/>
                <a:gd name="T60" fmla="*/ 149 w 506"/>
                <a:gd name="T61" fmla="*/ 191 h 324"/>
                <a:gd name="T62" fmla="*/ 173 w 506"/>
                <a:gd name="T63" fmla="*/ 194 h 324"/>
                <a:gd name="T64" fmla="*/ 198 w 506"/>
                <a:gd name="T65" fmla="*/ 197 h 324"/>
                <a:gd name="T66" fmla="*/ 224 w 506"/>
                <a:gd name="T67" fmla="*/ 198 h 324"/>
                <a:gd name="T68" fmla="*/ 250 w 506"/>
                <a:gd name="T69" fmla="*/ 198 h 324"/>
                <a:gd name="T70" fmla="*/ 278 w 506"/>
                <a:gd name="T71" fmla="*/ 198 h 324"/>
                <a:gd name="T72" fmla="*/ 304 w 506"/>
                <a:gd name="T73" fmla="*/ 196 h 324"/>
                <a:gd name="T74" fmla="*/ 330 w 506"/>
                <a:gd name="T75" fmla="*/ 193 h 324"/>
                <a:gd name="T76" fmla="*/ 355 w 506"/>
                <a:gd name="T77" fmla="*/ 191 h 324"/>
                <a:gd name="T78" fmla="*/ 378 w 506"/>
                <a:gd name="T79" fmla="*/ 186 h 324"/>
                <a:gd name="T80" fmla="*/ 401 w 506"/>
                <a:gd name="T81" fmla="*/ 182 h 324"/>
                <a:gd name="T82" fmla="*/ 422 w 506"/>
                <a:gd name="T83" fmla="*/ 177 h 324"/>
                <a:gd name="T84" fmla="*/ 441 w 506"/>
                <a:gd name="T85" fmla="*/ 171 h 324"/>
                <a:gd name="T86" fmla="*/ 506 w 506"/>
                <a:gd name="T87" fmla="*/ 320 h 324"/>
                <a:gd name="T88" fmla="*/ 504 w 506"/>
                <a:gd name="T89" fmla="*/ 8 h 324"/>
                <a:gd name="T90" fmla="*/ 488 w 506"/>
                <a:gd name="T91" fmla="*/ 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6" h="324">
                  <a:moveTo>
                    <a:pt x="473" y="2"/>
                  </a:moveTo>
                  <a:lnTo>
                    <a:pt x="460" y="3"/>
                  </a:lnTo>
                  <a:lnTo>
                    <a:pt x="451" y="5"/>
                  </a:lnTo>
                  <a:lnTo>
                    <a:pt x="444" y="8"/>
                  </a:lnTo>
                  <a:lnTo>
                    <a:pt x="441" y="9"/>
                  </a:lnTo>
                  <a:lnTo>
                    <a:pt x="441" y="27"/>
                  </a:lnTo>
                  <a:lnTo>
                    <a:pt x="432" y="24"/>
                  </a:lnTo>
                  <a:lnTo>
                    <a:pt x="422" y="22"/>
                  </a:lnTo>
                  <a:lnTo>
                    <a:pt x="411" y="18"/>
                  </a:lnTo>
                  <a:lnTo>
                    <a:pt x="401" y="16"/>
                  </a:lnTo>
                  <a:lnTo>
                    <a:pt x="390" y="13"/>
                  </a:lnTo>
                  <a:lnTo>
                    <a:pt x="378" y="11"/>
                  </a:lnTo>
                  <a:lnTo>
                    <a:pt x="367" y="9"/>
                  </a:lnTo>
                  <a:lnTo>
                    <a:pt x="355" y="7"/>
                  </a:lnTo>
                  <a:lnTo>
                    <a:pt x="342" y="5"/>
                  </a:lnTo>
                  <a:lnTo>
                    <a:pt x="330" y="4"/>
                  </a:lnTo>
                  <a:lnTo>
                    <a:pt x="317" y="3"/>
                  </a:lnTo>
                  <a:lnTo>
                    <a:pt x="304" y="2"/>
                  </a:lnTo>
                  <a:lnTo>
                    <a:pt x="291" y="1"/>
                  </a:lnTo>
                  <a:lnTo>
                    <a:pt x="278" y="0"/>
                  </a:lnTo>
                  <a:lnTo>
                    <a:pt x="264" y="0"/>
                  </a:lnTo>
                  <a:lnTo>
                    <a:pt x="250" y="0"/>
                  </a:lnTo>
                  <a:lnTo>
                    <a:pt x="236" y="0"/>
                  </a:lnTo>
                  <a:lnTo>
                    <a:pt x="224" y="0"/>
                  </a:lnTo>
                  <a:lnTo>
                    <a:pt x="211" y="1"/>
                  </a:lnTo>
                  <a:lnTo>
                    <a:pt x="198" y="2"/>
                  </a:lnTo>
                  <a:lnTo>
                    <a:pt x="186" y="2"/>
                  </a:lnTo>
                  <a:lnTo>
                    <a:pt x="173" y="4"/>
                  </a:lnTo>
                  <a:lnTo>
                    <a:pt x="161" y="5"/>
                  </a:lnTo>
                  <a:lnTo>
                    <a:pt x="149" y="7"/>
                  </a:lnTo>
                  <a:lnTo>
                    <a:pt x="137" y="9"/>
                  </a:lnTo>
                  <a:lnTo>
                    <a:pt x="126" y="10"/>
                  </a:lnTo>
                  <a:lnTo>
                    <a:pt x="115" y="12"/>
                  </a:lnTo>
                  <a:lnTo>
                    <a:pt x="105" y="15"/>
                  </a:lnTo>
                  <a:lnTo>
                    <a:pt x="95" y="17"/>
                  </a:lnTo>
                  <a:lnTo>
                    <a:pt x="84" y="19"/>
                  </a:lnTo>
                  <a:lnTo>
                    <a:pt x="74" y="23"/>
                  </a:lnTo>
                  <a:lnTo>
                    <a:pt x="65" y="25"/>
                  </a:lnTo>
                  <a:lnTo>
                    <a:pt x="65" y="12"/>
                  </a:lnTo>
                  <a:lnTo>
                    <a:pt x="64" y="12"/>
                  </a:lnTo>
                  <a:lnTo>
                    <a:pt x="62" y="11"/>
                  </a:lnTo>
                  <a:lnTo>
                    <a:pt x="59" y="9"/>
                  </a:lnTo>
                  <a:lnTo>
                    <a:pt x="55" y="7"/>
                  </a:lnTo>
                  <a:lnTo>
                    <a:pt x="51" y="4"/>
                  </a:lnTo>
                  <a:lnTo>
                    <a:pt x="44" y="3"/>
                  </a:lnTo>
                  <a:lnTo>
                    <a:pt x="37" y="1"/>
                  </a:lnTo>
                  <a:lnTo>
                    <a:pt x="29" y="0"/>
                  </a:lnTo>
                  <a:lnTo>
                    <a:pt x="16" y="3"/>
                  </a:lnTo>
                  <a:lnTo>
                    <a:pt x="8" y="8"/>
                  </a:lnTo>
                  <a:lnTo>
                    <a:pt x="2" y="11"/>
                  </a:lnTo>
                  <a:lnTo>
                    <a:pt x="0" y="12"/>
                  </a:lnTo>
                  <a:lnTo>
                    <a:pt x="0" y="324"/>
                  </a:lnTo>
                  <a:lnTo>
                    <a:pt x="65" y="324"/>
                  </a:lnTo>
                  <a:lnTo>
                    <a:pt x="65" y="173"/>
                  </a:lnTo>
                  <a:lnTo>
                    <a:pt x="74" y="176"/>
                  </a:lnTo>
                  <a:lnTo>
                    <a:pt x="84" y="178"/>
                  </a:lnTo>
                  <a:lnTo>
                    <a:pt x="95" y="181"/>
                  </a:lnTo>
                  <a:lnTo>
                    <a:pt x="105" y="183"/>
                  </a:lnTo>
                  <a:lnTo>
                    <a:pt x="115" y="185"/>
                  </a:lnTo>
                  <a:lnTo>
                    <a:pt x="126" y="187"/>
                  </a:lnTo>
                  <a:lnTo>
                    <a:pt x="137" y="190"/>
                  </a:lnTo>
                  <a:lnTo>
                    <a:pt x="149" y="191"/>
                  </a:lnTo>
                  <a:lnTo>
                    <a:pt x="161" y="193"/>
                  </a:lnTo>
                  <a:lnTo>
                    <a:pt x="173" y="194"/>
                  </a:lnTo>
                  <a:lnTo>
                    <a:pt x="186" y="196"/>
                  </a:lnTo>
                  <a:lnTo>
                    <a:pt x="198" y="197"/>
                  </a:lnTo>
                  <a:lnTo>
                    <a:pt x="211" y="197"/>
                  </a:lnTo>
                  <a:lnTo>
                    <a:pt x="224" y="198"/>
                  </a:lnTo>
                  <a:lnTo>
                    <a:pt x="236" y="198"/>
                  </a:lnTo>
                  <a:lnTo>
                    <a:pt x="250" y="198"/>
                  </a:lnTo>
                  <a:lnTo>
                    <a:pt x="264" y="198"/>
                  </a:lnTo>
                  <a:lnTo>
                    <a:pt x="278" y="198"/>
                  </a:lnTo>
                  <a:lnTo>
                    <a:pt x="291" y="197"/>
                  </a:lnTo>
                  <a:lnTo>
                    <a:pt x="304" y="196"/>
                  </a:lnTo>
                  <a:lnTo>
                    <a:pt x="317" y="194"/>
                  </a:lnTo>
                  <a:lnTo>
                    <a:pt x="330" y="193"/>
                  </a:lnTo>
                  <a:lnTo>
                    <a:pt x="342" y="192"/>
                  </a:lnTo>
                  <a:lnTo>
                    <a:pt x="355" y="191"/>
                  </a:lnTo>
                  <a:lnTo>
                    <a:pt x="367" y="189"/>
                  </a:lnTo>
                  <a:lnTo>
                    <a:pt x="378" y="186"/>
                  </a:lnTo>
                  <a:lnTo>
                    <a:pt x="390" y="185"/>
                  </a:lnTo>
                  <a:lnTo>
                    <a:pt x="401" y="182"/>
                  </a:lnTo>
                  <a:lnTo>
                    <a:pt x="411" y="179"/>
                  </a:lnTo>
                  <a:lnTo>
                    <a:pt x="422" y="177"/>
                  </a:lnTo>
                  <a:lnTo>
                    <a:pt x="432" y="175"/>
                  </a:lnTo>
                  <a:lnTo>
                    <a:pt x="441" y="171"/>
                  </a:lnTo>
                  <a:lnTo>
                    <a:pt x="441" y="320"/>
                  </a:lnTo>
                  <a:lnTo>
                    <a:pt x="506" y="320"/>
                  </a:lnTo>
                  <a:lnTo>
                    <a:pt x="506" y="9"/>
                  </a:lnTo>
                  <a:lnTo>
                    <a:pt x="504" y="8"/>
                  </a:lnTo>
                  <a:lnTo>
                    <a:pt x="498" y="5"/>
                  </a:lnTo>
                  <a:lnTo>
                    <a:pt x="488" y="3"/>
                  </a:lnTo>
                  <a:lnTo>
                    <a:pt x="47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2929" y="3878"/>
              <a:ext cx="253" cy="163"/>
            </a:xfrm>
            <a:custGeom>
              <a:avLst/>
              <a:gdLst>
                <a:gd name="T0" fmla="*/ 459 w 506"/>
                <a:gd name="T1" fmla="*/ 4 h 326"/>
                <a:gd name="T2" fmla="*/ 443 w 506"/>
                <a:gd name="T3" fmla="*/ 9 h 326"/>
                <a:gd name="T4" fmla="*/ 440 w 506"/>
                <a:gd name="T5" fmla="*/ 30 h 326"/>
                <a:gd name="T6" fmla="*/ 421 w 506"/>
                <a:gd name="T7" fmla="*/ 24 h 326"/>
                <a:gd name="T8" fmla="*/ 400 w 506"/>
                <a:gd name="T9" fmla="*/ 18 h 326"/>
                <a:gd name="T10" fmla="*/ 378 w 506"/>
                <a:gd name="T11" fmla="*/ 14 h 326"/>
                <a:gd name="T12" fmla="*/ 354 w 506"/>
                <a:gd name="T13" fmla="*/ 9 h 326"/>
                <a:gd name="T14" fmla="*/ 330 w 506"/>
                <a:gd name="T15" fmla="*/ 7 h 326"/>
                <a:gd name="T16" fmla="*/ 304 w 506"/>
                <a:gd name="T17" fmla="*/ 4 h 326"/>
                <a:gd name="T18" fmla="*/ 278 w 506"/>
                <a:gd name="T19" fmla="*/ 2 h 326"/>
                <a:gd name="T20" fmla="*/ 250 w 506"/>
                <a:gd name="T21" fmla="*/ 2 h 326"/>
                <a:gd name="T22" fmla="*/ 224 w 506"/>
                <a:gd name="T23" fmla="*/ 2 h 326"/>
                <a:gd name="T24" fmla="*/ 198 w 506"/>
                <a:gd name="T25" fmla="*/ 3 h 326"/>
                <a:gd name="T26" fmla="*/ 173 w 506"/>
                <a:gd name="T27" fmla="*/ 6 h 326"/>
                <a:gd name="T28" fmla="*/ 149 w 506"/>
                <a:gd name="T29" fmla="*/ 9 h 326"/>
                <a:gd name="T30" fmla="*/ 126 w 506"/>
                <a:gd name="T31" fmla="*/ 13 h 326"/>
                <a:gd name="T32" fmla="*/ 105 w 506"/>
                <a:gd name="T33" fmla="*/ 17 h 326"/>
                <a:gd name="T34" fmla="*/ 84 w 506"/>
                <a:gd name="T35" fmla="*/ 22 h 326"/>
                <a:gd name="T36" fmla="*/ 65 w 506"/>
                <a:gd name="T37" fmla="*/ 27 h 326"/>
                <a:gd name="T38" fmla="*/ 64 w 506"/>
                <a:gd name="T39" fmla="*/ 13 h 326"/>
                <a:gd name="T40" fmla="*/ 51 w 506"/>
                <a:gd name="T41" fmla="*/ 2 h 326"/>
                <a:gd name="T42" fmla="*/ 25 w 506"/>
                <a:gd name="T43" fmla="*/ 1 h 326"/>
                <a:gd name="T44" fmla="*/ 12 w 506"/>
                <a:gd name="T45" fmla="*/ 4 h 326"/>
                <a:gd name="T46" fmla="*/ 4 w 506"/>
                <a:gd name="T47" fmla="*/ 10 h 326"/>
                <a:gd name="T48" fmla="*/ 0 w 506"/>
                <a:gd name="T49" fmla="*/ 14 h 326"/>
                <a:gd name="T50" fmla="*/ 0 w 506"/>
                <a:gd name="T51" fmla="*/ 326 h 326"/>
                <a:gd name="T52" fmla="*/ 65 w 506"/>
                <a:gd name="T53" fmla="*/ 175 h 326"/>
                <a:gd name="T54" fmla="*/ 84 w 506"/>
                <a:gd name="T55" fmla="*/ 181 h 326"/>
                <a:gd name="T56" fmla="*/ 105 w 506"/>
                <a:gd name="T57" fmla="*/ 185 h 326"/>
                <a:gd name="T58" fmla="*/ 126 w 506"/>
                <a:gd name="T59" fmla="*/ 190 h 326"/>
                <a:gd name="T60" fmla="*/ 149 w 506"/>
                <a:gd name="T61" fmla="*/ 193 h 326"/>
                <a:gd name="T62" fmla="*/ 173 w 506"/>
                <a:gd name="T63" fmla="*/ 196 h 326"/>
                <a:gd name="T64" fmla="*/ 198 w 506"/>
                <a:gd name="T65" fmla="*/ 198 h 326"/>
                <a:gd name="T66" fmla="*/ 224 w 506"/>
                <a:gd name="T67" fmla="*/ 200 h 326"/>
                <a:gd name="T68" fmla="*/ 250 w 506"/>
                <a:gd name="T69" fmla="*/ 200 h 326"/>
                <a:gd name="T70" fmla="*/ 278 w 506"/>
                <a:gd name="T71" fmla="*/ 200 h 326"/>
                <a:gd name="T72" fmla="*/ 304 w 506"/>
                <a:gd name="T73" fmla="*/ 198 h 326"/>
                <a:gd name="T74" fmla="*/ 330 w 506"/>
                <a:gd name="T75" fmla="*/ 196 h 326"/>
                <a:gd name="T76" fmla="*/ 354 w 506"/>
                <a:gd name="T77" fmla="*/ 193 h 326"/>
                <a:gd name="T78" fmla="*/ 378 w 506"/>
                <a:gd name="T79" fmla="*/ 189 h 326"/>
                <a:gd name="T80" fmla="*/ 400 w 506"/>
                <a:gd name="T81" fmla="*/ 184 h 326"/>
                <a:gd name="T82" fmla="*/ 421 w 506"/>
                <a:gd name="T83" fmla="*/ 178 h 326"/>
                <a:gd name="T84" fmla="*/ 440 w 506"/>
                <a:gd name="T85" fmla="*/ 173 h 326"/>
                <a:gd name="T86" fmla="*/ 506 w 506"/>
                <a:gd name="T87" fmla="*/ 321 h 326"/>
                <a:gd name="T88" fmla="*/ 505 w 506"/>
                <a:gd name="T89" fmla="*/ 10 h 326"/>
                <a:gd name="T90" fmla="*/ 499 w 506"/>
                <a:gd name="T91" fmla="*/ 8 h 326"/>
                <a:gd name="T92" fmla="*/ 489 w 506"/>
                <a:gd name="T93" fmla="*/ 4 h 326"/>
                <a:gd name="T94" fmla="*/ 475 w 506"/>
                <a:gd name="T95" fmla="*/ 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6" h="326">
                  <a:moveTo>
                    <a:pt x="467" y="2"/>
                  </a:moveTo>
                  <a:lnTo>
                    <a:pt x="459" y="4"/>
                  </a:lnTo>
                  <a:lnTo>
                    <a:pt x="449" y="7"/>
                  </a:lnTo>
                  <a:lnTo>
                    <a:pt x="443" y="9"/>
                  </a:lnTo>
                  <a:lnTo>
                    <a:pt x="440" y="10"/>
                  </a:lnTo>
                  <a:lnTo>
                    <a:pt x="440" y="30"/>
                  </a:lnTo>
                  <a:lnTo>
                    <a:pt x="431" y="26"/>
                  </a:lnTo>
                  <a:lnTo>
                    <a:pt x="421" y="24"/>
                  </a:lnTo>
                  <a:lnTo>
                    <a:pt x="410" y="21"/>
                  </a:lnTo>
                  <a:lnTo>
                    <a:pt x="400" y="18"/>
                  </a:lnTo>
                  <a:lnTo>
                    <a:pt x="390" y="16"/>
                  </a:lnTo>
                  <a:lnTo>
                    <a:pt x="378" y="14"/>
                  </a:lnTo>
                  <a:lnTo>
                    <a:pt x="367" y="11"/>
                  </a:lnTo>
                  <a:lnTo>
                    <a:pt x="354" y="9"/>
                  </a:lnTo>
                  <a:lnTo>
                    <a:pt x="342" y="8"/>
                  </a:lnTo>
                  <a:lnTo>
                    <a:pt x="330" y="7"/>
                  </a:lnTo>
                  <a:lnTo>
                    <a:pt x="317" y="6"/>
                  </a:lnTo>
                  <a:lnTo>
                    <a:pt x="304" y="4"/>
                  </a:lnTo>
                  <a:lnTo>
                    <a:pt x="290" y="3"/>
                  </a:lnTo>
                  <a:lnTo>
                    <a:pt x="278" y="2"/>
                  </a:lnTo>
                  <a:lnTo>
                    <a:pt x="264" y="2"/>
                  </a:lnTo>
                  <a:lnTo>
                    <a:pt x="250" y="2"/>
                  </a:lnTo>
                  <a:lnTo>
                    <a:pt x="236" y="2"/>
                  </a:lnTo>
                  <a:lnTo>
                    <a:pt x="224" y="2"/>
                  </a:lnTo>
                  <a:lnTo>
                    <a:pt x="211" y="3"/>
                  </a:lnTo>
                  <a:lnTo>
                    <a:pt x="198" y="3"/>
                  </a:lnTo>
                  <a:lnTo>
                    <a:pt x="186" y="4"/>
                  </a:lnTo>
                  <a:lnTo>
                    <a:pt x="173" y="6"/>
                  </a:lnTo>
                  <a:lnTo>
                    <a:pt x="161" y="7"/>
                  </a:lnTo>
                  <a:lnTo>
                    <a:pt x="149" y="9"/>
                  </a:lnTo>
                  <a:lnTo>
                    <a:pt x="137" y="10"/>
                  </a:lnTo>
                  <a:lnTo>
                    <a:pt x="126" y="13"/>
                  </a:lnTo>
                  <a:lnTo>
                    <a:pt x="115" y="15"/>
                  </a:lnTo>
                  <a:lnTo>
                    <a:pt x="105" y="17"/>
                  </a:lnTo>
                  <a:lnTo>
                    <a:pt x="95" y="19"/>
                  </a:lnTo>
                  <a:lnTo>
                    <a:pt x="84" y="22"/>
                  </a:lnTo>
                  <a:lnTo>
                    <a:pt x="74" y="24"/>
                  </a:lnTo>
                  <a:lnTo>
                    <a:pt x="65" y="27"/>
                  </a:lnTo>
                  <a:lnTo>
                    <a:pt x="65" y="15"/>
                  </a:lnTo>
                  <a:lnTo>
                    <a:pt x="64" y="13"/>
                  </a:lnTo>
                  <a:lnTo>
                    <a:pt x="60" y="7"/>
                  </a:lnTo>
                  <a:lnTo>
                    <a:pt x="51" y="2"/>
                  </a:lnTo>
                  <a:lnTo>
                    <a:pt x="35" y="0"/>
                  </a:lnTo>
                  <a:lnTo>
                    <a:pt x="25" y="1"/>
                  </a:lnTo>
                  <a:lnTo>
                    <a:pt x="17" y="2"/>
                  </a:lnTo>
                  <a:lnTo>
                    <a:pt x="12" y="4"/>
                  </a:lnTo>
                  <a:lnTo>
                    <a:pt x="7" y="7"/>
                  </a:lnTo>
                  <a:lnTo>
                    <a:pt x="4" y="10"/>
                  </a:lnTo>
                  <a:lnTo>
                    <a:pt x="1" y="13"/>
                  </a:lnTo>
                  <a:lnTo>
                    <a:pt x="0" y="14"/>
                  </a:lnTo>
                  <a:lnTo>
                    <a:pt x="0" y="15"/>
                  </a:lnTo>
                  <a:lnTo>
                    <a:pt x="0" y="326"/>
                  </a:lnTo>
                  <a:lnTo>
                    <a:pt x="65" y="326"/>
                  </a:lnTo>
                  <a:lnTo>
                    <a:pt x="65" y="175"/>
                  </a:lnTo>
                  <a:lnTo>
                    <a:pt x="74" y="177"/>
                  </a:lnTo>
                  <a:lnTo>
                    <a:pt x="84" y="181"/>
                  </a:lnTo>
                  <a:lnTo>
                    <a:pt x="95" y="183"/>
                  </a:lnTo>
                  <a:lnTo>
                    <a:pt x="105" y="185"/>
                  </a:lnTo>
                  <a:lnTo>
                    <a:pt x="115" y="188"/>
                  </a:lnTo>
                  <a:lnTo>
                    <a:pt x="126" y="190"/>
                  </a:lnTo>
                  <a:lnTo>
                    <a:pt x="137" y="191"/>
                  </a:lnTo>
                  <a:lnTo>
                    <a:pt x="149" y="193"/>
                  </a:lnTo>
                  <a:lnTo>
                    <a:pt x="161" y="195"/>
                  </a:lnTo>
                  <a:lnTo>
                    <a:pt x="173" y="196"/>
                  </a:lnTo>
                  <a:lnTo>
                    <a:pt x="186" y="198"/>
                  </a:lnTo>
                  <a:lnTo>
                    <a:pt x="198" y="198"/>
                  </a:lnTo>
                  <a:lnTo>
                    <a:pt x="211" y="199"/>
                  </a:lnTo>
                  <a:lnTo>
                    <a:pt x="224" y="200"/>
                  </a:lnTo>
                  <a:lnTo>
                    <a:pt x="236" y="200"/>
                  </a:lnTo>
                  <a:lnTo>
                    <a:pt x="250" y="200"/>
                  </a:lnTo>
                  <a:lnTo>
                    <a:pt x="264" y="200"/>
                  </a:lnTo>
                  <a:lnTo>
                    <a:pt x="278" y="200"/>
                  </a:lnTo>
                  <a:lnTo>
                    <a:pt x="290" y="199"/>
                  </a:lnTo>
                  <a:lnTo>
                    <a:pt x="304" y="198"/>
                  </a:lnTo>
                  <a:lnTo>
                    <a:pt x="317" y="197"/>
                  </a:lnTo>
                  <a:lnTo>
                    <a:pt x="330" y="196"/>
                  </a:lnTo>
                  <a:lnTo>
                    <a:pt x="342" y="195"/>
                  </a:lnTo>
                  <a:lnTo>
                    <a:pt x="354" y="193"/>
                  </a:lnTo>
                  <a:lnTo>
                    <a:pt x="367" y="191"/>
                  </a:lnTo>
                  <a:lnTo>
                    <a:pt x="378" y="189"/>
                  </a:lnTo>
                  <a:lnTo>
                    <a:pt x="390" y="187"/>
                  </a:lnTo>
                  <a:lnTo>
                    <a:pt x="400" y="184"/>
                  </a:lnTo>
                  <a:lnTo>
                    <a:pt x="410" y="182"/>
                  </a:lnTo>
                  <a:lnTo>
                    <a:pt x="421" y="178"/>
                  </a:lnTo>
                  <a:lnTo>
                    <a:pt x="431" y="176"/>
                  </a:lnTo>
                  <a:lnTo>
                    <a:pt x="440" y="173"/>
                  </a:lnTo>
                  <a:lnTo>
                    <a:pt x="440" y="321"/>
                  </a:lnTo>
                  <a:lnTo>
                    <a:pt x="506" y="321"/>
                  </a:lnTo>
                  <a:lnTo>
                    <a:pt x="506" y="10"/>
                  </a:lnTo>
                  <a:lnTo>
                    <a:pt x="505" y="10"/>
                  </a:lnTo>
                  <a:lnTo>
                    <a:pt x="502" y="9"/>
                  </a:lnTo>
                  <a:lnTo>
                    <a:pt x="499" y="8"/>
                  </a:lnTo>
                  <a:lnTo>
                    <a:pt x="494" y="6"/>
                  </a:lnTo>
                  <a:lnTo>
                    <a:pt x="489" y="4"/>
                  </a:lnTo>
                  <a:lnTo>
                    <a:pt x="482" y="3"/>
                  </a:lnTo>
                  <a:lnTo>
                    <a:pt x="475" y="2"/>
                  </a:lnTo>
                  <a:lnTo>
                    <a:pt x="4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2357" y="3892"/>
              <a:ext cx="160" cy="195"/>
            </a:xfrm>
            <a:custGeom>
              <a:avLst/>
              <a:gdLst>
                <a:gd name="T0" fmla="*/ 318 w 319"/>
                <a:gd name="T1" fmla="*/ 18 h 389"/>
                <a:gd name="T2" fmla="*/ 311 w 319"/>
                <a:gd name="T3" fmla="*/ 10 h 389"/>
                <a:gd name="T4" fmla="*/ 300 w 319"/>
                <a:gd name="T5" fmla="*/ 4 h 389"/>
                <a:gd name="T6" fmla="*/ 285 w 319"/>
                <a:gd name="T7" fmla="*/ 1 h 389"/>
                <a:gd name="T8" fmla="*/ 266 w 319"/>
                <a:gd name="T9" fmla="*/ 0 h 389"/>
                <a:gd name="T10" fmla="*/ 246 w 319"/>
                <a:gd name="T11" fmla="*/ 0 h 389"/>
                <a:gd name="T12" fmla="*/ 224 w 319"/>
                <a:gd name="T13" fmla="*/ 2 h 389"/>
                <a:gd name="T14" fmla="*/ 201 w 319"/>
                <a:gd name="T15" fmla="*/ 4 h 389"/>
                <a:gd name="T16" fmla="*/ 178 w 319"/>
                <a:gd name="T17" fmla="*/ 8 h 389"/>
                <a:gd name="T18" fmla="*/ 155 w 319"/>
                <a:gd name="T19" fmla="*/ 11 h 389"/>
                <a:gd name="T20" fmla="*/ 133 w 319"/>
                <a:gd name="T21" fmla="*/ 16 h 389"/>
                <a:gd name="T22" fmla="*/ 112 w 319"/>
                <a:gd name="T23" fmla="*/ 20 h 389"/>
                <a:gd name="T24" fmla="*/ 93 w 319"/>
                <a:gd name="T25" fmla="*/ 25 h 389"/>
                <a:gd name="T26" fmla="*/ 78 w 319"/>
                <a:gd name="T27" fmla="*/ 28 h 389"/>
                <a:gd name="T28" fmla="*/ 67 w 319"/>
                <a:gd name="T29" fmla="*/ 32 h 389"/>
                <a:gd name="T30" fmla="*/ 59 w 319"/>
                <a:gd name="T31" fmla="*/ 33 h 389"/>
                <a:gd name="T32" fmla="*/ 57 w 319"/>
                <a:gd name="T33" fmla="*/ 34 h 389"/>
                <a:gd name="T34" fmla="*/ 55 w 319"/>
                <a:gd name="T35" fmla="*/ 32 h 389"/>
                <a:gd name="T36" fmla="*/ 51 w 319"/>
                <a:gd name="T37" fmla="*/ 25 h 389"/>
                <a:gd name="T38" fmla="*/ 42 w 319"/>
                <a:gd name="T39" fmla="*/ 19 h 389"/>
                <a:gd name="T40" fmla="*/ 25 w 319"/>
                <a:gd name="T41" fmla="*/ 17 h 389"/>
                <a:gd name="T42" fmla="*/ 12 w 319"/>
                <a:gd name="T43" fmla="*/ 19 h 389"/>
                <a:gd name="T44" fmla="*/ 5 w 319"/>
                <a:gd name="T45" fmla="*/ 23 h 389"/>
                <a:gd name="T46" fmla="*/ 1 w 319"/>
                <a:gd name="T47" fmla="*/ 27 h 389"/>
                <a:gd name="T48" fmla="*/ 0 w 319"/>
                <a:gd name="T49" fmla="*/ 30 h 389"/>
                <a:gd name="T50" fmla="*/ 0 w 319"/>
                <a:gd name="T51" fmla="*/ 389 h 389"/>
                <a:gd name="T52" fmla="*/ 57 w 319"/>
                <a:gd name="T53" fmla="*/ 389 h 389"/>
                <a:gd name="T54" fmla="*/ 57 w 319"/>
                <a:gd name="T55" fmla="*/ 364 h 389"/>
                <a:gd name="T56" fmla="*/ 57 w 319"/>
                <a:gd name="T57" fmla="*/ 309 h 389"/>
                <a:gd name="T58" fmla="*/ 57 w 319"/>
                <a:gd name="T59" fmla="*/ 254 h 389"/>
                <a:gd name="T60" fmla="*/ 57 w 319"/>
                <a:gd name="T61" fmla="*/ 229 h 389"/>
                <a:gd name="T62" fmla="*/ 66 w 319"/>
                <a:gd name="T63" fmla="*/ 226 h 389"/>
                <a:gd name="T64" fmla="*/ 77 w 319"/>
                <a:gd name="T65" fmla="*/ 222 h 389"/>
                <a:gd name="T66" fmla="*/ 90 w 319"/>
                <a:gd name="T67" fmla="*/ 219 h 389"/>
                <a:gd name="T68" fmla="*/ 105 w 319"/>
                <a:gd name="T69" fmla="*/ 214 h 389"/>
                <a:gd name="T70" fmla="*/ 122 w 319"/>
                <a:gd name="T71" fmla="*/ 209 h 389"/>
                <a:gd name="T72" fmla="*/ 140 w 319"/>
                <a:gd name="T73" fmla="*/ 204 h 389"/>
                <a:gd name="T74" fmla="*/ 158 w 319"/>
                <a:gd name="T75" fmla="*/ 199 h 389"/>
                <a:gd name="T76" fmla="*/ 178 w 319"/>
                <a:gd name="T77" fmla="*/ 193 h 389"/>
                <a:gd name="T78" fmla="*/ 197 w 319"/>
                <a:gd name="T79" fmla="*/ 189 h 389"/>
                <a:gd name="T80" fmla="*/ 217 w 319"/>
                <a:gd name="T81" fmla="*/ 183 h 389"/>
                <a:gd name="T82" fmla="*/ 236 w 319"/>
                <a:gd name="T83" fmla="*/ 178 h 389"/>
                <a:gd name="T84" fmla="*/ 255 w 319"/>
                <a:gd name="T85" fmla="*/ 173 h 389"/>
                <a:gd name="T86" fmla="*/ 273 w 319"/>
                <a:gd name="T87" fmla="*/ 169 h 389"/>
                <a:gd name="T88" fmla="*/ 289 w 319"/>
                <a:gd name="T89" fmla="*/ 164 h 389"/>
                <a:gd name="T90" fmla="*/ 305 w 319"/>
                <a:gd name="T91" fmla="*/ 161 h 389"/>
                <a:gd name="T92" fmla="*/ 319 w 319"/>
                <a:gd name="T93" fmla="*/ 159 h 389"/>
                <a:gd name="T94" fmla="*/ 318 w 319"/>
                <a:gd name="T95" fmla="*/ 18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389">
                  <a:moveTo>
                    <a:pt x="318" y="18"/>
                  </a:moveTo>
                  <a:lnTo>
                    <a:pt x="311" y="10"/>
                  </a:lnTo>
                  <a:lnTo>
                    <a:pt x="300" y="4"/>
                  </a:lnTo>
                  <a:lnTo>
                    <a:pt x="285" y="1"/>
                  </a:lnTo>
                  <a:lnTo>
                    <a:pt x="266" y="0"/>
                  </a:lnTo>
                  <a:lnTo>
                    <a:pt x="246" y="0"/>
                  </a:lnTo>
                  <a:lnTo>
                    <a:pt x="224" y="2"/>
                  </a:lnTo>
                  <a:lnTo>
                    <a:pt x="201" y="4"/>
                  </a:lnTo>
                  <a:lnTo>
                    <a:pt x="178" y="8"/>
                  </a:lnTo>
                  <a:lnTo>
                    <a:pt x="155" y="11"/>
                  </a:lnTo>
                  <a:lnTo>
                    <a:pt x="133" y="16"/>
                  </a:lnTo>
                  <a:lnTo>
                    <a:pt x="112" y="20"/>
                  </a:lnTo>
                  <a:lnTo>
                    <a:pt x="93" y="25"/>
                  </a:lnTo>
                  <a:lnTo>
                    <a:pt x="78" y="28"/>
                  </a:lnTo>
                  <a:lnTo>
                    <a:pt x="67" y="32"/>
                  </a:lnTo>
                  <a:lnTo>
                    <a:pt x="59" y="33"/>
                  </a:lnTo>
                  <a:lnTo>
                    <a:pt x="57" y="34"/>
                  </a:lnTo>
                  <a:lnTo>
                    <a:pt x="55" y="32"/>
                  </a:lnTo>
                  <a:lnTo>
                    <a:pt x="51" y="25"/>
                  </a:lnTo>
                  <a:lnTo>
                    <a:pt x="42" y="19"/>
                  </a:lnTo>
                  <a:lnTo>
                    <a:pt x="25" y="17"/>
                  </a:lnTo>
                  <a:lnTo>
                    <a:pt x="12" y="19"/>
                  </a:lnTo>
                  <a:lnTo>
                    <a:pt x="5" y="23"/>
                  </a:lnTo>
                  <a:lnTo>
                    <a:pt x="1" y="27"/>
                  </a:lnTo>
                  <a:lnTo>
                    <a:pt x="0" y="30"/>
                  </a:lnTo>
                  <a:lnTo>
                    <a:pt x="0" y="389"/>
                  </a:lnTo>
                  <a:lnTo>
                    <a:pt x="57" y="389"/>
                  </a:lnTo>
                  <a:lnTo>
                    <a:pt x="57" y="364"/>
                  </a:lnTo>
                  <a:lnTo>
                    <a:pt x="57" y="309"/>
                  </a:lnTo>
                  <a:lnTo>
                    <a:pt x="57" y="254"/>
                  </a:lnTo>
                  <a:lnTo>
                    <a:pt x="57" y="229"/>
                  </a:lnTo>
                  <a:lnTo>
                    <a:pt x="66" y="226"/>
                  </a:lnTo>
                  <a:lnTo>
                    <a:pt x="77" y="222"/>
                  </a:lnTo>
                  <a:lnTo>
                    <a:pt x="90" y="219"/>
                  </a:lnTo>
                  <a:lnTo>
                    <a:pt x="105" y="214"/>
                  </a:lnTo>
                  <a:lnTo>
                    <a:pt x="122" y="209"/>
                  </a:lnTo>
                  <a:lnTo>
                    <a:pt x="140" y="204"/>
                  </a:lnTo>
                  <a:lnTo>
                    <a:pt x="158" y="199"/>
                  </a:lnTo>
                  <a:lnTo>
                    <a:pt x="178" y="193"/>
                  </a:lnTo>
                  <a:lnTo>
                    <a:pt x="197" y="189"/>
                  </a:lnTo>
                  <a:lnTo>
                    <a:pt x="217" y="183"/>
                  </a:lnTo>
                  <a:lnTo>
                    <a:pt x="236" y="178"/>
                  </a:lnTo>
                  <a:lnTo>
                    <a:pt x="255" y="173"/>
                  </a:lnTo>
                  <a:lnTo>
                    <a:pt x="273" y="169"/>
                  </a:lnTo>
                  <a:lnTo>
                    <a:pt x="289" y="164"/>
                  </a:lnTo>
                  <a:lnTo>
                    <a:pt x="305" y="161"/>
                  </a:lnTo>
                  <a:lnTo>
                    <a:pt x="319" y="159"/>
                  </a:lnTo>
                  <a:lnTo>
                    <a:pt x="31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3287" y="3895"/>
              <a:ext cx="159" cy="195"/>
            </a:xfrm>
            <a:custGeom>
              <a:avLst/>
              <a:gdLst>
                <a:gd name="T0" fmla="*/ 1 w 319"/>
                <a:gd name="T1" fmla="*/ 19 h 390"/>
                <a:gd name="T2" fmla="*/ 8 w 319"/>
                <a:gd name="T3" fmla="*/ 11 h 390"/>
                <a:gd name="T4" fmla="*/ 19 w 319"/>
                <a:gd name="T5" fmla="*/ 5 h 390"/>
                <a:gd name="T6" fmla="*/ 35 w 319"/>
                <a:gd name="T7" fmla="*/ 3 h 390"/>
                <a:gd name="T8" fmla="*/ 53 w 319"/>
                <a:gd name="T9" fmla="*/ 0 h 390"/>
                <a:gd name="T10" fmla="*/ 73 w 319"/>
                <a:gd name="T11" fmla="*/ 2 h 390"/>
                <a:gd name="T12" fmla="*/ 96 w 319"/>
                <a:gd name="T13" fmla="*/ 3 h 390"/>
                <a:gd name="T14" fmla="*/ 119 w 319"/>
                <a:gd name="T15" fmla="*/ 6 h 390"/>
                <a:gd name="T16" fmla="*/ 142 w 319"/>
                <a:gd name="T17" fmla="*/ 10 h 390"/>
                <a:gd name="T18" fmla="*/ 165 w 319"/>
                <a:gd name="T19" fmla="*/ 14 h 390"/>
                <a:gd name="T20" fmla="*/ 189 w 319"/>
                <a:gd name="T21" fmla="*/ 19 h 390"/>
                <a:gd name="T22" fmla="*/ 209 w 319"/>
                <a:gd name="T23" fmla="*/ 23 h 390"/>
                <a:gd name="T24" fmla="*/ 227 w 319"/>
                <a:gd name="T25" fmla="*/ 27 h 390"/>
                <a:gd name="T26" fmla="*/ 243 w 319"/>
                <a:gd name="T27" fmla="*/ 32 h 390"/>
                <a:gd name="T28" fmla="*/ 254 w 319"/>
                <a:gd name="T29" fmla="*/ 35 h 390"/>
                <a:gd name="T30" fmla="*/ 262 w 319"/>
                <a:gd name="T31" fmla="*/ 36 h 390"/>
                <a:gd name="T32" fmla="*/ 265 w 319"/>
                <a:gd name="T33" fmla="*/ 37 h 390"/>
                <a:gd name="T34" fmla="*/ 265 w 319"/>
                <a:gd name="T35" fmla="*/ 35 h 390"/>
                <a:gd name="T36" fmla="*/ 268 w 319"/>
                <a:gd name="T37" fmla="*/ 28 h 390"/>
                <a:gd name="T38" fmla="*/ 277 w 319"/>
                <a:gd name="T39" fmla="*/ 22 h 390"/>
                <a:gd name="T40" fmla="*/ 293 w 319"/>
                <a:gd name="T41" fmla="*/ 20 h 390"/>
                <a:gd name="T42" fmla="*/ 307 w 319"/>
                <a:gd name="T43" fmla="*/ 21 h 390"/>
                <a:gd name="T44" fmla="*/ 315 w 319"/>
                <a:gd name="T45" fmla="*/ 25 h 390"/>
                <a:gd name="T46" fmla="*/ 318 w 319"/>
                <a:gd name="T47" fmla="*/ 29 h 390"/>
                <a:gd name="T48" fmla="*/ 319 w 319"/>
                <a:gd name="T49" fmla="*/ 30 h 390"/>
                <a:gd name="T50" fmla="*/ 319 w 319"/>
                <a:gd name="T51" fmla="*/ 390 h 390"/>
                <a:gd name="T52" fmla="*/ 265 w 319"/>
                <a:gd name="T53" fmla="*/ 388 h 390"/>
                <a:gd name="T54" fmla="*/ 265 w 319"/>
                <a:gd name="T55" fmla="*/ 362 h 390"/>
                <a:gd name="T56" fmla="*/ 265 w 319"/>
                <a:gd name="T57" fmla="*/ 307 h 390"/>
                <a:gd name="T58" fmla="*/ 265 w 319"/>
                <a:gd name="T59" fmla="*/ 253 h 390"/>
                <a:gd name="T60" fmla="*/ 265 w 319"/>
                <a:gd name="T61" fmla="*/ 227 h 390"/>
                <a:gd name="T62" fmla="*/ 255 w 319"/>
                <a:gd name="T63" fmla="*/ 224 h 390"/>
                <a:gd name="T64" fmla="*/ 244 w 319"/>
                <a:gd name="T65" fmla="*/ 221 h 390"/>
                <a:gd name="T66" fmla="*/ 231 w 319"/>
                <a:gd name="T67" fmla="*/ 217 h 390"/>
                <a:gd name="T68" fmla="*/ 215 w 319"/>
                <a:gd name="T69" fmla="*/ 213 h 390"/>
                <a:gd name="T70" fmla="*/ 199 w 319"/>
                <a:gd name="T71" fmla="*/ 208 h 390"/>
                <a:gd name="T72" fmla="*/ 180 w 319"/>
                <a:gd name="T73" fmla="*/ 203 h 390"/>
                <a:gd name="T74" fmla="*/ 162 w 319"/>
                <a:gd name="T75" fmla="*/ 199 h 390"/>
                <a:gd name="T76" fmla="*/ 142 w 319"/>
                <a:gd name="T77" fmla="*/ 193 h 390"/>
                <a:gd name="T78" fmla="*/ 123 w 319"/>
                <a:gd name="T79" fmla="*/ 188 h 390"/>
                <a:gd name="T80" fmla="*/ 103 w 319"/>
                <a:gd name="T81" fmla="*/ 183 h 390"/>
                <a:gd name="T82" fmla="*/ 84 w 319"/>
                <a:gd name="T83" fmla="*/ 178 h 390"/>
                <a:gd name="T84" fmla="*/ 64 w 319"/>
                <a:gd name="T85" fmla="*/ 173 h 390"/>
                <a:gd name="T86" fmla="*/ 46 w 319"/>
                <a:gd name="T87" fmla="*/ 170 h 390"/>
                <a:gd name="T88" fmla="*/ 30 w 319"/>
                <a:gd name="T89" fmla="*/ 165 h 390"/>
                <a:gd name="T90" fmla="*/ 13 w 319"/>
                <a:gd name="T91" fmla="*/ 162 h 390"/>
                <a:gd name="T92" fmla="*/ 0 w 319"/>
                <a:gd name="T93" fmla="*/ 159 h 390"/>
                <a:gd name="T94" fmla="*/ 1 w 319"/>
                <a:gd name="T95" fmla="*/ 1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9" h="390">
                  <a:moveTo>
                    <a:pt x="1" y="19"/>
                  </a:moveTo>
                  <a:lnTo>
                    <a:pt x="8" y="11"/>
                  </a:lnTo>
                  <a:lnTo>
                    <a:pt x="19" y="5"/>
                  </a:lnTo>
                  <a:lnTo>
                    <a:pt x="35" y="3"/>
                  </a:lnTo>
                  <a:lnTo>
                    <a:pt x="53" y="0"/>
                  </a:lnTo>
                  <a:lnTo>
                    <a:pt x="73" y="2"/>
                  </a:lnTo>
                  <a:lnTo>
                    <a:pt x="96" y="3"/>
                  </a:lnTo>
                  <a:lnTo>
                    <a:pt x="119" y="6"/>
                  </a:lnTo>
                  <a:lnTo>
                    <a:pt x="142" y="10"/>
                  </a:lnTo>
                  <a:lnTo>
                    <a:pt x="165" y="14"/>
                  </a:lnTo>
                  <a:lnTo>
                    <a:pt x="189" y="19"/>
                  </a:lnTo>
                  <a:lnTo>
                    <a:pt x="209" y="23"/>
                  </a:lnTo>
                  <a:lnTo>
                    <a:pt x="227" y="27"/>
                  </a:lnTo>
                  <a:lnTo>
                    <a:pt x="243" y="32"/>
                  </a:lnTo>
                  <a:lnTo>
                    <a:pt x="254" y="35"/>
                  </a:lnTo>
                  <a:lnTo>
                    <a:pt x="262" y="36"/>
                  </a:lnTo>
                  <a:lnTo>
                    <a:pt x="265" y="37"/>
                  </a:lnTo>
                  <a:lnTo>
                    <a:pt x="265" y="35"/>
                  </a:lnTo>
                  <a:lnTo>
                    <a:pt x="268" y="28"/>
                  </a:lnTo>
                  <a:lnTo>
                    <a:pt x="277" y="22"/>
                  </a:lnTo>
                  <a:lnTo>
                    <a:pt x="293" y="20"/>
                  </a:lnTo>
                  <a:lnTo>
                    <a:pt x="307" y="21"/>
                  </a:lnTo>
                  <a:lnTo>
                    <a:pt x="315" y="25"/>
                  </a:lnTo>
                  <a:lnTo>
                    <a:pt x="318" y="29"/>
                  </a:lnTo>
                  <a:lnTo>
                    <a:pt x="319" y="30"/>
                  </a:lnTo>
                  <a:lnTo>
                    <a:pt x="319" y="390"/>
                  </a:lnTo>
                  <a:lnTo>
                    <a:pt x="265" y="388"/>
                  </a:lnTo>
                  <a:lnTo>
                    <a:pt x="265" y="362"/>
                  </a:lnTo>
                  <a:lnTo>
                    <a:pt x="265" y="307"/>
                  </a:lnTo>
                  <a:lnTo>
                    <a:pt x="265" y="253"/>
                  </a:lnTo>
                  <a:lnTo>
                    <a:pt x="265" y="227"/>
                  </a:lnTo>
                  <a:lnTo>
                    <a:pt x="255" y="224"/>
                  </a:lnTo>
                  <a:lnTo>
                    <a:pt x="244" y="221"/>
                  </a:lnTo>
                  <a:lnTo>
                    <a:pt x="231" y="217"/>
                  </a:lnTo>
                  <a:lnTo>
                    <a:pt x="215" y="213"/>
                  </a:lnTo>
                  <a:lnTo>
                    <a:pt x="199" y="208"/>
                  </a:lnTo>
                  <a:lnTo>
                    <a:pt x="180" y="203"/>
                  </a:lnTo>
                  <a:lnTo>
                    <a:pt x="162" y="199"/>
                  </a:lnTo>
                  <a:lnTo>
                    <a:pt x="142" y="193"/>
                  </a:lnTo>
                  <a:lnTo>
                    <a:pt x="123" y="188"/>
                  </a:lnTo>
                  <a:lnTo>
                    <a:pt x="103" y="183"/>
                  </a:lnTo>
                  <a:lnTo>
                    <a:pt x="84" y="178"/>
                  </a:lnTo>
                  <a:lnTo>
                    <a:pt x="64" y="173"/>
                  </a:lnTo>
                  <a:lnTo>
                    <a:pt x="46" y="170"/>
                  </a:lnTo>
                  <a:lnTo>
                    <a:pt x="30" y="165"/>
                  </a:lnTo>
                  <a:lnTo>
                    <a:pt x="13" y="162"/>
                  </a:lnTo>
                  <a:lnTo>
                    <a:pt x="0" y="159"/>
                  </a:lnTo>
                  <a:lnTo>
                    <a:pt x="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392" y="3899"/>
              <a:ext cx="225" cy="178"/>
            </a:xfrm>
            <a:custGeom>
              <a:avLst/>
              <a:gdLst>
                <a:gd name="T0" fmla="*/ 53 w 450"/>
                <a:gd name="T1" fmla="*/ 356 h 356"/>
                <a:gd name="T2" fmla="*/ 64 w 450"/>
                <a:gd name="T3" fmla="*/ 255 h 356"/>
                <a:gd name="T4" fmla="*/ 59 w 450"/>
                <a:gd name="T5" fmla="*/ 251 h 356"/>
                <a:gd name="T6" fmla="*/ 51 w 450"/>
                <a:gd name="T7" fmla="*/ 246 h 356"/>
                <a:gd name="T8" fmla="*/ 42 w 450"/>
                <a:gd name="T9" fmla="*/ 240 h 356"/>
                <a:gd name="T10" fmla="*/ 34 w 450"/>
                <a:gd name="T11" fmla="*/ 234 h 356"/>
                <a:gd name="T12" fmla="*/ 25 w 450"/>
                <a:gd name="T13" fmla="*/ 226 h 356"/>
                <a:gd name="T14" fmla="*/ 17 w 450"/>
                <a:gd name="T15" fmla="*/ 218 h 356"/>
                <a:gd name="T16" fmla="*/ 11 w 450"/>
                <a:gd name="T17" fmla="*/ 210 h 356"/>
                <a:gd name="T18" fmla="*/ 5 w 450"/>
                <a:gd name="T19" fmla="*/ 201 h 356"/>
                <a:gd name="T20" fmla="*/ 2 w 450"/>
                <a:gd name="T21" fmla="*/ 191 h 356"/>
                <a:gd name="T22" fmla="*/ 0 w 450"/>
                <a:gd name="T23" fmla="*/ 179 h 356"/>
                <a:gd name="T24" fmla="*/ 2 w 450"/>
                <a:gd name="T25" fmla="*/ 165 h 356"/>
                <a:gd name="T26" fmla="*/ 5 w 450"/>
                <a:gd name="T27" fmla="*/ 150 h 356"/>
                <a:gd name="T28" fmla="*/ 7 w 450"/>
                <a:gd name="T29" fmla="*/ 146 h 356"/>
                <a:gd name="T30" fmla="*/ 13 w 450"/>
                <a:gd name="T31" fmla="*/ 133 h 356"/>
                <a:gd name="T32" fmla="*/ 22 w 450"/>
                <a:gd name="T33" fmla="*/ 115 h 356"/>
                <a:gd name="T34" fmla="*/ 35 w 450"/>
                <a:gd name="T35" fmla="*/ 92 h 356"/>
                <a:gd name="T36" fmla="*/ 51 w 450"/>
                <a:gd name="T37" fmla="*/ 67 h 356"/>
                <a:gd name="T38" fmla="*/ 71 w 450"/>
                <a:gd name="T39" fmla="*/ 44 h 356"/>
                <a:gd name="T40" fmla="*/ 93 w 450"/>
                <a:gd name="T41" fmla="*/ 25 h 356"/>
                <a:gd name="T42" fmla="*/ 118 w 450"/>
                <a:gd name="T43" fmla="*/ 10 h 356"/>
                <a:gd name="T44" fmla="*/ 123 w 450"/>
                <a:gd name="T45" fmla="*/ 9 h 356"/>
                <a:gd name="T46" fmla="*/ 127 w 450"/>
                <a:gd name="T47" fmla="*/ 6 h 356"/>
                <a:gd name="T48" fmla="*/ 133 w 450"/>
                <a:gd name="T49" fmla="*/ 5 h 356"/>
                <a:gd name="T50" fmla="*/ 139 w 450"/>
                <a:gd name="T51" fmla="*/ 3 h 356"/>
                <a:gd name="T52" fmla="*/ 144 w 450"/>
                <a:gd name="T53" fmla="*/ 2 h 356"/>
                <a:gd name="T54" fmla="*/ 150 w 450"/>
                <a:gd name="T55" fmla="*/ 2 h 356"/>
                <a:gd name="T56" fmla="*/ 154 w 450"/>
                <a:gd name="T57" fmla="*/ 0 h 356"/>
                <a:gd name="T58" fmla="*/ 157 w 450"/>
                <a:gd name="T59" fmla="*/ 0 h 356"/>
                <a:gd name="T60" fmla="*/ 159 w 450"/>
                <a:gd name="T61" fmla="*/ 0 h 356"/>
                <a:gd name="T62" fmla="*/ 165 w 450"/>
                <a:gd name="T63" fmla="*/ 0 h 356"/>
                <a:gd name="T64" fmla="*/ 174 w 450"/>
                <a:gd name="T65" fmla="*/ 0 h 356"/>
                <a:gd name="T66" fmla="*/ 187 w 450"/>
                <a:gd name="T67" fmla="*/ 0 h 356"/>
                <a:gd name="T68" fmla="*/ 202 w 450"/>
                <a:gd name="T69" fmla="*/ 0 h 356"/>
                <a:gd name="T70" fmla="*/ 218 w 450"/>
                <a:gd name="T71" fmla="*/ 0 h 356"/>
                <a:gd name="T72" fmla="*/ 235 w 450"/>
                <a:gd name="T73" fmla="*/ 0 h 356"/>
                <a:gd name="T74" fmla="*/ 253 w 450"/>
                <a:gd name="T75" fmla="*/ 0 h 356"/>
                <a:gd name="T76" fmla="*/ 270 w 450"/>
                <a:gd name="T77" fmla="*/ 2 h 356"/>
                <a:gd name="T78" fmla="*/ 287 w 450"/>
                <a:gd name="T79" fmla="*/ 2 h 356"/>
                <a:gd name="T80" fmla="*/ 303 w 450"/>
                <a:gd name="T81" fmla="*/ 2 h 356"/>
                <a:gd name="T82" fmla="*/ 318 w 450"/>
                <a:gd name="T83" fmla="*/ 2 h 356"/>
                <a:gd name="T84" fmla="*/ 331 w 450"/>
                <a:gd name="T85" fmla="*/ 2 h 356"/>
                <a:gd name="T86" fmla="*/ 340 w 450"/>
                <a:gd name="T87" fmla="*/ 2 h 356"/>
                <a:gd name="T88" fmla="*/ 346 w 450"/>
                <a:gd name="T89" fmla="*/ 2 h 356"/>
                <a:gd name="T90" fmla="*/ 348 w 450"/>
                <a:gd name="T91" fmla="*/ 2 h 356"/>
                <a:gd name="T92" fmla="*/ 353 w 450"/>
                <a:gd name="T93" fmla="*/ 2 h 356"/>
                <a:gd name="T94" fmla="*/ 358 w 450"/>
                <a:gd name="T95" fmla="*/ 2 h 356"/>
                <a:gd name="T96" fmla="*/ 364 w 450"/>
                <a:gd name="T97" fmla="*/ 3 h 356"/>
                <a:gd name="T98" fmla="*/ 373 w 450"/>
                <a:gd name="T99" fmla="*/ 6 h 356"/>
                <a:gd name="T100" fmla="*/ 382 w 450"/>
                <a:gd name="T101" fmla="*/ 10 h 356"/>
                <a:gd name="T102" fmla="*/ 392 w 450"/>
                <a:gd name="T103" fmla="*/ 15 h 356"/>
                <a:gd name="T104" fmla="*/ 402 w 450"/>
                <a:gd name="T105" fmla="*/ 22 h 356"/>
                <a:gd name="T106" fmla="*/ 414 w 450"/>
                <a:gd name="T107" fmla="*/ 30 h 356"/>
                <a:gd name="T108" fmla="*/ 428 w 450"/>
                <a:gd name="T109" fmla="*/ 52 h 356"/>
                <a:gd name="T110" fmla="*/ 437 w 450"/>
                <a:gd name="T111" fmla="*/ 89 h 356"/>
                <a:gd name="T112" fmla="*/ 444 w 450"/>
                <a:gd name="T113" fmla="*/ 136 h 356"/>
                <a:gd name="T114" fmla="*/ 447 w 450"/>
                <a:gd name="T115" fmla="*/ 186 h 356"/>
                <a:gd name="T116" fmla="*/ 449 w 450"/>
                <a:gd name="T117" fmla="*/ 236 h 356"/>
                <a:gd name="T118" fmla="*/ 450 w 450"/>
                <a:gd name="T119" fmla="*/ 277 h 356"/>
                <a:gd name="T120" fmla="*/ 449 w 450"/>
                <a:gd name="T121" fmla="*/ 306 h 356"/>
                <a:gd name="T122" fmla="*/ 449 w 450"/>
                <a:gd name="T123" fmla="*/ 317 h 356"/>
                <a:gd name="T124" fmla="*/ 53 w 450"/>
                <a:gd name="T125"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0" h="356">
                  <a:moveTo>
                    <a:pt x="53" y="356"/>
                  </a:moveTo>
                  <a:lnTo>
                    <a:pt x="64" y="255"/>
                  </a:lnTo>
                  <a:lnTo>
                    <a:pt x="59" y="251"/>
                  </a:lnTo>
                  <a:lnTo>
                    <a:pt x="51" y="246"/>
                  </a:lnTo>
                  <a:lnTo>
                    <a:pt x="42" y="240"/>
                  </a:lnTo>
                  <a:lnTo>
                    <a:pt x="34" y="234"/>
                  </a:lnTo>
                  <a:lnTo>
                    <a:pt x="25" y="226"/>
                  </a:lnTo>
                  <a:lnTo>
                    <a:pt x="17" y="218"/>
                  </a:lnTo>
                  <a:lnTo>
                    <a:pt x="11" y="210"/>
                  </a:lnTo>
                  <a:lnTo>
                    <a:pt x="5" y="201"/>
                  </a:lnTo>
                  <a:lnTo>
                    <a:pt x="2" y="191"/>
                  </a:lnTo>
                  <a:lnTo>
                    <a:pt x="0" y="179"/>
                  </a:lnTo>
                  <a:lnTo>
                    <a:pt x="2" y="165"/>
                  </a:lnTo>
                  <a:lnTo>
                    <a:pt x="5" y="150"/>
                  </a:lnTo>
                  <a:lnTo>
                    <a:pt x="7" y="146"/>
                  </a:lnTo>
                  <a:lnTo>
                    <a:pt x="13" y="133"/>
                  </a:lnTo>
                  <a:lnTo>
                    <a:pt x="22" y="115"/>
                  </a:lnTo>
                  <a:lnTo>
                    <a:pt x="35" y="92"/>
                  </a:lnTo>
                  <a:lnTo>
                    <a:pt x="51" y="67"/>
                  </a:lnTo>
                  <a:lnTo>
                    <a:pt x="71" y="44"/>
                  </a:lnTo>
                  <a:lnTo>
                    <a:pt x="93" y="25"/>
                  </a:lnTo>
                  <a:lnTo>
                    <a:pt x="118" y="10"/>
                  </a:lnTo>
                  <a:lnTo>
                    <a:pt x="123" y="9"/>
                  </a:lnTo>
                  <a:lnTo>
                    <a:pt x="127" y="6"/>
                  </a:lnTo>
                  <a:lnTo>
                    <a:pt x="133" y="5"/>
                  </a:lnTo>
                  <a:lnTo>
                    <a:pt x="139" y="3"/>
                  </a:lnTo>
                  <a:lnTo>
                    <a:pt x="144" y="2"/>
                  </a:lnTo>
                  <a:lnTo>
                    <a:pt x="150" y="2"/>
                  </a:lnTo>
                  <a:lnTo>
                    <a:pt x="154" y="0"/>
                  </a:lnTo>
                  <a:lnTo>
                    <a:pt x="157" y="0"/>
                  </a:lnTo>
                  <a:lnTo>
                    <a:pt x="159" y="0"/>
                  </a:lnTo>
                  <a:lnTo>
                    <a:pt x="165" y="0"/>
                  </a:lnTo>
                  <a:lnTo>
                    <a:pt x="174" y="0"/>
                  </a:lnTo>
                  <a:lnTo>
                    <a:pt x="187" y="0"/>
                  </a:lnTo>
                  <a:lnTo>
                    <a:pt x="202" y="0"/>
                  </a:lnTo>
                  <a:lnTo>
                    <a:pt x="218" y="0"/>
                  </a:lnTo>
                  <a:lnTo>
                    <a:pt x="235" y="0"/>
                  </a:lnTo>
                  <a:lnTo>
                    <a:pt x="253" y="0"/>
                  </a:lnTo>
                  <a:lnTo>
                    <a:pt x="270" y="2"/>
                  </a:lnTo>
                  <a:lnTo>
                    <a:pt x="287" y="2"/>
                  </a:lnTo>
                  <a:lnTo>
                    <a:pt x="303" y="2"/>
                  </a:lnTo>
                  <a:lnTo>
                    <a:pt x="318" y="2"/>
                  </a:lnTo>
                  <a:lnTo>
                    <a:pt x="331" y="2"/>
                  </a:lnTo>
                  <a:lnTo>
                    <a:pt x="340" y="2"/>
                  </a:lnTo>
                  <a:lnTo>
                    <a:pt x="346" y="2"/>
                  </a:lnTo>
                  <a:lnTo>
                    <a:pt x="348" y="2"/>
                  </a:lnTo>
                  <a:lnTo>
                    <a:pt x="353" y="2"/>
                  </a:lnTo>
                  <a:lnTo>
                    <a:pt x="358" y="2"/>
                  </a:lnTo>
                  <a:lnTo>
                    <a:pt x="364" y="3"/>
                  </a:lnTo>
                  <a:lnTo>
                    <a:pt x="373" y="6"/>
                  </a:lnTo>
                  <a:lnTo>
                    <a:pt x="382" y="10"/>
                  </a:lnTo>
                  <a:lnTo>
                    <a:pt x="392" y="15"/>
                  </a:lnTo>
                  <a:lnTo>
                    <a:pt x="402" y="22"/>
                  </a:lnTo>
                  <a:lnTo>
                    <a:pt x="414" y="30"/>
                  </a:lnTo>
                  <a:lnTo>
                    <a:pt x="428" y="52"/>
                  </a:lnTo>
                  <a:lnTo>
                    <a:pt x="437" y="89"/>
                  </a:lnTo>
                  <a:lnTo>
                    <a:pt x="444" y="136"/>
                  </a:lnTo>
                  <a:lnTo>
                    <a:pt x="447" y="186"/>
                  </a:lnTo>
                  <a:lnTo>
                    <a:pt x="449" y="236"/>
                  </a:lnTo>
                  <a:lnTo>
                    <a:pt x="450" y="277"/>
                  </a:lnTo>
                  <a:lnTo>
                    <a:pt x="449" y="306"/>
                  </a:lnTo>
                  <a:lnTo>
                    <a:pt x="449" y="317"/>
                  </a:lnTo>
                  <a:lnTo>
                    <a:pt x="53" y="3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443" y="3736"/>
              <a:ext cx="30" cy="54"/>
            </a:xfrm>
            <a:custGeom>
              <a:avLst/>
              <a:gdLst>
                <a:gd name="T0" fmla="*/ 14 w 60"/>
                <a:gd name="T1" fmla="*/ 109 h 109"/>
                <a:gd name="T2" fmla="*/ 5 w 60"/>
                <a:gd name="T3" fmla="*/ 102 h 109"/>
                <a:gd name="T4" fmla="*/ 0 w 60"/>
                <a:gd name="T5" fmla="*/ 87 h 109"/>
                <a:gd name="T6" fmla="*/ 0 w 60"/>
                <a:gd name="T7" fmla="*/ 68 h 109"/>
                <a:gd name="T8" fmla="*/ 3 w 60"/>
                <a:gd name="T9" fmla="*/ 46 h 109"/>
                <a:gd name="T10" fmla="*/ 7 w 60"/>
                <a:gd name="T11" fmla="*/ 36 h 109"/>
                <a:gd name="T12" fmla="*/ 11 w 60"/>
                <a:gd name="T13" fmla="*/ 26 h 109"/>
                <a:gd name="T14" fmla="*/ 17 w 60"/>
                <a:gd name="T15" fmla="*/ 18 h 109"/>
                <a:gd name="T16" fmla="*/ 23 w 60"/>
                <a:gd name="T17" fmla="*/ 11 h 109"/>
                <a:gd name="T18" fmla="*/ 29 w 60"/>
                <a:gd name="T19" fmla="*/ 5 h 109"/>
                <a:gd name="T20" fmla="*/ 35 w 60"/>
                <a:gd name="T21" fmla="*/ 1 h 109"/>
                <a:gd name="T22" fmla="*/ 40 w 60"/>
                <a:gd name="T23" fmla="*/ 0 h 109"/>
                <a:gd name="T24" fmla="*/ 46 w 60"/>
                <a:gd name="T25" fmla="*/ 0 h 109"/>
                <a:gd name="T26" fmla="*/ 54 w 60"/>
                <a:gd name="T27" fmla="*/ 7 h 109"/>
                <a:gd name="T28" fmla="*/ 60 w 60"/>
                <a:gd name="T29" fmla="*/ 22 h 109"/>
                <a:gd name="T30" fmla="*/ 60 w 60"/>
                <a:gd name="T31" fmla="*/ 41 h 109"/>
                <a:gd name="T32" fmla="*/ 55 w 60"/>
                <a:gd name="T33" fmla="*/ 63 h 109"/>
                <a:gd name="T34" fmla="*/ 52 w 60"/>
                <a:gd name="T35" fmla="*/ 73 h 109"/>
                <a:gd name="T36" fmla="*/ 47 w 60"/>
                <a:gd name="T37" fmla="*/ 83 h 109"/>
                <a:gd name="T38" fmla="*/ 41 w 60"/>
                <a:gd name="T39" fmla="*/ 91 h 109"/>
                <a:gd name="T40" fmla="*/ 37 w 60"/>
                <a:gd name="T41" fmla="*/ 98 h 109"/>
                <a:gd name="T42" fmla="*/ 31 w 60"/>
                <a:gd name="T43" fmla="*/ 104 h 109"/>
                <a:gd name="T44" fmla="*/ 25 w 60"/>
                <a:gd name="T45" fmla="*/ 107 h 109"/>
                <a:gd name="T46" fmla="*/ 20 w 60"/>
                <a:gd name="T47" fmla="*/ 109 h 109"/>
                <a:gd name="T48" fmla="*/ 14 w 60"/>
                <a:gd name="T4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109">
                  <a:moveTo>
                    <a:pt x="14" y="109"/>
                  </a:moveTo>
                  <a:lnTo>
                    <a:pt x="5" y="102"/>
                  </a:lnTo>
                  <a:lnTo>
                    <a:pt x="0" y="87"/>
                  </a:lnTo>
                  <a:lnTo>
                    <a:pt x="0" y="68"/>
                  </a:lnTo>
                  <a:lnTo>
                    <a:pt x="3" y="46"/>
                  </a:lnTo>
                  <a:lnTo>
                    <a:pt x="7" y="36"/>
                  </a:lnTo>
                  <a:lnTo>
                    <a:pt x="11" y="26"/>
                  </a:lnTo>
                  <a:lnTo>
                    <a:pt x="17" y="18"/>
                  </a:lnTo>
                  <a:lnTo>
                    <a:pt x="23" y="11"/>
                  </a:lnTo>
                  <a:lnTo>
                    <a:pt x="29" y="5"/>
                  </a:lnTo>
                  <a:lnTo>
                    <a:pt x="35" y="1"/>
                  </a:lnTo>
                  <a:lnTo>
                    <a:pt x="40" y="0"/>
                  </a:lnTo>
                  <a:lnTo>
                    <a:pt x="46" y="0"/>
                  </a:lnTo>
                  <a:lnTo>
                    <a:pt x="54" y="7"/>
                  </a:lnTo>
                  <a:lnTo>
                    <a:pt x="60" y="22"/>
                  </a:lnTo>
                  <a:lnTo>
                    <a:pt x="60" y="41"/>
                  </a:lnTo>
                  <a:lnTo>
                    <a:pt x="55" y="63"/>
                  </a:lnTo>
                  <a:lnTo>
                    <a:pt x="52" y="73"/>
                  </a:lnTo>
                  <a:lnTo>
                    <a:pt x="47" y="83"/>
                  </a:lnTo>
                  <a:lnTo>
                    <a:pt x="41" y="91"/>
                  </a:lnTo>
                  <a:lnTo>
                    <a:pt x="37" y="98"/>
                  </a:lnTo>
                  <a:lnTo>
                    <a:pt x="31" y="104"/>
                  </a:lnTo>
                  <a:lnTo>
                    <a:pt x="25" y="107"/>
                  </a:lnTo>
                  <a:lnTo>
                    <a:pt x="20" y="109"/>
                  </a:lnTo>
                  <a:lnTo>
                    <a:pt x="1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471" y="3846"/>
              <a:ext cx="95" cy="88"/>
            </a:xfrm>
            <a:custGeom>
              <a:avLst/>
              <a:gdLst>
                <a:gd name="T0" fmla="*/ 0 w 191"/>
                <a:gd name="T1" fmla="*/ 171 h 177"/>
                <a:gd name="T2" fmla="*/ 0 w 191"/>
                <a:gd name="T3" fmla="*/ 0 h 177"/>
                <a:gd name="T4" fmla="*/ 191 w 191"/>
                <a:gd name="T5" fmla="*/ 43 h 177"/>
                <a:gd name="T6" fmla="*/ 191 w 191"/>
                <a:gd name="T7" fmla="*/ 177 h 177"/>
                <a:gd name="T8" fmla="*/ 0 w 191"/>
                <a:gd name="T9" fmla="*/ 171 h 177"/>
              </a:gdLst>
              <a:ahLst/>
              <a:cxnLst>
                <a:cxn ang="0">
                  <a:pos x="T0" y="T1"/>
                </a:cxn>
                <a:cxn ang="0">
                  <a:pos x="T2" y="T3"/>
                </a:cxn>
                <a:cxn ang="0">
                  <a:pos x="T4" y="T5"/>
                </a:cxn>
                <a:cxn ang="0">
                  <a:pos x="T6" y="T7"/>
                </a:cxn>
                <a:cxn ang="0">
                  <a:pos x="T8" y="T9"/>
                </a:cxn>
              </a:cxnLst>
              <a:rect l="0" t="0" r="r" b="b"/>
              <a:pathLst>
                <a:path w="191" h="177">
                  <a:moveTo>
                    <a:pt x="0" y="171"/>
                  </a:moveTo>
                  <a:lnTo>
                    <a:pt x="0" y="0"/>
                  </a:lnTo>
                  <a:lnTo>
                    <a:pt x="191" y="43"/>
                  </a:lnTo>
                  <a:lnTo>
                    <a:pt x="191" y="177"/>
                  </a:lnTo>
                  <a:lnTo>
                    <a:pt x="0"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481" y="3862"/>
              <a:ext cx="75" cy="36"/>
            </a:xfrm>
            <a:prstGeom prst="rect">
              <a:avLst/>
            </a:prstGeom>
            <a:solidFill>
              <a:srgbClr val="AFA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2429" y="3718"/>
              <a:ext cx="198" cy="175"/>
            </a:xfrm>
            <a:custGeom>
              <a:avLst/>
              <a:gdLst>
                <a:gd name="T0" fmla="*/ 58 w 396"/>
                <a:gd name="T1" fmla="*/ 106 h 350"/>
                <a:gd name="T2" fmla="*/ 58 w 396"/>
                <a:gd name="T3" fmla="*/ 106 h 350"/>
                <a:gd name="T4" fmla="*/ 58 w 396"/>
                <a:gd name="T5" fmla="*/ 106 h 350"/>
                <a:gd name="T6" fmla="*/ 58 w 396"/>
                <a:gd name="T7" fmla="*/ 106 h 350"/>
                <a:gd name="T8" fmla="*/ 59 w 396"/>
                <a:gd name="T9" fmla="*/ 106 h 350"/>
                <a:gd name="T10" fmla="*/ 70 w 396"/>
                <a:gd name="T11" fmla="*/ 84 h 350"/>
                <a:gd name="T12" fmla="*/ 85 w 396"/>
                <a:gd name="T13" fmla="*/ 63 h 350"/>
                <a:gd name="T14" fmla="*/ 103 w 396"/>
                <a:gd name="T15" fmla="*/ 45 h 350"/>
                <a:gd name="T16" fmla="*/ 122 w 396"/>
                <a:gd name="T17" fmla="*/ 30 h 350"/>
                <a:gd name="T18" fmla="*/ 144 w 396"/>
                <a:gd name="T19" fmla="*/ 17 h 350"/>
                <a:gd name="T20" fmla="*/ 168 w 396"/>
                <a:gd name="T21" fmla="*/ 8 h 350"/>
                <a:gd name="T22" fmla="*/ 194 w 396"/>
                <a:gd name="T23" fmla="*/ 2 h 350"/>
                <a:gd name="T24" fmla="*/ 220 w 396"/>
                <a:gd name="T25" fmla="*/ 0 h 350"/>
                <a:gd name="T26" fmla="*/ 256 w 396"/>
                <a:gd name="T27" fmla="*/ 3 h 350"/>
                <a:gd name="T28" fmla="*/ 288 w 396"/>
                <a:gd name="T29" fmla="*/ 13 h 350"/>
                <a:gd name="T30" fmla="*/ 318 w 396"/>
                <a:gd name="T31" fmla="*/ 30 h 350"/>
                <a:gd name="T32" fmla="*/ 345 w 396"/>
                <a:gd name="T33" fmla="*/ 51 h 350"/>
                <a:gd name="T34" fmla="*/ 367 w 396"/>
                <a:gd name="T35" fmla="*/ 77 h 350"/>
                <a:gd name="T36" fmla="*/ 383 w 396"/>
                <a:gd name="T37" fmla="*/ 107 h 350"/>
                <a:gd name="T38" fmla="*/ 393 w 396"/>
                <a:gd name="T39" fmla="*/ 140 h 350"/>
                <a:gd name="T40" fmla="*/ 396 w 396"/>
                <a:gd name="T41" fmla="*/ 176 h 350"/>
                <a:gd name="T42" fmla="*/ 393 w 396"/>
                <a:gd name="T43" fmla="*/ 210 h 350"/>
                <a:gd name="T44" fmla="*/ 383 w 396"/>
                <a:gd name="T45" fmla="*/ 244 h 350"/>
                <a:gd name="T46" fmla="*/ 367 w 396"/>
                <a:gd name="T47" fmla="*/ 273 h 350"/>
                <a:gd name="T48" fmla="*/ 345 w 396"/>
                <a:gd name="T49" fmla="*/ 299 h 350"/>
                <a:gd name="T50" fmla="*/ 318 w 396"/>
                <a:gd name="T51" fmla="*/ 320 h 350"/>
                <a:gd name="T52" fmla="*/ 288 w 396"/>
                <a:gd name="T53" fmla="*/ 336 h 350"/>
                <a:gd name="T54" fmla="*/ 256 w 396"/>
                <a:gd name="T55" fmla="*/ 346 h 350"/>
                <a:gd name="T56" fmla="*/ 220 w 396"/>
                <a:gd name="T57" fmla="*/ 350 h 350"/>
                <a:gd name="T58" fmla="*/ 195 w 396"/>
                <a:gd name="T59" fmla="*/ 348 h 350"/>
                <a:gd name="T60" fmla="*/ 171 w 396"/>
                <a:gd name="T61" fmla="*/ 343 h 350"/>
                <a:gd name="T62" fmla="*/ 148 w 396"/>
                <a:gd name="T63" fmla="*/ 335 h 350"/>
                <a:gd name="T64" fmla="*/ 126 w 396"/>
                <a:gd name="T65" fmla="*/ 323 h 350"/>
                <a:gd name="T66" fmla="*/ 107 w 396"/>
                <a:gd name="T67" fmla="*/ 310 h 350"/>
                <a:gd name="T68" fmla="*/ 90 w 396"/>
                <a:gd name="T69" fmla="*/ 292 h 350"/>
                <a:gd name="T70" fmla="*/ 75 w 396"/>
                <a:gd name="T71" fmla="*/ 274 h 350"/>
                <a:gd name="T72" fmla="*/ 62 w 396"/>
                <a:gd name="T73" fmla="*/ 253 h 350"/>
                <a:gd name="T74" fmla="*/ 61 w 396"/>
                <a:gd name="T75" fmla="*/ 253 h 350"/>
                <a:gd name="T76" fmla="*/ 60 w 396"/>
                <a:gd name="T77" fmla="*/ 253 h 350"/>
                <a:gd name="T78" fmla="*/ 59 w 396"/>
                <a:gd name="T79" fmla="*/ 253 h 350"/>
                <a:gd name="T80" fmla="*/ 58 w 396"/>
                <a:gd name="T81" fmla="*/ 253 h 350"/>
                <a:gd name="T82" fmla="*/ 46 w 396"/>
                <a:gd name="T83" fmla="*/ 252 h 350"/>
                <a:gd name="T84" fmla="*/ 35 w 396"/>
                <a:gd name="T85" fmla="*/ 247 h 350"/>
                <a:gd name="T86" fmla="*/ 26 w 396"/>
                <a:gd name="T87" fmla="*/ 240 h 350"/>
                <a:gd name="T88" fmla="*/ 17 w 396"/>
                <a:gd name="T89" fmla="*/ 231 h 350"/>
                <a:gd name="T90" fmla="*/ 9 w 396"/>
                <a:gd name="T91" fmla="*/ 221 h 350"/>
                <a:gd name="T92" fmla="*/ 5 w 396"/>
                <a:gd name="T93" fmla="*/ 208 h 350"/>
                <a:gd name="T94" fmla="*/ 1 w 396"/>
                <a:gd name="T95" fmla="*/ 194 h 350"/>
                <a:gd name="T96" fmla="*/ 0 w 396"/>
                <a:gd name="T97" fmla="*/ 179 h 350"/>
                <a:gd name="T98" fmla="*/ 1 w 396"/>
                <a:gd name="T99" fmla="*/ 164 h 350"/>
                <a:gd name="T100" fmla="*/ 5 w 396"/>
                <a:gd name="T101" fmla="*/ 151 h 350"/>
                <a:gd name="T102" fmla="*/ 9 w 396"/>
                <a:gd name="T103" fmla="*/ 138 h 350"/>
                <a:gd name="T104" fmla="*/ 17 w 396"/>
                <a:gd name="T105" fmla="*/ 127 h 350"/>
                <a:gd name="T106" fmla="*/ 26 w 396"/>
                <a:gd name="T107" fmla="*/ 118 h 350"/>
                <a:gd name="T108" fmla="*/ 35 w 396"/>
                <a:gd name="T109" fmla="*/ 111 h 350"/>
                <a:gd name="T110" fmla="*/ 46 w 396"/>
                <a:gd name="T111" fmla="*/ 107 h 350"/>
                <a:gd name="T112" fmla="*/ 58 w 396"/>
                <a:gd name="T113" fmla="*/ 10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6" h="350">
                  <a:moveTo>
                    <a:pt x="58" y="106"/>
                  </a:moveTo>
                  <a:lnTo>
                    <a:pt x="58" y="106"/>
                  </a:lnTo>
                  <a:lnTo>
                    <a:pt x="58" y="106"/>
                  </a:lnTo>
                  <a:lnTo>
                    <a:pt x="58" y="106"/>
                  </a:lnTo>
                  <a:lnTo>
                    <a:pt x="59" y="106"/>
                  </a:lnTo>
                  <a:lnTo>
                    <a:pt x="70" y="84"/>
                  </a:lnTo>
                  <a:lnTo>
                    <a:pt x="85" y="63"/>
                  </a:lnTo>
                  <a:lnTo>
                    <a:pt x="103" y="45"/>
                  </a:lnTo>
                  <a:lnTo>
                    <a:pt x="122" y="30"/>
                  </a:lnTo>
                  <a:lnTo>
                    <a:pt x="144" y="17"/>
                  </a:lnTo>
                  <a:lnTo>
                    <a:pt x="168" y="8"/>
                  </a:lnTo>
                  <a:lnTo>
                    <a:pt x="194" y="2"/>
                  </a:lnTo>
                  <a:lnTo>
                    <a:pt x="220" y="0"/>
                  </a:lnTo>
                  <a:lnTo>
                    <a:pt x="256" y="3"/>
                  </a:lnTo>
                  <a:lnTo>
                    <a:pt x="288" y="13"/>
                  </a:lnTo>
                  <a:lnTo>
                    <a:pt x="318" y="30"/>
                  </a:lnTo>
                  <a:lnTo>
                    <a:pt x="345" y="51"/>
                  </a:lnTo>
                  <a:lnTo>
                    <a:pt x="367" y="77"/>
                  </a:lnTo>
                  <a:lnTo>
                    <a:pt x="383" y="107"/>
                  </a:lnTo>
                  <a:lnTo>
                    <a:pt x="393" y="140"/>
                  </a:lnTo>
                  <a:lnTo>
                    <a:pt x="396" y="176"/>
                  </a:lnTo>
                  <a:lnTo>
                    <a:pt x="393" y="210"/>
                  </a:lnTo>
                  <a:lnTo>
                    <a:pt x="383" y="244"/>
                  </a:lnTo>
                  <a:lnTo>
                    <a:pt x="367" y="273"/>
                  </a:lnTo>
                  <a:lnTo>
                    <a:pt x="345" y="299"/>
                  </a:lnTo>
                  <a:lnTo>
                    <a:pt x="318" y="320"/>
                  </a:lnTo>
                  <a:lnTo>
                    <a:pt x="288" y="336"/>
                  </a:lnTo>
                  <a:lnTo>
                    <a:pt x="256" y="346"/>
                  </a:lnTo>
                  <a:lnTo>
                    <a:pt x="220" y="350"/>
                  </a:lnTo>
                  <a:lnTo>
                    <a:pt x="195" y="348"/>
                  </a:lnTo>
                  <a:lnTo>
                    <a:pt x="171" y="343"/>
                  </a:lnTo>
                  <a:lnTo>
                    <a:pt x="148" y="335"/>
                  </a:lnTo>
                  <a:lnTo>
                    <a:pt x="126" y="323"/>
                  </a:lnTo>
                  <a:lnTo>
                    <a:pt x="107" y="310"/>
                  </a:lnTo>
                  <a:lnTo>
                    <a:pt x="90" y="292"/>
                  </a:lnTo>
                  <a:lnTo>
                    <a:pt x="75" y="274"/>
                  </a:lnTo>
                  <a:lnTo>
                    <a:pt x="62" y="253"/>
                  </a:lnTo>
                  <a:lnTo>
                    <a:pt x="61" y="253"/>
                  </a:lnTo>
                  <a:lnTo>
                    <a:pt x="60" y="253"/>
                  </a:lnTo>
                  <a:lnTo>
                    <a:pt x="59" y="253"/>
                  </a:lnTo>
                  <a:lnTo>
                    <a:pt x="58" y="253"/>
                  </a:lnTo>
                  <a:lnTo>
                    <a:pt x="46" y="252"/>
                  </a:lnTo>
                  <a:lnTo>
                    <a:pt x="35" y="247"/>
                  </a:lnTo>
                  <a:lnTo>
                    <a:pt x="26" y="240"/>
                  </a:lnTo>
                  <a:lnTo>
                    <a:pt x="17" y="231"/>
                  </a:lnTo>
                  <a:lnTo>
                    <a:pt x="9" y="221"/>
                  </a:lnTo>
                  <a:lnTo>
                    <a:pt x="5" y="208"/>
                  </a:lnTo>
                  <a:lnTo>
                    <a:pt x="1" y="194"/>
                  </a:lnTo>
                  <a:lnTo>
                    <a:pt x="0" y="179"/>
                  </a:lnTo>
                  <a:lnTo>
                    <a:pt x="1" y="164"/>
                  </a:lnTo>
                  <a:lnTo>
                    <a:pt x="5" y="151"/>
                  </a:lnTo>
                  <a:lnTo>
                    <a:pt x="9" y="138"/>
                  </a:lnTo>
                  <a:lnTo>
                    <a:pt x="17" y="127"/>
                  </a:lnTo>
                  <a:lnTo>
                    <a:pt x="26" y="118"/>
                  </a:lnTo>
                  <a:lnTo>
                    <a:pt x="35" y="111"/>
                  </a:lnTo>
                  <a:lnTo>
                    <a:pt x="46" y="107"/>
                  </a:lnTo>
                  <a:lnTo>
                    <a:pt x="58"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439" y="3732"/>
              <a:ext cx="175" cy="148"/>
            </a:xfrm>
            <a:custGeom>
              <a:avLst/>
              <a:gdLst>
                <a:gd name="T0" fmla="*/ 33 w 349"/>
                <a:gd name="T1" fmla="*/ 113 h 295"/>
                <a:gd name="T2" fmla="*/ 39 w 349"/>
                <a:gd name="T3" fmla="*/ 114 h 295"/>
                <a:gd name="T4" fmla="*/ 45 w 349"/>
                <a:gd name="T5" fmla="*/ 115 h 295"/>
                <a:gd name="T6" fmla="*/ 49 w 349"/>
                <a:gd name="T7" fmla="*/ 119 h 295"/>
                <a:gd name="T8" fmla="*/ 54 w 349"/>
                <a:gd name="T9" fmla="*/ 122 h 295"/>
                <a:gd name="T10" fmla="*/ 61 w 349"/>
                <a:gd name="T11" fmla="*/ 97 h 295"/>
                <a:gd name="T12" fmla="*/ 72 w 349"/>
                <a:gd name="T13" fmla="*/ 74 h 295"/>
                <a:gd name="T14" fmla="*/ 86 w 349"/>
                <a:gd name="T15" fmla="*/ 53 h 295"/>
                <a:gd name="T16" fmla="*/ 105 w 349"/>
                <a:gd name="T17" fmla="*/ 35 h 295"/>
                <a:gd name="T18" fmla="*/ 125 w 349"/>
                <a:gd name="T19" fmla="*/ 21 h 295"/>
                <a:gd name="T20" fmla="*/ 149 w 349"/>
                <a:gd name="T21" fmla="*/ 9 h 295"/>
                <a:gd name="T22" fmla="*/ 174 w 349"/>
                <a:gd name="T23" fmla="*/ 3 h 295"/>
                <a:gd name="T24" fmla="*/ 200 w 349"/>
                <a:gd name="T25" fmla="*/ 0 h 295"/>
                <a:gd name="T26" fmla="*/ 230 w 349"/>
                <a:gd name="T27" fmla="*/ 4 h 295"/>
                <a:gd name="T28" fmla="*/ 258 w 349"/>
                <a:gd name="T29" fmla="*/ 12 h 295"/>
                <a:gd name="T30" fmla="*/ 283 w 349"/>
                <a:gd name="T31" fmla="*/ 26 h 295"/>
                <a:gd name="T32" fmla="*/ 305 w 349"/>
                <a:gd name="T33" fmla="*/ 44 h 295"/>
                <a:gd name="T34" fmla="*/ 324 w 349"/>
                <a:gd name="T35" fmla="*/ 66 h 295"/>
                <a:gd name="T36" fmla="*/ 337 w 349"/>
                <a:gd name="T37" fmla="*/ 91 h 295"/>
                <a:gd name="T38" fmla="*/ 346 w 349"/>
                <a:gd name="T39" fmla="*/ 119 h 295"/>
                <a:gd name="T40" fmla="*/ 349 w 349"/>
                <a:gd name="T41" fmla="*/ 149 h 295"/>
                <a:gd name="T42" fmla="*/ 346 w 349"/>
                <a:gd name="T43" fmla="*/ 179 h 295"/>
                <a:gd name="T44" fmla="*/ 337 w 349"/>
                <a:gd name="T45" fmla="*/ 205 h 295"/>
                <a:gd name="T46" fmla="*/ 324 w 349"/>
                <a:gd name="T47" fmla="*/ 231 h 295"/>
                <a:gd name="T48" fmla="*/ 305 w 349"/>
                <a:gd name="T49" fmla="*/ 253 h 295"/>
                <a:gd name="T50" fmla="*/ 283 w 349"/>
                <a:gd name="T51" fmla="*/ 270 h 295"/>
                <a:gd name="T52" fmla="*/ 258 w 349"/>
                <a:gd name="T53" fmla="*/ 284 h 295"/>
                <a:gd name="T54" fmla="*/ 230 w 349"/>
                <a:gd name="T55" fmla="*/ 292 h 295"/>
                <a:gd name="T56" fmla="*/ 200 w 349"/>
                <a:gd name="T57" fmla="*/ 295 h 295"/>
                <a:gd name="T58" fmla="*/ 175 w 349"/>
                <a:gd name="T59" fmla="*/ 293 h 295"/>
                <a:gd name="T60" fmla="*/ 151 w 349"/>
                <a:gd name="T61" fmla="*/ 287 h 295"/>
                <a:gd name="T62" fmla="*/ 129 w 349"/>
                <a:gd name="T63" fmla="*/ 277 h 295"/>
                <a:gd name="T64" fmla="*/ 109 w 349"/>
                <a:gd name="T65" fmla="*/ 264 h 295"/>
                <a:gd name="T66" fmla="*/ 92 w 349"/>
                <a:gd name="T67" fmla="*/ 248 h 295"/>
                <a:gd name="T68" fmla="*/ 77 w 349"/>
                <a:gd name="T69" fmla="*/ 230 h 295"/>
                <a:gd name="T70" fmla="*/ 66 w 349"/>
                <a:gd name="T71" fmla="*/ 210 h 295"/>
                <a:gd name="T72" fmla="*/ 57 w 349"/>
                <a:gd name="T73" fmla="*/ 187 h 295"/>
                <a:gd name="T74" fmla="*/ 52 w 349"/>
                <a:gd name="T75" fmla="*/ 193 h 295"/>
                <a:gd name="T76" fmla="*/ 46 w 349"/>
                <a:gd name="T77" fmla="*/ 196 h 295"/>
                <a:gd name="T78" fmla="*/ 40 w 349"/>
                <a:gd name="T79" fmla="*/ 198 h 295"/>
                <a:gd name="T80" fmla="*/ 33 w 349"/>
                <a:gd name="T81" fmla="*/ 200 h 295"/>
                <a:gd name="T82" fmla="*/ 21 w 349"/>
                <a:gd name="T83" fmla="*/ 196 h 295"/>
                <a:gd name="T84" fmla="*/ 10 w 349"/>
                <a:gd name="T85" fmla="*/ 187 h 295"/>
                <a:gd name="T86" fmla="*/ 2 w 349"/>
                <a:gd name="T87" fmla="*/ 173 h 295"/>
                <a:gd name="T88" fmla="*/ 0 w 349"/>
                <a:gd name="T89" fmla="*/ 156 h 295"/>
                <a:gd name="T90" fmla="*/ 2 w 349"/>
                <a:gd name="T91" fmla="*/ 140 h 295"/>
                <a:gd name="T92" fmla="*/ 10 w 349"/>
                <a:gd name="T93" fmla="*/ 126 h 295"/>
                <a:gd name="T94" fmla="*/ 21 w 349"/>
                <a:gd name="T95" fmla="*/ 117 h 295"/>
                <a:gd name="T96" fmla="*/ 33 w 349"/>
                <a:gd name="T97" fmla="*/ 11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9" h="295">
                  <a:moveTo>
                    <a:pt x="33" y="113"/>
                  </a:moveTo>
                  <a:lnTo>
                    <a:pt x="39" y="114"/>
                  </a:lnTo>
                  <a:lnTo>
                    <a:pt x="45" y="115"/>
                  </a:lnTo>
                  <a:lnTo>
                    <a:pt x="49" y="119"/>
                  </a:lnTo>
                  <a:lnTo>
                    <a:pt x="54" y="122"/>
                  </a:lnTo>
                  <a:lnTo>
                    <a:pt x="61" y="97"/>
                  </a:lnTo>
                  <a:lnTo>
                    <a:pt x="72" y="74"/>
                  </a:lnTo>
                  <a:lnTo>
                    <a:pt x="86" y="53"/>
                  </a:lnTo>
                  <a:lnTo>
                    <a:pt x="105" y="35"/>
                  </a:lnTo>
                  <a:lnTo>
                    <a:pt x="125" y="21"/>
                  </a:lnTo>
                  <a:lnTo>
                    <a:pt x="149" y="9"/>
                  </a:lnTo>
                  <a:lnTo>
                    <a:pt x="174" y="3"/>
                  </a:lnTo>
                  <a:lnTo>
                    <a:pt x="200" y="0"/>
                  </a:lnTo>
                  <a:lnTo>
                    <a:pt x="230" y="4"/>
                  </a:lnTo>
                  <a:lnTo>
                    <a:pt x="258" y="12"/>
                  </a:lnTo>
                  <a:lnTo>
                    <a:pt x="283" y="26"/>
                  </a:lnTo>
                  <a:lnTo>
                    <a:pt x="305" y="44"/>
                  </a:lnTo>
                  <a:lnTo>
                    <a:pt x="324" y="66"/>
                  </a:lnTo>
                  <a:lnTo>
                    <a:pt x="337" y="91"/>
                  </a:lnTo>
                  <a:lnTo>
                    <a:pt x="346" y="119"/>
                  </a:lnTo>
                  <a:lnTo>
                    <a:pt x="349" y="149"/>
                  </a:lnTo>
                  <a:lnTo>
                    <a:pt x="346" y="179"/>
                  </a:lnTo>
                  <a:lnTo>
                    <a:pt x="337" y="205"/>
                  </a:lnTo>
                  <a:lnTo>
                    <a:pt x="324" y="231"/>
                  </a:lnTo>
                  <a:lnTo>
                    <a:pt x="305" y="253"/>
                  </a:lnTo>
                  <a:lnTo>
                    <a:pt x="283" y="270"/>
                  </a:lnTo>
                  <a:lnTo>
                    <a:pt x="258" y="284"/>
                  </a:lnTo>
                  <a:lnTo>
                    <a:pt x="230" y="292"/>
                  </a:lnTo>
                  <a:lnTo>
                    <a:pt x="200" y="295"/>
                  </a:lnTo>
                  <a:lnTo>
                    <a:pt x="175" y="293"/>
                  </a:lnTo>
                  <a:lnTo>
                    <a:pt x="151" y="287"/>
                  </a:lnTo>
                  <a:lnTo>
                    <a:pt x="129" y="277"/>
                  </a:lnTo>
                  <a:lnTo>
                    <a:pt x="109" y="264"/>
                  </a:lnTo>
                  <a:lnTo>
                    <a:pt x="92" y="248"/>
                  </a:lnTo>
                  <a:lnTo>
                    <a:pt x="77" y="230"/>
                  </a:lnTo>
                  <a:lnTo>
                    <a:pt x="66" y="210"/>
                  </a:lnTo>
                  <a:lnTo>
                    <a:pt x="57" y="187"/>
                  </a:lnTo>
                  <a:lnTo>
                    <a:pt x="52" y="193"/>
                  </a:lnTo>
                  <a:lnTo>
                    <a:pt x="46" y="196"/>
                  </a:lnTo>
                  <a:lnTo>
                    <a:pt x="40" y="198"/>
                  </a:lnTo>
                  <a:lnTo>
                    <a:pt x="33" y="200"/>
                  </a:lnTo>
                  <a:lnTo>
                    <a:pt x="21" y="196"/>
                  </a:lnTo>
                  <a:lnTo>
                    <a:pt x="10" y="187"/>
                  </a:lnTo>
                  <a:lnTo>
                    <a:pt x="2" y="173"/>
                  </a:lnTo>
                  <a:lnTo>
                    <a:pt x="0" y="156"/>
                  </a:lnTo>
                  <a:lnTo>
                    <a:pt x="2" y="140"/>
                  </a:lnTo>
                  <a:lnTo>
                    <a:pt x="10" y="126"/>
                  </a:lnTo>
                  <a:lnTo>
                    <a:pt x="21" y="117"/>
                  </a:lnTo>
                  <a:lnTo>
                    <a:pt x="33" y="113"/>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503" y="3835"/>
              <a:ext cx="71" cy="25"/>
            </a:xfrm>
            <a:custGeom>
              <a:avLst/>
              <a:gdLst>
                <a:gd name="T0" fmla="*/ 141 w 141"/>
                <a:gd name="T1" fmla="*/ 0 h 49"/>
                <a:gd name="T2" fmla="*/ 139 w 141"/>
                <a:gd name="T3" fmla="*/ 9 h 49"/>
                <a:gd name="T4" fmla="*/ 134 w 141"/>
                <a:gd name="T5" fmla="*/ 19 h 49"/>
                <a:gd name="T6" fmla="*/ 127 w 141"/>
                <a:gd name="T7" fmla="*/ 30 h 49"/>
                <a:gd name="T8" fmla="*/ 116 w 141"/>
                <a:gd name="T9" fmla="*/ 40 h 49"/>
                <a:gd name="T10" fmla="*/ 107 w 141"/>
                <a:gd name="T11" fmla="*/ 44 h 49"/>
                <a:gd name="T12" fmla="*/ 98 w 141"/>
                <a:gd name="T13" fmla="*/ 47 h 49"/>
                <a:gd name="T14" fmla="*/ 88 w 141"/>
                <a:gd name="T15" fmla="*/ 48 h 49"/>
                <a:gd name="T16" fmla="*/ 80 w 141"/>
                <a:gd name="T17" fmla="*/ 49 h 49"/>
                <a:gd name="T18" fmla="*/ 72 w 141"/>
                <a:gd name="T19" fmla="*/ 49 h 49"/>
                <a:gd name="T20" fmla="*/ 66 w 141"/>
                <a:gd name="T21" fmla="*/ 49 h 49"/>
                <a:gd name="T22" fmla="*/ 62 w 141"/>
                <a:gd name="T23" fmla="*/ 48 h 49"/>
                <a:gd name="T24" fmla="*/ 61 w 141"/>
                <a:gd name="T25" fmla="*/ 48 h 49"/>
                <a:gd name="T26" fmla="*/ 0 w 141"/>
                <a:gd name="T27" fmla="*/ 0 h 49"/>
                <a:gd name="T28" fmla="*/ 141 w 141"/>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49">
                  <a:moveTo>
                    <a:pt x="141" y="0"/>
                  </a:moveTo>
                  <a:lnTo>
                    <a:pt x="139" y="9"/>
                  </a:lnTo>
                  <a:lnTo>
                    <a:pt x="134" y="19"/>
                  </a:lnTo>
                  <a:lnTo>
                    <a:pt x="127" y="30"/>
                  </a:lnTo>
                  <a:lnTo>
                    <a:pt x="116" y="40"/>
                  </a:lnTo>
                  <a:lnTo>
                    <a:pt x="107" y="44"/>
                  </a:lnTo>
                  <a:lnTo>
                    <a:pt x="98" y="47"/>
                  </a:lnTo>
                  <a:lnTo>
                    <a:pt x="88" y="48"/>
                  </a:lnTo>
                  <a:lnTo>
                    <a:pt x="80" y="49"/>
                  </a:lnTo>
                  <a:lnTo>
                    <a:pt x="72" y="49"/>
                  </a:lnTo>
                  <a:lnTo>
                    <a:pt x="66" y="49"/>
                  </a:lnTo>
                  <a:lnTo>
                    <a:pt x="62" y="48"/>
                  </a:lnTo>
                  <a:lnTo>
                    <a:pt x="61" y="48"/>
                  </a:lnTo>
                  <a:lnTo>
                    <a:pt x="0" y="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2522" y="3841"/>
              <a:ext cx="42" cy="8"/>
            </a:xfrm>
            <a:custGeom>
              <a:avLst/>
              <a:gdLst>
                <a:gd name="T0" fmla="*/ 84 w 84"/>
                <a:gd name="T1" fmla="*/ 0 h 15"/>
                <a:gd name="T2" fmla="*/ 77 w 84"/>
                <a:gd name="T3" fmla="*/ 15 h 15"/>
                <a:gd name="T4" fmla="*/ 21 w 84"/>
                <a:gd name="T5" fmla="*/ 15 h 15"/>
                <a:gd name="T6" fmla="*/ 0 w 84"/>
                <a:gd name="T7" fmla="*/ 0 h 15"/>
                <a:gd name="T8" fmla="*/ 84 w 84"/>
                <a:gd name="T9" fmla="*/ 0 h 15"/>
              </a:gdLst>
              <a:ahLst/>
              <a:cxnLst>
                <a:cxn ang="0">
                  <a:pos x="T0" y="T1"/>
                </a:cxn>
                <a:cxn ang="0">
                  <a:pos x="T2" y="T3"/>
                </a:cxn>
                <a:cxn ang="0">
                  <a:pos x="T4" y="T5"/>
                </a:cxn>
                <a:cxn ang="0">
                  <a:pos x="T6" y="T7"/>
                </a:cxn>
                <a:cxn ang="0">
                  <a:pos x="T8" y="T9"/>
                </a:cxn>
              </a:cxnLst>
              <a:rect l="0" t="0" r="r" b="b"/>
              <a:pathLst>
                <a:path w="84" h="15">
                  <a:moveTo>
                    <a:pt x="84" y="0"/>
                  </a:moveTo>
                  <a:lnTo>
                    <a:pt x="77" y="15"/>
                  </a:lnTo>
                  <a:lnTo>
                    <a:pt x="21" y="15"/>
                  </a:lnTo>
                  <a:lnTo>
                    <a:pt x="0"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567" y="3763"/>
              <a:ext cx="18" cy="18"/>
            </a:xfrm>
            <a:custGeom>
              <a:avLst/>
              <a:gdLst>
                <a:gd name="T0" fmla="*/ 19 w 37"/>
                <a:gd name="T1" fmla="*/ 37 h 37"/>
                <a:gd name="T2" fmla="*/ 12 w 37"/>
                <a:gd name="T3" fmla="*/ 36 h 37"/>
                <a:gd name="T4" fmla="*/ 6 w 37"/>
                <a:gd name="T5" fmla="*/ 31 h 37"/>
                <a:gd name="T6" fmla="*/ 2 w 37"/>
                <a:gd name="T7" fmla="*/ 26 h 37"/>
                <a:gd name="T8" fmla="*/ 0 w 37"/>
                <a:gd name="T9" fmla="*/ 19 h 37"/>
                <a:gd name="T10" fmla="*/ 2 w 37"/>
                <a:gd name="T11" fmla="*/ 12 h 37"/>
                <a:gd name="T12" fmla="*/ 6 w 37"/>
                <a:gd name="T13" fmla="*/ 6 h 37"/>
                <a:gd name="T14" fmla="*/ 12 w 37"/>
                <a:gd name="T15" fmla="*/ 1 h 37"/>
                <a:gd name="T16" fmla="*/ 19 w 37"/>
                <a:gd name="T17" fmla="*/ 0 h 37"/>
                <a:gd name="T18" fmla="*/ 26 w 37"/>
                <a:gd name="T19" fmla="*/ 1 h 37"/>
                <a:gd name="T20" fmla="*/ 32 w 37"/>
                <a:gd name="T21" fmla="*/ 6 h 37"/>
                <a:gd name="T22" fmla="*/ 36 w 37"/>
                <a:gd name="T23" fmla="*/ 12 h 37"/>
                <a:gd name="T24" fmla="*/ 37 w 37"/>
                <a:gd name="T25" fmla="*/ 19 h 37"/>
                <a:gd name="T26" fmla="*/ 36 w 37"/>
                <a:gd name="T27" fmla="*/ 26 h 37"/>
                <a:gd name="T28" fmla="*/ 32 w 37"/>
                <a:gd name="T29" fmla="*/ 31 h 37"/>
                <a:gd name="T30" fmla="*/ 26 w 37"/>
                <a:gd name="T31" fmla="*/ 36 h 37"/>
                <a:gd name="T32" fmla="*/ 19 w 37"/>
                <a:gd name="T3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7">
                  <a:moveTo>
                    <a:pt x="19" y="37"/>
                  </a:moveTo>
                  <a:lnTo>
                    <a:pt x="12" y="36"/>
                  </a:lnTo>
                  <a:lnTo>
                    <a:pt x="6" y="31"/>
                  </a:lnTo>
                  <a:lnTo>
                    <a:pt x="2" y="26"/>
                  </a:lnTo>
                  <a:lnTo>
                    <a:pt x="0" y="19"/>
                  </a:lnTo>
                  <a:lnTo>
                    <a:pt x="2" y="12"/>
                  </a:lnTo>
                  <a:lnTo>
                    <a:pt x="6" y="6"/>
                  </a:lnTo>
                  <a:lnTo>
                    <a:pt x="12" y="1"/>
                  </a:lnTo>
                  <a:lnTo>
                    <a:pt x="19" y="0"/>
                  </a:lnTo>
                  <a:lnTo>
                    <a:pt x="26" y="1"/>
                  </a:lnTo>
                  <a:lnTo>
                    <a:pt x="32" y="6"/>
                  </a:lnTo>
                  <a:lnTo>
                    <a:pt x="36" y="12"/>
                  </a:lnTo>
                  <a:lnTo>
                    <a:pt x="37" y="19"/>
                  </a:lnTo>
                  <a:lnTo>
                    <a:pt x="36" y="26"/>
                  </a:lnTo>
                  <a:lnTo>
                    <a:pt x="32" y="31"/>
                  </a:lnTo>
                  <a:lnTo>
                    <a:pt x="26" y="36"/>
                  </a:lnTo>
                  <a:lnTo>
                    <a:pt x="1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506" y="3763"/>
              <a:ext cx="21" cy="22"/>
            </a:xfrm>
            <a:custGeom>
              <a:avLst/>
              <a:gdLst>
                <a:gd name="T0" fmla="*/ 22 w 43"/>
                <a:gd name="T1" fmla="*/ 43 h 43"/>
                <a:gd name="T2" fmla="*/ 14 w 43"/>
                <a:gd name="T3" fmla="*/ 42 h 43"/>
                <a:gd name="T4" fmla="*/ 7 w 43"/>
                <a:gd name="T5" fmla="*/ 37 h 43"/>
                <a:gd name="T6" fmla="*/ 3 w 43"/>
                <a:gd name="T7" fmla="*/ 30 h 43"/>
                <a:gd name="T8" fmla="*/ 0 w 43"/>
                <a:gd name="T9" fmla="*/ 21 h 43"/>
                <a:gd name="T10" fmla="*/ 3 w 43"/>
                <a:gd name="T11" fmla="*/ 13 h 43"/>
                <a:gd name="T12" fmla="*/ 7 w 43"/>
                <a:gd name="T13" fmla="*/ 6 h 43"/>
                <a:gd name="T14" fmla="*/ 14 w 43"/>
                <a:gd name="T15" fmla="*/ 2 h 43"/>
                <a:gd name="T16" fmla="*/ 22 w 43"/>
                <a:gd name="T17" fmla="*/ 0 h 43"/>
                <a:gd name="T18" fmla="*/ 30 w 43"/>
                <a:gd name="T19" fmla="*/ 2 h 43"/>
                <a:gd name="T20" fmla="*/ 37 w 43"/>
                <a:gd name="T21" fmla="*/ 6 h 43"/>
                <a:gd name="T22" fmla="*/ 42 w 43"/>
                <a:gd name="T23" fmla="*/ 13 h 43"/>
                <a:gd name="T24" fmla="*/ 43 w 43"/>
                <a:gd name="T25" fmla="*/ 21 h 43"/>
                <a:gd name="T26" fmla="*/ 42 w 43"/>
                <a:gd name="T27" fmla="*/ 30 h 43"/>
                <a:gd name="T28" fmla="*/ 37 w 43"/>
                <a:gd name="T29" fmla="*/ 37 h 43"/>
                <a:gd name="T30" fmla="*/ 30 w 43"/>
                <a:gd name="T31" fmla="*/ 42 h 43"/>
                <a:gd name="T32" fmla="*/ 2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22" y="43"/>
                  </a:moveTo>
                  <a:lnTo>
                    <a:pt x="14" y="42"/>
                  </a:lnTo>
                  <a:lnTo>
                    <a:pt x="7" y="37"/>
                  </a:lnTo>
                  <a:lnTo>
                    <a:pt x="3" y="30"/>
                  </a:lnTo>
                  <a:lnTo>
                    <a:pt x="0" y="21"/>
                  </a:lnTo>
                  <a:lnTo>
                    <a:pt x="3" y="13"/>
                  </a:lnTo>
                  <a:lnTo>
                    <a:pt x="7" y="6"/>
                  </a:lnTo>
                  <a:lnTo>
                    <a:pt x="14" y="2"/>
                  </a:lnTo>
                  <a:lnTo>
                    <a:pt x="22" y="0"/>
                  </a:lnTo>
                  <a:lnTo>
                    <a:pt x="30" y="2"/>
                  </a:lnTo>
                  <a:lnTo>
                    <a:pt x="37" y="6"/>
                  </a:lnTo>
                  <a:lnTo>
                    <a:pt x="42" y="13"/>
                  </a:lnTo>
                  <a:lnTo>
                    <a:pt x="43" y="21"/>
                  </a:lnTo>
                  <a:lnTo>
                    <a:pt x="42" y="30"/>
                  </a:lnTo>
                  <a:lnTo>
                    <a:pt x="37" y="37"/>
                  </a:lnTo>
                  <a:lnTo>
                    <a:pt x="30" y="42"/>
                  </a:lnTo>
                  <a:lnTo>
                    <a:pt x="2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2536" y="3765"/>
              <a:ext cx="42" cy="52"/>
            </a:xfrm>
            <a:custGeom>
              <a:avLst/>
              <a:gdLst>
                <a:gd name="T0" fmla="*/ 61 w 85"/>
                <a:gd name="T1" fmla="*/ 90 h 104"/>
                <a:gd name="T2" fmla="*/ 25 w 85"/>
                <a:gd name="T3" fmla="*/ 24 h 104"/>
                <a:gd name="T4" fmla="*/ 25 w 85"/>
                <a:gd name="T5" fmla="*/ 0 h 104"/>
                <a:gd name="T6" fmla="*/ 85 w 85"/>
                <a:gd name="T7" fmla="*/ 104 h 104"/>
                <a:gd name="T8" fmla="*/ 0 w 85"/>
                <a:gd name="T9" fmla="*/ 104 h 104"/>
                <a:gd name="T10" fmla="*/ 0 w 85"/>
                <a:gd name="T11" fmla="*/ 90 h 104"/>
                <a:gd name="T12" fmla="*/ 61 w 85"/>
                <a:gd name="T13" fmla="*/ 90 h 104"/>
              </a:gdLst>
              <a:ahLst/>
              <a:cxnLst>
                <a:cxn ang="0">
                  <a:pos x="T0" y="T1"/>
                </a:cxn>
                <a:cxn ang="0">
                  <a:pos x="T2" y="T3"/>
                </a:cxn>
                <a:cxn ang="0">
                  <a:pos x="T4" y="T5"/>
                </a:cxn>
                <a:cxn ang="0">
                  <a:pos x="T6" y="T7"/>
                </a:cxn>
                <a:cxn ang="0">
                  <a:pos x="T8" y="T9"/>
                </a:cxn>
                <a:cxn ang="0">
                  <a:pos x="T10" y="T11"/>
                </a:cxn>
                <a:cxn ang="0">
                  <a:pos x="T12" y="T13"/>
                </a:cxn>
              </a:cxnLst>
              <a:rect l="0" t="0" r="r" b="b"/>
              <a:pathLst>
                <a:path w="85" h="104">
                  <a:moveTo>
                    <a:pt x="61" y="90"/>
                  </a:moveTo>
                  <a:lnTo>
                    <a:pt x="25" y="24"/>
                  </a:lnTo>
                  <a:lnTo>
                    <a:pt x="25" y="0"/>
                  </a:lnTo>
                  <a:lnTo>
                    <a:pt x="85" y="104"/>
                  </a:lnTo>
                  <a:lnTo>
                    <a:pt x="0" y="104"/>
                  </a:lnTo>
                  <a:lnTo>
                    <a:pt x="0" y="90"/>
                  </a:lnTo>
                  <a:lnTo>
                    <a:pt x="61"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2404" y="3908"/>
              <a:ext cx="203" cy="168"/>
            </a:xfrm>
            <a:custGeom>
              <a:avLst/>
              <a:gdLst>
                <a:gd name="T0" fmla="*/ 406 w 407"/>
                <a:gd name="T1" fmla="*/ 290 h 335"/>
                <a:gd name="T2" fmla="*/ 407 w 407"/>
                <a:gd name="T3" fmla="*/ 145 h 335"/>
                <a:gd name="T4" fmla="*/ 399 w 407"/>
                <a:gd name="T5" fmla="*/ 68 h 335"/>
                <a:gd name="T6" fmla="*/ 389 w 407"/>
                <a:gd name="T7" fmla="*/ 37 h 335"/>
                <a:gd name="T8" fmla="*/ 384 w 407"/>
                <a:gd name="T9" fmla="*/ 31 h 335"/>
                <a:gd name="T10" fmla="*/ 379 w 407"/>
                <a:gd name="T11" fmla="*/ 25 h 335"/>
                <a:gd name="T12" fmla="*/ 375 w 407"/>
                <a:gd name="T13" fmla="*/ 21 h 335"/>
                <a:gd name="T14" fmla="*/ 369 w 407"/>
                <a:gd name="T15" fmla="*/ 16 h 335"/>
                <a:gd name="T16" fmla="*/ 363 w 407"/>
                <a:gd name="T17" fmla="*/ 11 h 335"/>
                <a:gd name="T18" fmla="*/ 356 w 407"/>
                <a:gd name="T19" fmla="*/ 8 h 335"/>
                <a:gd name="T20" fmla="*/ 350 w 407"/>
                <a:gd name="T21" fmla="*/ 4 h 335"/>
                <a:gd name="T22" fmla="*/ 343 w 407"/>
                <a:gd name="T23" fmla="*/ 2 h 335"/>
                <a:gd name="T24" fmla="*/ 336 w 407"/>
                <a:gd name="T25" fmla="*/ 0 h 335"/>
                <a:gd name="T26" fmla="*/ 299 w 407"/>
                <a:gd name="T27" fmla="*/ 0 h 335"/>
                <a:gd name="T28" fmla="*/ 244 w 407"/>
                <a:gd name="T29" fmla="*/ 153 h 335"/>
                <a:gd name="T30" fmla="*/ 159 w 407"/>
                <a:gd name="T31" fmla="*/ 2 h 335"/>
                <a:gd name="T32" fmla="*/ 118 w 407"/>
                <a:gd name="T33" fmla="*/ 2 h 335"/>
                <a:gd name="T34" fmla="*/ 100 w 407"/>
                <a:gd name="T35" fmla="*/ 6 h 335"/>
                <a:gd name="T36" fmla="*/ 81 w 407"/>
                <a:gd name="T37" fmla="*/ 17 h 335"/>
                <a:gd name="T38" fmla="*/ 64 w 407"/>
                <a:gd name="T39" fmla="*/ 34 h 335"/>
                <a:gd name="T40" fmla="*/ 47 w 407"/>
                <a:gd name="T41" fmla="*/ 55 h 335"/>
                <a:gd name="T42" fmla="*/ 32 w 407"/>
                <a:gd name="T43" fmla="*/ 75 h 335"/>
                <a:gd name="T44" fmla="*/ 20 w 407"/>
                <a:gd name="T45" fmla="*/ 93 h 335"/>
                <a:gd name="T46" fmla="*/ 12 w 407"/>
                <a:gd name="T47" fmla="*/ 106 h 335"/>
                <a:gd name="T48" fmla="*/ 10 w 407"/>
                <a:gd name="T49" fmla="*/ 110 h 335"/>
                <a:gd name="T50" fmla="*/ 7 w 407"/>
                <a:gd name="T51" fmla="*/ 116 h 335"/>
                <a:gd name="T52" fmla="*/ 3 w 407"/>
                <a:gd name="T53" fmla="*/ 130 h 335"/>
                <a:gd name="T54" fmla="*/ 0 w 407"/>
                <a:gd name="T55" fmla="*/ 147 h 335"/>
                <a:gd name="T56" fmla="*/ 5 w 407"/>
                <a:gd name="T57" fmla="*/ 167 h 335"/>
                <a:gd name="T58" fmla="*/ 13 w 407"/>
                <a:gd name="T59" fmla="*/ 180 h 335"/>
                <a:gd name="T60" fmla="*/ 22 w 407"/>
                <a:gd name="T61" fmla="*/ 191 h 335"/>
                <a:gd name="T62" fmla="*/ 33 w 407"/>
                <a:gd name="T63" fmla="*/ 201 h 335"/>
                <a:gd name="T64" fmla="*/ 42 w 407"/>
                <a:gd name="T65" fmla="*/ 210 h 335"/>
                <a:gd name="T66" fmla="*/ 50 w 407"/>
                <a:gd name="T67" fmla="*/ 218 h 335"/>
                <a:gd name="T68" fmla="*/ 57 w 407"/>
                <a:gd name="T69" fmla="*/ 223 h 335"/>
                <a:gd name="T70" fmla="*/ 63 w 407"/>
                <a:gd name="T71" fmla="*/ 227 h 335"/>
                <a:gd name="T72" fmla="*/ 64 w 407"/>
                <a:gd name="T73" fmla="*/ 228 h 335"/>
                <a:gd name="T74" fmla="*/ 50 w 407"/>
                <a:gd name="T75" fmla="*/ 335 h 335"/>
                <a:gd name="T76" fmla="*/ 406 w 407"/>
                <a:gd name="T77" fmla="*/ 29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7" h="335">
                  <a:moveTo>
                    <a:pt x="406" y="290"/>
                  </a:moveTo>
                  <a:lnTo>
                    <a:pt x="407" y="145"/>
                  </a:lnTo>
                  <a:lnTo>
                    <a:pt x="399" y="68"/>
                  </a:lnTo>
                  <a:lnTo>
                    <a:pt x="389" y="37"/>
                  </a:lnTo>
                  <a:lnTo>
                    <a:pt x="384" y="31"/>
                  </a:lnTo>
                  <a:lnTo>
                    <a:pt x="379" y="25"/>
                  </a:lnTo>
                  <a:lnTo>
                    <a:pt x="375" y="21"/>
                  </a:lnTo>
                  <a:lnTo>
                    <a:pt x="369" y="16"/>
                  </a:lnTo>
                  <a:lnTo>
                    <a:pt x="363" y="11"/>
                  </a:lnTo>
                  <a:lnTo>
                    <a:pt x="356" y="8"/>
                  </a:lnTo>
                  <a:lnTo>
                    <a:pt x="350" y="4"/>
                  </a:lnTo>
                  <a:lnTo>
                    <a:pt x="343" y="2"/>
                  </a:lnTo>
                  <a:lnTo>
                    <a:pt x="336" y="0"/>
                  </a:lnTo>
                  <a:lnTo>
                    <a:pt x="299" y="0"/>
                  </a:lnTo>
                  <a:lnTo>
                    <a:pt x="244" y="153"/>
                  </a:lnTo>
                  <a:lnTo>
                    <a:pt x="159" y="2"/>
                  </a:lnTo>
                  <a:lnTo>
                    <a:pt x="118" y="2"/>
                  </a:lnTo>
                  <a:lnTo>
                    <a:pt x="100" y="6"/>
                  </a:lnTo>
                  <a:lnTo>
                    <a:pt x="81" y="17"/>
                  </a:lnTo>
                  <a:lnTo>
                    <a:pt x="64" y="34"/>
                  </a:lnTo>
                  <a:lnTo>
                    <a:pt x="47" y="55"/>
                  </a:lnTo>
                  <a:lnTo>
                    <a:pt x="32" y="75"/>
                  </a:lnTo>
                  <a:lnTo>
                    <a:pt x="20" y="93"/>
                  </a:lnTo>
                  <a:lnTo>
                    <a:pt x="12" y="106"/>
                  </a:lnTo>
                  <a:lnTo>
                    <a:pt x="10" y="110"/>
                  </a:lnTo>
                  <a:lnTo>
                    <a:pt x="7" y="116"/>
                  </a:lnTo>
                  <a:lnTo>
                    <a:pt x="3" y="130"/>
                  </a:lnTo>
                  <a:lnTo>
                    <a:pt x="0" y="147"/>
                  </a:lnTo>
                  <a:lnTo>
                    <a:pt x="5" y="167"/>
                  </a:lnTo>
                  <a:lnTo>
                    <a:pt x="13" y="180"/>
                  </a:lnTo>
                  <a:lnTo>
                    <a:pt x="22" y="191"/>
                  </a:lnTo>
                  <a:lnTo>
                    <a:pt x="33" y="201"/>
                  </a:lnTo>
                  <a:lnTo>
                    <a:pt x="42" y="210"/>
                  </a:lnTo>
                  <a:lnTo>
                    <a:pt x="50" y="218"/>
                  </a:lnTo>
                  <a:lnTo>
                    <a:pt x="57" y="223"/>
                  </a:lnTo>
                  <a:lnTo>
                    <a:pt x="63" y="227"/>
                  </a:lnTo>
                  <a:lnTo>
                    <a:pt x="64" y="228"/>
                  </a:lnTo>
                  <a:lnTo>
                    <a:pt x="50" y="335"/>
                  </a:lnTo>
                  <a:lnTo>
                    <a:pt x="406" y="29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460" y="3904"/>
              <a:ext cx="115" cy="80"/>
            </a:xfrm>
            <a:custGeom>
              <a:avLst/>
              <a:gdLst>
                <a:gd name="T0" fmla="*/ 31 w 230"/>
                <a:gd name="T1" fmla="*/ 53 h 160"/>
                <a:gd name="T2" fmla="*/ 0 w 230"/>
                <a:gd name="T3" fmla="*/ 32 h 160"/>
                <a:gd name="T4" fmla="*/ 25 w 230"/>
                <a:gd name="T5" fmla="*/ 3 h 160"/>
                <a:gd name="T6" fmla="*/ 41 w 230"/>
                <a:gd name="T7" fmla="*/ 3 h 160"/>
                <a:gd name="T8" fmla="*/ 20 w 230"/>
                <a:gd name="T9" fmla="*/ 30 h 160"/>
                <a:gd name="T10" fmla="*/ 49 w 230"/>
                <a:gd name="T11" fmla="*/ 50 h 160"/>
                <a:gd name="T12" fmla="*/ 45 w 230"/>
                <a:gd name="T13" fmla="*/ 54 h 160"/>
                <a:gd name="T14" fmla="*/ 40 w 230"/>
                <a:gd name="T15" fmla="*/ 61 h 160"/>
                <a:gd name="T16" fmla="*/ 33 w 230"/>
                <a:gd name="T17" fmla="*/ 69 h 160"/>
                <a:gd name="T18" fmla="*/ 30 w 230"/>
                <a:gd name="T19" fmla="*/ 72 h 160"/>
                <a:gd name="T20" fmla="*/ 128 w 230"/>
                <a:gd name="T21" fmla="*/ 143 h 160"/>
                <a:gd name="T22" fmla="*/ 202 w 230"/>
                <a:gd name="T23" fmla="*/ 71 h 160"/>
                <a:gd name="T24" fmla="*/ 186 w 230"/>
                <a:gd name="T25" fmla="*/ 49 h 160"/>
                <a:gd name="T26" fmla="*/ 212 w 230"/>
                <a:gd name="T27" fmla="*/ 30 h 160"/>
                <a:gd name="T28" fmla="*/ 196 w 230"/>
                <a:gd name="T29" fmla="*/ 0 h 160"/>
                <a:gd name="T30" fmla="*/ 211 w 230"/>
                <a:gd name="T31" fmla="*/ 1 h 160"/>
                <a:gd name="T32" fmla="*/ 230 w 230"/>
                <a:gd name="T33" fmla="*/ 32 h 160"/>
                <a:gd name="T34" fmla="*/ 203 w 230"/>
                <a:gd name="T35" fmla="*/ 52 h 160"/>
                <a:gd name="T36" fmla="*/ 224 w 230"/>
                <a:gd name="T37" fmla="*/ 73 h 160"/>
                <a:gd name="T38" fmla="*/ 129 w 230"/>
                <a:gd name="T39" fmla="*/ 160 h 160"/>
                <a:gd name="T40" fmla="*/ 8 w 230"/>
                <a:gd name="T41" fmla="*/ 78 h 160"/>
                <a:gd name="T42" fmla="*/ 31 w 230"/>
                <a:gd name="T43"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160">
                  <a:moveTo>
                    <a:pt x="31" y="53"/>
                  </a:moveTo>
                  <a:lnTo>
                    <a:pt x="0" y="32"/>
                  </a:lnTo>
                  <a:lnTo>
                    <a:pt x="25" y="3"/>
                  </a:lnTo>
                  <a:lnTo>
                    <a:pt x="41" y="3"/>
                  </a:lnTo>
                  <a:lnTo>
                    <a:pt x="20" y="30"/>
                  </a:lnTo>
                  <a:lnTo>
                    <a:pt x="49" y="50"/>
                  </a:lnTo>
                  <a:lnTo>
                    <a:pt x="45" y="54"/>
                  </a:lnTo>
                  <a:lnTo>
                    <a:pt x="40" y="61"/>
                  </a:lnTo>
                  <a:lnTo>
                    <a:pt x="33" y="69"/>
                  </a:lnTo>
                  <a:lnTo>
                    <a:pt x="30" y="72"/>
                  </a:lnTo>
                  <a:lnTo>
                    <a:pt x="128" y="143"/>
                  </a:lnTo>
                  <a:lnTo>
                    <a:pt x="202" y="71"/>
                  </a:lnTo>
                  <a:lnTo>
                    <a:pt x="186" y="49"/>
                  </a:lnTo>
                  <a:lnTo>
                    <a:pt x="212" y="30"/>
                  </a:lnTo>
                  <a:lnTo>
                    <a:pt x="196" y="0"/>
                  </a:lnTo>
                  <a:lnTo>
                    <a:pt x="211" y="1"/>
                  </a:lnTo>
                  <a:lnTo>
                    <a:pt x="230" y="32"/>
                  </a:lnTo>
                  <a:lnTo>
                    <a:pt x="203" y="52"/>
                  </a:lnTo>
                  <a:lnTo>
                    <a:pt x="224" y="73"/>
                  </a:lnTo>
                  <a:lnTo>
                    <a:pt x="129" y="160"/>
                  </a:lnTo>
                  <a:lnTo>
                    <a:pt x="8" y="78"/>
                  </a:lnTo>
                  <a:lnTo>
                    <a:pt x="3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2492" y="3908"/>
              <a:ext cx="53" cy="61"/>
            </a:xfrm>
            <a:custGeom>
              <a:avLst/>
              <a:gdLst>
                <a:gd name="T0" fmla="*/ 106 w 106"/>
                <a:gd name="T1" fmla="*/ 0 h 121"/>
                <a:gd name="T2" fmla="*/ 0 w 106"/>
                <a:gd name="T3" fmla="*/ 0 h 121"/>
                <a:gd name="T4" fmla="*/ 62 w 106"/>
                <a:gd name="T5" fmla="*/ 121 h 121"/>
                <a:gd name="T6" fmla="*/ 106 w 106"/>
                <a:gd name="T7" fmla="*/ 0 h 121"/>
              </a:gdLst>
              <a:ahLst/>
              <a:cxnLst>
                <a:cxn ang="0">
                  <a:pos x="T0" y="T1"/>
                </a:cxn>
                <a:cxn ang="0">
                  <a:pos x="T2" y="T3"/>
                </a:cxn>
                <a:cxn ang="0">
                  <a:pos x="T4" y="T5"/>
                </a:cxn>
                <a:cxn ang="0">
                  <a:pos x="T6" y="T7"/>
                </a:cxn>
              </a:cxnLst>
              <a:rect l="0" t="0" r="r" b="b"/>
              <a:pathLst>
                <a:path w="106" h="121">
                  <a:moveTo>
                    <a:pt x="106" y="0"/>
                  </a:moveTo>
                  <a:lnTo>
                    <a:pt x="0" y="0"/>
                  </a:lnTo>
                  <a:lnTo>
                    <a:pt x="62" y="121"/>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2507" y="3903"/>
              <a:ext cx="26" cy="72"/>
            </a:xfrm>
            <a:custGeom>
              <a:avLst/>
              <a:gdLst>
                <a:gd name="T0" fmla="*/ 31 w 52"/>
                <a:gd name="T1" fmla="*/ 142 h 142"/>
                <a:gd name="T2" fmla="*/ 0 w 52"/>
                <a:gd name="T3" fmla="*/ 83 h 142"/>
                <a:gd name="T4" fmla="*/ 17 w 52"/>
                <a:gd name="T5" fmla="*/ 31 h 142"/>
                <a:gd name="T6" fmla="*/ 15 w 52"/>
                <a:gd name="T7" fmla="*/ 28 h 142"/>
                <a:gd name="T8" fmla="*/ 12 w 52"/>
                <a:gd name="T9" fmla="*/ 25 h 142"/>
                <a:gd name="T10" fmla="*/ 11 w 52"/>
                <a:gd name="T11" fmla="*/ 21 h 142"/>
                <a:gd name="T12" fmla="*/ 10 w 52"/>
                <a:gd name="T13" fmla="*/ 17 h 142"/>
                <a:gd name="T14" fmla="*/ 11 w 52"/>
                <a:gd name="T15" fmla="*/ 10 h 142"/>
                <a:gd name="T16" fmla="*/ 15 w 52"/>
                <a:gd name="T17" fmla="*/ 4 h 142"/>
                <a:gd name="T18" fmla="*/ 19 w 52"/>
                <a:gd name="T19" fmla="*/ 1 h 142"/>
                <a:gd name="T20" fmla="*/ 26 w 52"/>
                <a:gd name="T21" fmla="*/ 0 h 142"/>
                <a:gd name="T22" fmla="*/ 33 w 52"/>
                <a:gd name="T23" fmla="*/ 1 h 142"/>
                <a:gd name="T24" fmla="*/ 39 w 52"/>
                <a:gd name="T25" fmla="*/ 4 h 142"/>
                <a:gd name="T26" fmla="*/ 42 w 52"/>
                <a:gd name="T27" fmla="*/ 10 h 142"/>
                <a:gd name="T28" fmla="*/ 43 w 52"/>
                <a:gd name="T29" fmla="*/ 17 h 142"/>
                <a:gd name="T30" fmla="*/ 42 w 52"/>
                <a:gd name="T31" fmla="*/ 21 h 142"/>
                <a:gd name="T32" fmla="*/ 41 w 52"/>
                <a:gd name="T33" fmla="*/ 25 h 142"/>
                <a:gd name="T34" fmla="*/ 39 w 52"/>
                <a:gd name="T35" fmla="*/ 28 h 142"/>
                <a:gd name="T36" fmla="*/ 35 w 52"/>
                <a:gd name="T37" fmla="*/ 31 h 142"/>
                <a:gd name="T38" fmla="*/ 52 w 52"/>
                <a:gd name="T39" fmla="*/ 81 h 142"/>
                <a:gd name="T40" fmla="*/ 31 w 52"/>
                <a:gd name="T4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42">
                  <a:moveTo>
                    <a:pt x="31" y="142"/>
                  </a:moveTo>
                  <a:lnTo>
                    <a:pt x="0" y="83"/>
                  </a:lnTo>
                  <a:lnTo>
                    <a:pt x="17" y="31"/>
                  </a:lnTo>
                  <a:lnTo>
                    <a:pt x="15" y="28"/>
                  </a:lnTo>
                  <a:lnTo>
                    <a:pt x="12" y="25"/>
                  </a:lnTo>
                  <a:lnTo>
                    <a:pt x="11" y="21"/>
                  </a:lnTo>
                  <a:lnTo>
                    <a:pt x="10" y="17"/>
                  </a:lnTo>
                  <a:lnTo>
                    <a:pt x="11" y="10"/>
                  </a:lnTo>
                  <a:lnTo>
                    <a:pt x="15" y="4"/>
                  </a:lnTo>
                  <a:lnTo>
                    <a:pt x="19" y="1"/>
                  </a:lnTo>
                  <a:lnTo>
                    <a:pt x="26" y="0"/>
                  </a:lnTo>
                  <a:lnTo>
                    <a:pt x="33" y="1"/>
                  </a:lnTo>
                  <a:lnTo>
                    <a:pt x="39" y="4"/>
                  </a:lnTo>
                  <a:lnTo>
                    <a:pt x="42" y="10"/>
                  </a:lnTo>
                  <a:lnTo>
                    <a:pt x="43" y="17"/>
                  </a:lnTo>
                  <a:lnTo>
                    <a:pt x="42" y="21"/>
                  </a:lnTo>
                  <a:lnTo>
                    <a:pt x="41" y="25"/>
                  </a:lnTo>
                  <a:lnTo>
                    <a:pt x="39" y="28"/>
                  </a:lnTo>
                  <a:lnTo>
                    <a:pt x="35" y="31"/>
                  </a:lnTo>
                  <a:lnTo>
                    <a:pt x="52" y="81"/>
                  </a:lnTo>
                  <a:lnTo>
                    <a:pt x="31"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413" y="3983"/>
              <a:ext cx="150" cy="66"/>
            </a:xfrm>
            <a:custGeom>
              <a:avLst/>
              <a:gdLst>
                <a:gd name="T0" fmla="*/ 185 w 299"/>
                <a:gd name="T1" fmla="*/ 131 h 131"/>
                <a:gd name="T2" fmla="*/ 178 w 299"/>
                <a:gd name="T3" fmla="*/ 131 h 131"/>
                <a:gd name="T4" fmla="*/ 169 w 299"/>
                <a:gd name="T5" fmla="*/ 131 h 131"/>
                <a:gd name="T6" fmla="*/ 158 w 299"/>
                <a:gd name="T7" fmla="*/ 129 h 131"/>
                <a:gd name="T8" fmla="*/ 146 w 299"/>
                <a:gd name="T9" fmla="*/ 126 h 131"/>
                <a:gd name="T10" fmla="*/ 132 w 299"/>
                <a:gd name="T11" fmla="*/ 124 h 131"/>
                <a:gd name="T12" fmla="*/ 119 w 299"/>
                <a:gd name="T13" fmla="*/ 121 h 131"/>
                <a:gd name="T14" fmla="*/ 104 w 299"/>
                <a:gd name="T15" fmla="*/ 116 h 131"/>
                <a:gd name="T16" fmla="*/ 90 w 299"/>
                <a:gd name="T17" fmla="*/ 111 h 131"/>
                <a:gd name="T18" fmla="*/ 75 w 299"/>
                <a:gd name="T19" fmla="*/ 106 h 131"/>
                <a:gd name="T20" fmla="*/ 61 w 299"/>
                <a:gd name="T21" fmla="*/ 101 h 131"/>
                <a:gd name="T22" fmla="*/ 47 w 299"/>
                <a:gd name="T23" fmla="*/ 95 h 131"/>
                <a:gd name="T24" fmla="*/ 34 w 299"/>
                <a:gd name="T25" fmla="*/ 88 h 131"/>
                <a:gd name="T26" fmla="*/ 23 w 299"/>
                <a:gd name="T27" fmla="*/ 83 h 131"/>
                <a:gd name="T28" fmla="*/ 14 w 299"/>
                <a:gd name="T29" fmla="*/ 77 h 131"/>
                <a:gd name="T30" fmla="*/ 6 w 299"/>
                <a:gd name="T31" fmla="*/ 71 h 131"/>
                <a:gd name="T32" fmla="*/ 0 w 299"/>
                <a:gd name="T33" fmla="*/ 65 h 131"/>
                <a:gd name="T34" fmla="*/ 55 w 299"/>
                <a:gd name="T35" fmla="*/ 0 h 131"/>
                <a:gd name="T36" fmla="*/ 61 w 299"/>
                <a:gd name="T37" fmla="*/ 10 h 131"/>
                <a:gd name="T38" fmla="*/ 68 w 299"/>
                <a:gd name="T39" fmla="*/ 17 h 131"/>
                <a:gd name="T40" fmla="*/ 76 w 299"/>
                <a:gd name="T41" fmla="*/ 23 h 131"/>
                <a:gd name="T42" fmla="*/ 86 w 299"/>
                <a:gd name="T43" fmla="*/ 27 h 131"/>
                <a:gd name="T44" fmla="*/ 96 w 299"/>
                <a:gd name="T45" fmla="*/ 32 h 131"/>
                <a:gd name="T46" fmla="*/ 108 w 299"/>
                <a:gd name="T47" fmla="*/ 38 h 131"/>
                <a:gd name="T48" fmla="*/ 122 w 299"/>
                <a:gd name="T49" fmla="*/ 42 h 131"/>
                <a:gd name="T50" fmla="*/ 138 w 299"/>
                <a:gd name="T51" fmla="*/ 47 h 131"/>
                <a:gd name="T52" fmla="*/ 153 w 299"/>
                <a:gd name="T53" fmla="*/ 51 h 131"/>
                <a:gd name="T54" fmla="*/ 169 w 299"/>
                <a:gd name="T55" fmla="*/ 54 h 131"/>
                <a:gd name="T56" fmla="*/ 185 w 299"/>
                <a:gd name="T57" fmla="*/ 56 h 131"/>
                <a:gd name="T58" fmla="*/ 199 w 299"/>
                <a:gd name="T59" fmla="*/ 56 h 131"/>
                <a:gd name="T60" fmla="*/ 206 w 299"/>
                <a:gd name="T61" fmla="*/ 46 h 131"/>
                <a:gd name="T62" fmla="*/ 212 w 299"/>
                <a:gd name="T63" fmla="*/ 35 h 131"/>
                <a:gd name="T64" fmla="*/ 218 w 299"/>
                <a:gd name="T65" fmla="*/ 27 h 131"/>
                <a:gd name="T66" fmla="*/ 223 w 299"/>
                <a:gd name="T67" fmla="*/ 20 h 131"/>
                <a:gd name="T68" fmla="*/ 228 w 299"/>
                <a:gd name="T69" fmla="*/ 16 h 131"/>
                <a:gd name="T70" fmla="*/ 234 w 299"/>
                <a:gd name="T71" fmla="*/ 13 h 131"/>
                <a:gd name="T72" fmla="*/ 241 w 299"/>
                <a:gd name="T73" fmla="*/ 12 h 131"/>
                <a:gd name="T74" fmla="*/ 248 w 299"/>
                <a:gd name="T75" fmla="*/ 13 h 131"/>
                <a:gd name="T76" fmla="*/ 252 w 299"/>
                <a:gd name="T77" fmla="*/ 22 h 131"/>
                <a:gd name="T78" fmla="*/ 252 w 299"/>
                <a:gd name="T79" fmla="*/ 35 h 131"/>
                <a:gd name="T80" fmla="*/ 250 w 299"/>
                <a:gd name="T81" fmla="*/ 49 h 131"/>
                <a:gd name="T82" fmla="*/ 249 w 299"/>
                <a:gd name="T83" fmla="*/ 55 h 131"/>
                <a:gd name="T84" fmla="*/ 299 w 299"/>
                <a:gd name="T85" fmla="*/ 48 h 131"/>
                <a:gd name="T86" fmla="*/ 284 w 299"/>
                <a:gd name="T87" fmla="*/ 128 h 131"/>
                <a:gd name="T88" fmla="*/ 274 w 299"/>
                <a:gd name="T89" fmla="*/ 129 h 131"/>
                <a:gd name="T90" fmla="*/ 260 w 299"/>
                <a:gd name="T91" fmla="*/ 129 h 131"/>
                <a:gd name="T92" fmla="*/ 243 w 299"/>
                <a:gd name="T93" fmla="*/ 130 h 131"/>
                <a:gd name="T94" fmla="*/ 227 w 299"/>
                <a:gd name="T95" fmla="*/ 130 h 131"/>
                <a:gd name="T96" fmla="*/ 211 w 299"/>
                <a:gd name="T97" fmla="*/ 131 h 131"/>
                <a:gd name="T98" fmla="*/ 198 w 299"/>
                <a:gd name="T99" fmla="*/ 131 h 131"/>
                <a:gd name="T100" fmla="*/ 189 w 299"/>
                <a:gd name="T101" fmla="*/ 131 h 131"/>
                <a:gd name="T102" fmla="*/ 185 w 299"/>
                <a:gd name="T10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9" h="131">
                  <a:moveTo>
                    <a:pt x="185" y="131"/>
                  </a:moveTo>
                  <a:lnTo>
                    <a:pt x="178" y="131"/>
                  </a:lnTo>
                  <a:lnTo>
                    <a:pt x="169" y="131"/>
                  </a:lnTo>
                  <a:lnTo>
                    <a:pt x="158" y="129"/>
                  </a:lnTo>
                  <a:lnTo>
                    <a:pt x="146" y="126"/>
                  </a:lnTo>
                  <a:lnTo>
                    <a:pt x="132" y="124"/>
                  </a:lnTo>
                  <a:lnTo>
                    <a:pt x="119" y="121"/>
                  </a:lnTo>
                  <a:lnTo>
                    <a:pt x="104" y="116"/>
                  </a:lnTo>
                  <a:lnTo>
                    <a:pt x="90" y="111"/>
                  </a:lnTo>
                  <a:lnTo>
                    <a:pt x="75" y="106"/>
                  </a:lnTo>
                  <a:lnTo>
                    <a:pt x="61" y="101"/>
                  </a:lnTo>
                  <a:lnTo>
                    <a:pt x="47" y="95"/>
                  </a:lnTo>
                  <a:lnTo>
                    <a:pt x="34" y="88"/>
                  </a:lnTo>
                  <a:lnTo>
                    <a:pt x="23" y="83"/>
                  </a:lnTo>
                  <a:lnTo>
                    <a:pt x="14" y="77"/>
                  </a:lnTo>
                  <a:lnTo>
                    <a:pt x="6" y="71"/>
                  </a:lnTo>
                  <a:lnTo>
                    <a:pt x="0" y="65"/>
                  </a:lnTo>
                  <a:lnTo>
                    <a:pt x="55" y="0"/>
                  </a:lnTo>
                  <a:lnTo>
                    <a:pt x="61" y="10"/>
                  </a:lnTo>
                  <a:lnTo>
                    <a:pt x="68" y="17"/>
                  </a:lnTo>
                  <a:lnTo>
                    <a:pt x="76" y="23"/>
                  </a:lnTo>
                  <a:lnTo>
                    <a:pt x="86" y="27"/>
                  </a:lnTo>
                  <a:lnTo>
                    <a:pt x="96" y="32"/>
                  </a:lnTo>
                  <a:lnTo>
                    <a:pt x="108" y="38"/>
                  </a:lnTo>
                  <a:lnTo>
                    <a:pt x="122" y="42"/>
                  </a:lnTo>
                  <a:lnTo>
                    <a:pt x="138" y="47"/>
                  </a:lnTo>
                  <a:lnTo>
                    <a:pt x="153" y="51"/>
                  </a:lnTo>
                  <a:lnTo>
                    <a:pt x="169" y="54"/>
                  </a:lnTo>
                  <a:lnTo>
                    <a:pt x="185" y="56"/>
                  </a:lnTo>
                  <a:lnTo>
                    <a:pt x="199" y="56"/>
                  </a:lnTo>
                  <a:lnTo>
                    <a:pt x="206" y="46"/>
                  </a:lnTo>
                  <a:lnTo>
                    <a:pt x="212" y="35"/>
                  </a:lnTo>
                  <a:lnTo>
                    <a:pt x="218" y="27"/>
                  </a:lnTo>
                  <a:lnTo>
                    <a:pt x="223" y="20"/>
                  </a:lnTo>
                  <a:lnTo>
                    <a:pt x="228" y="16"/>
                  </a:lnTo>
                  <a:lnTo>
                    <a:pt x="234" y="13"/>
                  </a:lnTo>
                  <a:lnTo>
                    <a:pt x="241" y="12"/>
                  </a:lnTo>
                  <a:lnTo>
                    <a:pt x="248" y="13"/>
                  </a:lnTo>
                  <a:lnTo>
                    <a:pt x="252" y="22"/>
                  </a:lnTo>
                  <a:lnTo>
                    <a:pt x="252" y="35"/>
                  </a:lnTo>
                  <a:lnTo>
                    <a:pt x="250" y="49"/>
                  </a:lnTo>
                  <a:lnTo>
                    <a:pt x="249" y="55"/>
                  </a:lnTo>
                  <a:lnTo>
                    <a:pt x="299" y="48"/>
                  </a:lnTo>
                  <a:lnTo>
                    <a:pt x="284" y="128"/>
                  </a:lnTo>
                  <a:lnTo>
                    <a:pt x="274" y="129"/>
                  </a:lnTo>
                  <a:lnTo>
                    <a:pt x="260" y="129"/>
                  </a:lnTo>
                  <a:lnTo>
                    <a:pt x="243" y="130"/>
                  </a:lnTo>
                  <a:lnTo>
                    <a:pt x="227" y="130"/>
                  </a:lnTo>
                  <a:lnTo>
                    <a:pt x="211" y="131"/>
                  </a:lnTo>
                  <a:lnTo>
                    <a:pt x="198" y="131"/>
                  </a:lnTo>
                  <a:lnTo>
                    <a:pt x="189" y="131"/>
                  </a:lnTo>
                  <a:lnTo>
                    <a:pt x="185"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402" y="3969"/>
              <a:ext cx="107" cy="71"/>
            </a:xfrm>
            <a:custGeom>
              <a:avLst/>
              <a:gdLst>
                <a:gd name="T0" fmla="*/ 196 w 213"/>
                <a:gd name="T1" fmla="*/ 143 h 143"/>
                <a:gd name="T2" fmla="*/ 179 w 213"/>
                <a:gd name="T3" fmla="*/ 141 h 143"/>
                <a:gd name="T4" fmla="*/ 158 w 213"/>
                <a:gd name="T5" fmla="*/ 136 h 143"/>
                <a:gd name="T6" fmla="*/ 134 w 213"/>
                <a:gd name="T7" fmla="*/ 128 h 143"/>
                <a:gd name="T8" fmla="*/ 108 w 213"/>
                <a:gd name="T9" fmla="*/ 120 h 143"/>
                <a:gd name="T10" fmla="*/ 84 w 213"/>
                <a:gd name="T11" fmla="*/ 109 h 143"/>
                <a:gd name="T12" fmla="*/ 61 w 213"/>
                <a:gd name="T13" fmla="*/ 100 h 143"/>
                <a:gd name="T14" fmla="*/ 44 w 213"/>
                <a:gd name="T15" fmla="*/ 91 h 143"/>
                <a:gd name="T16" fmla="*/ 31 w 213"/>
                <a:gd name="T17" fmla="*/ 83 h 143"/>
                <a:gd name="T18" fmla="*/ 20 w 213"/>
                <a:gd name="T19" fmla="*/ 73 h 143"/>
                <a:gd name="T20" fmla="*/ 12 w 213"/>
                <a:gd name="T21" fmla="*/ 65 h 143"/>
                <a:gd name="T22" fmla="*/ 5 w 213"/>
                <a:gd name="T23" fmla="*/ 55 h 143"/>
                <a:gd name="T24" fmla="*/ 1 w 213"/>
                <a:gd name="T25" fmla="*/ 46 h 143"/>
                <a:gd name="T26" fmla="*/ 0 w 213"/>
                <a:gd name="T27" fmla="*/ 37 h 143"/>
                <a:gd name="T28" fmla="*/ 0 w 213"/>
                <a:gd name="T29" fmla="*/ 26 h 143"/>
                <a:gd name="T30" fmla="*/ 3 w 213"/>
                <a:gd name="T31" fmla="*/ 14 h 143"/>
                <a:gd name="T32" fmla="*/ 8 w 213"/>
                <a:gd name="T33" fmla="*/ 0 h 143"/>
                <a:gd name="T34" fmla="*/ 65 w 213"/>
                <a:gd name="T35" fmla="*/ 24 h 143"/>
                <a:gd name="T36" fmla="*/ 65 w 213"/>
                <a:gd name="T37" fmla="*/ 35 h 143"/>
                <a:gd name="T38" fmla="*/ 69 w 213"/>
                <a:gd name="T39" fmla="*/ 45 h 143"/>
                <a:gd name="T40" fmla="*/ 75 w 213"/>
                <a:gd name="T41" fmla="*/ 54 h 143"/>
                <a:gd name="T42" fmla="*/ 83 w 213"/>
                <a:gd name="T43" fmla="*/ 60 h 143"/>
                <a:gd name="T44" fmla="*/ 103 w 213"/>
                <a:gd name="T45" fmla="*/ 69 h 143"/>
                <a:gd name="T46" fmla="*/ 122 w 213"/>
                <a:gd name="T47" fmla="*/ 77 h 143"/>
                <a:gd name="T48" fmla="*/ 142 w 213"/>
                <a:gd name="T49" fmla="*/ 83 h 143"/>
                <a:gd name="T50" fmla="*/ 159 w 213"/>
                <a:gd name="T51" fmla="*/ 88 h 143"/>
                <a:gd name="T52" fmla="*/ 175 w 213"/>
                <a:gd name="T53" fmla="*/ 91 h 143"/>
                <a:gd name="T54" fmla="*/ 190 w 213"/>
                <a:gd name="T55" fmla="*/ 94 h 143"/>
                <a:gd name="T56" fmla="*/ 203 w 213"/>
                <a:gd name="T57" fmla="*/ 96 h 143"/>
                <a:gd name="T58" fmla="*/ 213 w 213"/>
                <a:gd name="T59" fmla="*/ 97 h 143"/>
                <a:gd name="T60" fmla="*/ 196 w 213"/>
                <a:gd name="T6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3" h="143">
                  <a:moveTo>
                    <a:pt x="196" y="143"/>
                  </a:moveTo>
                  <a:lnTo>
                    <a:pt x="179" y="141"/>
                  </a:lnTo>
                  <a:lnTo>
                    <a:pt x="158" y="136"/>
                  </a:lnTo>
                  <a:lnTo>
                    <a:pt x="134" y="128"/>
                  </a:lnTo>
                  <a:lnTo>
                    <a:pt x="108" y="120"/>
                  </a:lnTo>
                  <a:lnTo>
                    <a:pt x="84" y="109"/>
                  </a:lnTo>
                  <a:lnTo>
                    <a:pt x="61" y="100"/>
                  </a:lnTo>
                  <a:lnTo>
                    <a:pt x="44" y="91"/>
                  </a:lnTo>
                  <a:lnTo>
                    <a:pt x="31" y="83"/>
                  </a:lnTo>
                  <a:lnTo>
                    <a:pt x="20" y="73"/>
                  </a:lnTo>
                  <a:lnTo>
                    <a:pt x="12" y="65"/>
                  </a:lnTo>
                  <a:lnTo>
                    <a:pt x="5" y="55"/>
                  </a:lnTo>
                  <a:lnTo>
                    <a:pt x="1" y="46"/>
                  </a:lnTo>
                  <a:lnTo>
                    <a:pt x="0" y="37"/>
                  </a:lnTo>
                  <a:lnTo>
                    <a:pt x="0" y="26"/>
                  </a:lnTo>
                  <a:lnTo>
                    <a:pt x="3" y="14"/>
                  </a:lnTo>
                  <a:lnTo>
                    <a:pt x="8" y="0"/>
                  </a:lnTo>
                  <a:lnTo>
                    <a:pt x="65" y="24"/>
                  </a:lnTo>
                  <a:lnTo>
                    <a:pt x="65" y="35"/>
                  </a:lnTo>
                  <a:lnTo>
                    <a:pt x="69" y="45"/>
                  </a:lnTo>
                  <a:lnTo>
                    <a:pt x="75" y="54"/>
                  </a:lnTo>
                  <a:lnTo>
                    <a:pt x="83" y="60"/>
                  </a:lnTo>
                  <a:lnTo>
                    <a:pt x="103" y="69"/>
                  </a:lnTo>
                  <a:lnTo>
                    <a:pt x="122" y="77"/>
                  </a:lnTo>
                  <a:lnTo>
                    <a:pt x="142" y="83"/>
                  </a:lnTo>
                  <a:lnTo>
                    <a:pt x="159" y="88"/>
                  </a:lnTo>
                  <a:lnTo>
                    <a:pt x="175" y="91"/>
                  </a:lnTo>
                  <a:lnTo>
                    <a:pt x="190" y="94"/>
                  </a:lnTo>
                  <a:lnTo>
                    <a:pt x="203" y="96"/>
                  </a:lnTo>
                  <a:lnTo>
                    <a:pt x="213" y="97"/>
                  </a:lnTo>
                  <a:lnTo>
                    <a:pt x="196" y="1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511" y="3998"/>
              <a:ext cx="42" cy="41"/>
            </a:xfrm>
            <a:custGeom>
              <a:avLst/>
              <a:gdLst>
                <a:gd name="T0" fmla="*/ 13 w 83"/>
                <a:gd name="T1" fmla="*/ 37 h 82"/>
                <a:gd name="T2" fmla="*/ 19 w 83"/>
                <a:gd name="T3" fmla="*/ 24 h 82"/>
                <a:gd name="T4" fmla="*/ 28 w 83"/>
                <a:gd name="T5" fmla="*/ 11 h 82"/>
                <a:gd name="T6" fmla="*/ 36 w 83"/>
                <a:gd name="T7" fmla="*/ 3 h 82"/>
                <a:gd name="T8" fmla="*/ 41 w 83"/>
                <a:gd name="T9" fmla="*/ 0 h 82"/>
                <a:gd name="T10" fmla="*/ 44 w 83"/>
                <a:gd name="T11" fmla="*/ 6 h 82"/>
                <a:gd name="T12" fmla="*/ 41 w 83"/>
                <a:gd name="T13" fmla="*/ 18 h 82"/>
                <a:gd name="T14" fmla="*/ 38 w 83"/>
                <a:gd name="T15" fmla="*/ 31 h 82"/>
                <a:gd name="T16" fmla="*/ 36 w 83"/>
                <a:gd name="T17" fmla="*/ 37 h 82"/>
                <a:gd name="T18" fmla="*/ 83 w 83"/>
                <a:gd name="T19" fmla="*/ 35 h 82"/>
                <a:gd name="T20" fmla="*/ 76 w 83"/>
                <a:gd name="T21" fmla="*/ 82 h 82"/>
                <a:gd name="T22" fmla="*/ 69 w 83"/>
                <a:gd name="T23" fmla="*/ 82 h 82"/>
                <a:gd name="T24" fmla="*/ 62 w 83"/>
                <a:gd name="T25" fmla="*/ 82 h 82"/>
                <a:gd name="T26" fmla="*/ 55 w 83"/>
                <a:gd name="T27" fmla="*/ 82 h 82"/>
                <a:gd name="T28" fmla="*/ 48 w 83"/>
                <a:gd name="T29" fmla="*/ 82 h 82"/>
                <a:gd name="T30" fmla="*/ 43 w 83"/>
                <a:gd name="T31" fmla="*/ 82 h 82"/>
                <a:gd name="T32" fmla="*/ 37 w 83"/>
                <a:gd name="T33" fmla="*/ 82 h 82"/>
                <a:gd name="T34" fmla="*/ 32 w 83"/>
                <a:gd name="T35" fmla="*/ 82 h 82"/>
                <a:gd name="T36" fmla="*/ 30 w 83"/>
                <a:gd name="T37" fmla="*/ 82 h 82"/>
                <a:gd name="T38" fmla="*/ 22 w 83"/>
                <a:gd name="T39" fmla="*/ 80 h 82"/>
                <a:gd name="T40" fmla="*/ 15 w 83"/>
                <a:gd name="T41" fmla="*/ 78 h 82"/>
                <a:gd name="T42" fmla="*/ 8 w 83"/>
                <a:gd name="T43" fmla="*/ 76 h 82"/>
                <a:gd name="T44" fmla="*/ 0 w 83"/>
                <a:gd name="T45" fmla="*/ 72 h 82"/>
                <a:gd name="T46" fmla="*/ 13 w 83"/>
                <a:gd name="T47"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82">
                  <a:moveTo>
                    <a:pt x="13" y="37"/>
                  </a:moveTo>
                  <a:lnTo>
                    <a:pt x="19" y="24"/>
                  </a:lnTo>
                  <a:lnTo>
                    <a:pt x="28" y="11"/>
                  </a:lnTo>
                  <a:lnTo>
                    <a:pt x="36" y="3"/>
                  </a:lnTo>
                  <a:lnTo>
                    <a:pt x="41" y="0"/>
                  </a:lnTo>
                  <a:lnTo>
                    <a:pt x="44" y="6"/>
                  </a:lnTo>
                  <a:lnTo>
                    <a:pt x="41" y="18"/>
                  </a:lnTo>
                  <a:lnTo>
                    <a:pt x="38" y="31"/>
                  </a:lnTo>
                  <a:lnTo>
                    <a:pt x="36" y="37"/>
                  </a:lnTo>
                  <a:lnTo>
                    <a:pt x="83" y="35"/>
                  </a:lnTo>
                  <a:lnTo>
                    <a:pt x="76" y="82"/>
                  </a:lnTo>
                  <a:lnTo>
                    <a:pt x="69" y="82"/>
                  </a:lnTo>
                  <a:lnTo>
                    <a:pt x="62" y="82"/>
                  </a:lnTo>
                  <a:lnTo>
                    <a:pt x="55" y="82"/>
                  </a:lnTo>
                  <a:lnTo>
                    <a:pt x="48" y="82"/>
                  </a:lnTo>
                  <a:lnTo>
                    <a:pt x="43" y="82"/>
                  </a:lnTo>
                  <a:lnTo>
                    <a:pt x="37" y="82"/>
                  </a:lnTo>
                  <a:lnTo>
                    <a:pt x="32" y="82"/>
                  </a:lnTo>
                  <a:lnTo>
                    <a:pt x="30" y="82"/>
                  </a:lnTo>
                  <a:lnTo>
                    <a:pt x="22" y="80"/>
                  </a:lnTo>
                  <a:lnTo>
                    <a:pt x="15" y="78"/>
                  </a:lnTo>
                  <a:lnTo>
                    <a:pt x="8" y="76"/>
                  </a:lnTo>
                  <a:lnTo>
                    <a:pt x="0" y="72"/>
                  </a:lnTo>
                  <a:lnTo>
                    <a:pt x="13" y="37"/>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29"/>
            <p:cNvSpPr>
              <a:spLocks/>
            </p:cNvSpPr>
            <p:nvPr/>
          </p:nvSpPr>
          <p:spPr bwMode="auto">
            <a:xfrm>
              <a:off x="2453" y="3703"/>
              <a:ext cx="145" cy="93"/>
            </a:xfrm>
            <a:custGeom>
              <a:avLst/>
              <a:gdLst>
                <a:gd name="T0" fmla="*/ 11 w 289"/>
                <a:gd name="T1" fmla="*/ 68 h 187"/>
                <a:gd name="T2" fmla="*/ 19 w 289"/>
                <a:gd name="T3" fmla="*/ 60 h 187"/>
                <a:gd name="T4" fmla="*/ 28 w 289"/>
                <a:gd name="T5" fmla="*/ 53 h 187"/>
                <a:gd name="T6" fmla="*/ 40 w 289"/>
                <a:gd name="T7" fmla="*/ 49 h 187"/>
                <a:gd name="T8" fmla="*/ 49 w 289"/>
                <a:gd name="T9" fmla="*/ 43 h 187"/>
                <a:gd name="T10" fmla="*/ 58 w 289"/>
                <a:gd name="T11" fmla="*/ 35 h 187"/>
                <a:gd name="T12" fmla="*/ 71 w 289"/>
                <a:gd name="T13" fmla="*/ 28 h 187"/>
                <a:gd name="T14" fmla="*/ 88 w 289"/>
                <a:gd name="T15" fmla="*/ 21 h 187"/>
                <a:gd name="T16" fmla="*/ 104 w 289"/>
                <a:gd name="T17" fmla="*/ 15 h 187"/>
                <a:gd name="T18" fmla="*/ 119 w 289"/>
                <a:gd name="T19" fmla="*/ 11 h 187"/>
                <a:gd name="T20" fmla="*/ 135 w 289"/>
                <a:gd name="T21" fmla="*/ 7 h 187"/>
                <a:gd name="T22" fmla="*/ 153 w 289"/>
                <a:gd name="T23" fmla="*/ 4 h 187"/>
                <a:gd name="T24" fmla="*/ 168 w 289"/>
                <a:gd name="T25" fmla="*/ 3 h 187"/>
                <a:gd name="T26" fmla="*/ 178 w 289"/>
                <a:gd name="T27" fmla="*/ 2 h 187"/>
                <a:gd name="T28" fmla="*/ 188 w 289"/>
                <a:gd name="T29" fmla="*/ 0 h 187"/>
                <a:gd name="T30" fmla="*/ 199 w 289"/>
                <a:gd name="T31" fmla="*/ 0 h 187"/>
                <a:gd name="T32" fmla="*/ 210 w 289"/>
                <a:gd name="T33" fmla="*/ 0 h 187"/>
                <a:gd name="T34" fmla="*/ 222 w 289"/>
                <a:gd name="T35" fmla="*/ 0 h 187"/>
                <a:gd name="T36" fmla="*/ 233 w 289"/>
                <a:gd name="T37" fmla="*/ 2 h 187"/>
                <a:gd name="T38" fmla="*/ 245 w 289"/>
                <a:gd name="T39" fmla="*/ 3 h 187"/>
                <a:gd name="T40" fmla="*/ 258 w 289"/>
                <a:gd name="T41" fmla="*/ 5 h 187"/>
                <a:gd name="T42" fmla="*/ 271 w 289"/>
                <a:gd name="T43" fmla="*/ 10 h 187"/>
                <a:gd name="T44" fmla="*/ 282 w 289"/>
                <a:gd name="T45" fmla="*/ 15 h 187"/>
                <a:gd name="T46" fmla="*/ 288 w 289"/>
                <a:gd name="T47" fmla="*/ 22 h 187"/>
                <a:gd name="T48" fmla="*/ 288 w 289"/>
                <a:gd name="T49" fmla="*/ 34 h 187"/>
                <a:gd name="T50" fmla="*/ 270 w 289"/>
                <a:gd name="T51" fmla="*/ 50 h 187"/>
                <a:gd name="T52" fmla="*/ 238 w 289"/>
                <a:gd name="T53" fmla="*/ 64 h 187"/>
                <a:gd name="T54" fmla="*/ 195 w 289"/>
                <a:gd name="T55" fmla="*/ 75 h 187"/>
                <a:gd name="T56" fmla="*/ 156 w 289"/>
                <a:gd name="T57" fmla="*/ 82 h 187"/>
                <a:gd name="T58" fmla="*/ 130 w 289"/>
                <a:gd name="T59" fmla="*/ 87 h 187"/>
                <a:gd name="T60" fmla="*/ 108 w 289"/>
                <a:gd name="T61" fmla="*/ 88 h 187"/>
                <a:gd name="T62" fmla="*/ 89 w 289"/>
                <a:gd name="T63" fmla="*/ 88 h 187"/>
                <a:gd name="T64" fmla="*/ 78 w 289"/>
                <a:gd name="T65" fmla="*/ 96 h 187"/>
                <a:gd name="T66" fmla="*/ 68 w 289"/>
                <a:gd name="T67" fmla="*/ 113 h 187"/>
                <a:gd name="T68" fmla="*/ 55 w 289"/>
                <a:gd name="T69" fmla="*/ 126 h 187"/>
                <a:gd name="T70" fmla="*/ 46 w 289"/>
                <a:gd name="T71" fmla="*/ 134 h 187"/>
                <a:gd name="T72" fmla="*/ 42 w 289"/>
                <a:gd name="T73" fmla="*/ 187 h 187"/>
                <a:gd name="T74" fmla="*/ 15 w 289"/>
                <a:gd name="T75" fmla="*/ 134 h 187"/>
                <a:gd name="T76" fmla="*/ 0 w 289"/>
                <a:gd name="T77" fmla="*/ 108 h 187"/>
                <a:gd name="T78" fmla="*/ 8 w 289"/>
                <a:gd name="T79" fmla="*/ 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9" h="187">
                  <a:moveTo>
                    <a:pt x="8" y="73"/>
                  </a:moveTo>
                  <a:lnTo>
                    <a:pt x="11" y="68"/>
                  </a:lnTo>
                  <a:lnTo>
                    <a:pt x="15" y="64"/>
                  </a:lnTo>
                  <a:lnTo>
                    <a:pt x="19" y="60"/>
                  </a:lnTo>
                  <a:lnTo>
                    <a:pt x="24" y="57"/>
                  </a:lnTo>
                  <a:lnTo>
                    <a:pt x="28" y="53"/>
                  </a:lnTo>
                  <a:lnTo>
                    <a:pt x="34" y="51"/>
                  </a:lnTo>
                  <a:lnTo>
                    <a:pt x="40" y="49"/>
                  </a:lnTo>
                  <a:lnTo>
                    <a:pt x="46" y="48"/>
                  </a:lnTo>
                  <a:lnTo>
                    <a:pt x="49" y="43"/>
                  </a:lnTo>
                  <a:lnTo>
                    <a:pt x="53" y="40"/>
                  </a:lnTo>
                  <a:lnTo>
                    <a:pt x="58" y="35"/>
                  </a:lnTo>
                  <a:lnTo>
                    <a:pt x="64" y="32"/>
                  </a:lnTo>
                  <a:lnTo>
                    <a:pt x="71" y="28"/>
                  </a:lnTo>
                  <a:lnTo>
                    <a:pt x="79" y="25"/>
                  </a:lnTo>
                  <a:lnTo>
                    <a:pt x="88" y="21"/>
                  </a:lnTo>
                  <a:lnTo>
                    <a:pt x="97" y="18"/>
                  </a:lnTo>
                  <a:lnTo>
                    <a:pt x="104" y="15"/>
                  </a:lnTo>
                  <a:lnTo>
                    <a:pt x="112" y="13"/>
                  </a:lnTo>
                  <a:lnTo>
                    <a:pt x="119" y="11"/>
                  </a:lnTo>
                  <a:lnTo>
                    <a:pt x="127" y="8"/>
                  </a:lnTo>
                  <a:lnTo>
                    <a:pt x="135" y="7"/>
                  </a:lnTo>
                  <a:lnTo>
                    <a:pt x="145" y="5"/>
                  </a:lnTo>
                  <a:lnTo>
                    <a:pt x="153" y="4"/>
                  </a:lnTo>
                  <a:lnTo>
                    <a:pt x="162" y="3"/>
                  </a:lnTo>
                  <a:lnTo>
                    <a:pt x="168" y="3"/>
                  </a:lnTo>
                  <a:lnTo>
                    <a:pt x="172" y="2"/>
                  </a:lnTo>
                  <a:lnTo>
                    <a:pt x="178" y="2"/>
                  </a:lnTo>
                  <a:lnTo>
                    <a:pt x="183" y="2"/>
                  </a:lnTo>
                  <a:lnTo>
                    <a:pt x="188" y="0"/>
                  </a:lnTo>
                  <a:lnTo>
                    <a:pt x="193" y="0"/>
                  </a:lnTo>
                  <a:lnTo>
                    <a:pt x="199" y="0"/>
                  </a:lnTo>
                  <a:lnTo>
                    <a:pt x="203" y="0"/>
                  </a:lnTo>
                  <a:lnTo>
                    <a:pt x="210" y="0"/>
                  </a:lnTo>
                  <a:lnTo>
                    <a:pt x="216" y="0"/>
                  </a:lnTo>
                  <a:lnTo>
                    <a:pt x="222" y="0"/>
                  </a:lnTo>
                  <a:lnTo>
                    <a:pt x="229" y="2"/>
                  </a:lnTo>
                  <a:lnTo>
                    <a:pt x="233" y="2"/>
                  </a:lnTo>
                  <a:lnTo>
                    <a:pt x="239" y="3"/>
                  </a:lnTo>
                  <a:lnTo>
                    <a:pt x="245" y="3"/>
                  </a:lnTo>
                  <a:lnTo>
                    <a:pt x="250" y="4"/>
                  </a:lnTo>
                  <a:lnTo>
                    <a:pt x="258" y="5"/>
                  </a:lnTo>
                  <a:lnTo>
                    <a:pt x="266" y="7"/>
                  </a:lnTo>
                  <a:lnTo>
                    <a:pt x="271" y="10"/>
                  </a:lnTo>
                  <a:lnTo>
                    <a:pt x="277" y="12"/>
                  </a:lnTo>
                  <a:lnTo>
                    <a:pt x="282" y="15"/>
                  </a:lnTo>
                  <a:lnTo>
                    <a:pt x="285" y="19"/>
                  </a:lnTo>
                  <a:lnTo>
                    <a:pt x="288" y="22"/>
                  </a:lnTo>
                  <a:lnTo>
                    <a:pt x="289" y="26"/>
                  </a:lnTo>
                  <a:lnTo>
                    <a:pt x="288" y="34"/>
                  </a:lnTo>
                  <a:lnTo>
                    <a:pt x="281" y="42"/>
                  </a:lnTo>
                  <a:lnTo>
                    <a:pt x="270" y="50"/>
                  </a:lnTo>
                  <a:lnTo>
                    <a:pt x="256" y="57"/>
                  </a:lnTo>
                  <a:lnTo>
                    <a:pt x="238" y="64"/>
                  </a:lnTo>
                  <a:lnTo>
                    <a:pt x="218" y="70"/>
                  </a:lnTo>
                  <a:lnTo>
                    <a:pt x="195" y="75"/>
                  </a:lnTo>
                  <a:lnTo>
                    <a:pt x="171" y="80"/>
                  </a:lnTo>
                  <a:lnTo>
                    <a:pt x="156" y="82"/>
                  </a:lnTo>
                  <a:lnTo>
                    <a:pt x="142" y="85"/>
                  </a:lnTo>
                  <a:lnTo>
                    <a:pt x="130" y="87"/>
                  </a:lnTo>
                  <a:lnTo>
                    <a:pt x="118" y="87"/>
                  </a:lnTo>
                  <a:lnTo>
                    <a:pt x="108" y="88"/>
                  </a:lnTo>
                  <a:lnTo>
                    <a:pt x="99" y="88"/>
                  </a:lnTo>
                  <a:lnTo>
                    <a:pt x="89" y="88"/>
                  </a:lnTo>
                  <a:lnTo>
                    <a:pt x="82" y="87"/>
                  </a:lnTo>
                  <a:lnTo>
                    <a:pt x="78" y="96"/>
                  </a:lnTo>
                  <a:lnTo>
                    <a:pt x="73" y="105"/>
                  </a:lnTo>
                  <a:lnTo>
                    <a:pt x="68" y="113"/>
                  </a:lnTo>
                  <a:lnTo>
                    <a:pt x="61" y="120"/>
                  </a:lnTo>
                  <a:lnTo>
                    <a:pt x="55" y="126"/>
                  </a:lnTo>
                  <a:lnTo>
                    <a:pt x="50" y="130"/>
                  </a:lnTo>
                  <a:lnTo>
                    <a:pt x="46" y="134"/>
                  </a:lnTo>
                  <a:lnTo>
                    <a:pt x="42" y="136"/>
                  </a:lnTo>
                  <a:lnTo>
                    <a:pt x="42" y="187"/>
                  </a:lnTo>
                  <a:lnTo>
                    <a:pt x="26" y="181"/>
                  </a:lnTo>
                  <a:lnTo>
                    <a:pt x="15" y="134"/>
                  </a:lnTo>
                  <a:lnTo>
                    <a:pt x="4" y="123"/>
                  </a:lnTo>
                  <a:lnTo>
                    <a:pt x="0" y="108"/>
                  </a:lnTo>
                  <a:lnTo>
                    <a:pt x="1" y="90"/>
                  </a:lnTo>
                  <a:lnTo>
                    <a:pt x="8"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30"/>
            <p:cNvSpPr>
              <a:spLocks/>
            </p:cNvSpPr>
            <p:nvPr/>
          </p:nvSpPr>
          <p:spPr bwMode="auto">
            <a:xfrm>
              <a:off x="3078" y="3820"/>
              <a:ext cx="48" cy="49"/>
            </a:xfrm>
            <a:custGeom>
              <a:avLst/>
              <a:gdLst>
                <a:gd name="T0" fmla="*/ 49 w 97"/>
                <a:gd name="T1" fmla="*/ 100 h 100"/>
                <a:gd name="T2" fmla="*/ 58 w 97"/>
                <a:gd name="T3" fmla="*/ 98 h 100"/>
                <a:gd name="T4" fmla="*/ 67 w 97"/>
                <a:gd name="T5" fmla="*/ 96 h 100"/>
                <a:gd name="T6" fmla="*/ 75 w 97"/>
                <a:gd name="T7" fmla="*/ 91 h 100"/>
                <a:gd name="T8" fmla="*/ 83 w 97"/>
                <a:gd name="T9" fmla="*/ 85 h 100"/>
                <a:gd name="T10" fmla="*/ 89 w 97"/>
                <a:gd name="T11" fmla="*/ 78 h 100"/>
                <a:gd name="T12" fmla="*/ 94 w 97"/>
                <a:gd name="T13" fmla="*/ 70 h 100"/>
                <a:gd name="T14" fmla="*/ 96 w 97"/>
                <a:gd name="T15" fmla="*/ 60 h 100"/>
                <a:gd name="T16" fmla="*/ 97 w 97"/>
                <a:gd name="T17" fmla="*/ 50 h 100"/>
                <a:gd name="T18" fmla="*/ 96 w 97"/>
                <a:gd name="T19" fmla="*/ 41 h 100"/>
                <a:gd name="T20" fmla="*/ 94 w 97"/>
                <a:gd name="T21" fmla="*/ 32 h 100"/>
                <a:gd name="T22" fmla="*/ 89 w 97"/>
                <a:gd name="T23" fmla="*/ 22 h 100"/>
                <a:gd name="T24" fmla="*/ 83 w 97"/>
                <a:gd name="T25" fmla="*/ 15 h 100"/>
                <a:gd name="T26" fmla="*/ 75 w 97"/>
                <a:gd name="T27" fmla="*/ 10 h 100"/>
                <a:gd name="T28" fmla="*/ 67 w 97"/>
                <a:gd name="T29" fmla="*/ 4 h 100"/>
                <a:gd name="T30" fmla="*/ 58 w 97"/>
                <a:gd name="T31" fmla="*/ 2 h 100"/>
                <a:gd name="T32" fmla="*/ 49 w 97"/>
                <a:gd name="T33" fmla="*/ 0 h 100"/>
                <a:gd name="T34" fmla="*/ 40 w 97"/>
                <a:gd name="T35" fmla="*/ 2 h 100"/>
                <a:gd name="T36" fmla="*/ 30 w 97"/>
                <a:gd name="T37" fmla="*/ 4 h 100"/>
                <a:gd name="T38" fmla="*/ 22 w 97"/>
                <a:gd name="T39" fmla="*/ 10 h 100"/>
                <a:gd name="T40" fmla="*/ 14 w 97"/>
                <a:gd name="T41" fmla="*/ 15 h 100"/>
                <a:gd name="T42" fmla="*/ 8 w 97"/>
                <a:gd name="T43" fmla="*/ 22 h 100"/>
                <a:gd name="T44" fmla="*/ 4 w 97"/>
                <a:gd name="T45" fmla="*/ 32 h 100"/>
                <a:gd name="T46" fmla="*/ 2 w 97"/>
                <a:gd name="T47" fmla="*/ 41 h 100"/>
                <a:gd name="T48" fmla="*/ 0 w 97"/>
                <a:gd name="T49" fmla="*/ 50 h 100"/>
                <a:gd name="T50" fmla="*/ 2 w 97"/>
                <a:gd name="T51" fmla="*/ 60 h 100"/>
                <a:gd name="T52" fmla="*/ 4 w 97"/>
                <a:gd name="T53" fmla="*/ 70 h 100"/>
                <a:gd name="T54" fmla="*/ 8 w 97"/>
                <a:gd name="T55" fmla="*/ 78 h 100"/>
                <a:gd name="T56" fmla="*/ 14 w 97"/>
                <a:gd name="T57" fmla="*/ 85 h 100"/>
                <a:gd name="T58" fmla="*/ 22 w 97"/>
                <a:gd name="T59" fmla="*/ 91 h 100"/>
                <a:gd name="T60" fmla="*/ 30 w 97"/>
                <a:gd name="T61" fmla="*/ 96 h 100"/>
                <a:gd name="T62" fmla="*/ 40 w 97"/>
                <a:gd name="T63" fmla="*/ 98 h 100"/>
                <a:gd name="T64" fmla="*/ 49 w 97"/>
                <a:gd name="T6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00">
                  <a:moveTo>
                    <a:pt x="49" y="100"/>
                  </a:moveTo>
                  <a:lnTo>
                    <a:pt x="58" y="98"/>
                  </a:lnTo>
                  <a:lnTo>
                    <a:pt x="67" y="96"/>
                  </a:lnTo>
                  <a:lnTo>
                    <a:pt x="75" y="91"/>
                  </a:lnTo>
                  <a:lnTo>
                    <a:pt x="83" y="85"/>
                  </a:lnTo>
                  <a:lnTo>
                    <a:pt x="89" y="78"/>
                  </a:lnTo>
                  <a:lnTo>
                    <a:pt x="94" y="70"/>
                  </a:lnTo>
                  <a:lnTo>
                    <a:pt x="96" y="60"/>
                  </a:lnTo>
                  <a:lnTo>
                    <a:pt x="97" y="50"/>
                  </a:lnTo>
                  <a:lnTo>
                    <a:pt x="96" y="41"/>
                  </a:lnTo>
                  <a:lnTo>
                    <a:pt x="94" y="32"/>
                  </a:lnTo>
                  <a:lnTo>
                    <a:pt x="89" y="22"/>
                  </a:lnTo>
                  <a:lnTo>
                    <a:pt x="83" y="15"/>
                  </a:lnTo>
                  <a:lnTo>
                    <a:pt x="75" y="10"/>
                  </a:lnTo>
                  <a:lnTo>
                    <a:pt x="67" y="4"/>
                  </a:lnTo>
                  <a:lnTo>
                    <a:pt x="58" y="2"/>
                  </a:lnTo>
                  <a:lnTo>
                    <a:pt x="49" y="0"/>
                  </a:lnTo>
                  <a:lnTo>
                    <a:pt x="40" y="2"/>
                  </a:lnTo>
                  <a:lnTo>
                    <a:pt x="30" y="4"/>
                  </a:lnTo>
                  <a:lnTo>
                    <a:pt x="22" y="10"/>
                  </a:lnTo>
                  <a:lnTo>
                    <a:pt x="14" y="15"/>
                  </a:lnTo>
                  <a:lnTo>
                    <a:pt x="8" y="22"/>
                  </a:lnTo>
                  <a:lnTo>
                    <a:pt x="4" y="32"/>
                  </a:lnTo>
                  <a:lnTo>
                    <a:pt x="2" y="41"/>
                  </a:lnTo>
                  <a:lnTo>
                    <a:pt x="0" y="50"/>
                  </a:lnTo>
                  <a:lnTo>
                    <a:pt x="2" y="60"/>
                  </a:lnTo>
                  <a:lnTo>
                    <a:pt x="4" y="70"/>
                  </a:lnTo>
                  <a:lnTo>
                    <a:pt x="8" y="78"/>
                  </a:lnTo>
                  <a:lnTo>
                    <a:pt x="14" y="85"/>
                  </a:lnTo>
                  <a:lnTo>
                    <a:pt x="22" y="91"/>
                  </a:lnTo>
                  <a:lnTo>
                    <a:pt x="30" y="96"/>
                  </a:lnTo>
                  <a:lnTo>
                    <a:pt x="40" y="98"/>
                  </a:lnTo>
                  <a:lnTo>
                    <a:pt x="49"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31"/>
            <p:cNvSpPr>
              <a:spLocks/>
            </p:cNvSpPr>
            <p:nvPr/>
          </p:nvSpPr>
          <p:spPr bwMode="auto">
            <a:xfrm>
              <a:off x="3041" y="3725"/>
              <a:ext cx="84" cy="90"/>
            </a:xfrm>
            <a:custGeom>
              <a:avLst/>
              <a:gdLst>
                <a:gd name="T0" fmla="*/ 141 w 168"/>
                <a:gd name="T1" fmla="*/ 170 h 181"/>
                <a:gd name="T2" fmla="*/ 153 w 168"/>
                <a:gd name="T3" fmla="*/ 159 h 181"/>
                <a:gd name="T4" fmla="*/ 161 w 168"/>
                <a:gd name="T5" fmla="*/ 145 h 181"/>
                <a:gd name="T6" fmla="*/ 167 w 168"/>
                <a:gd name="T7" fmla="*/ 130 h 181"/>
                <a:gd name="T8" fmla="*/ 168 w 168"/>
                <a:gd name="T9" fmla="*/ 114 h 181"/>
                <a:gd name="T10" fmla="*/ 167 w 168"/>
                <a:gd name="T11" fmla="*/ 97 h 181"/>
                <a:gd name="T12" fmla="*/ 163 w 168"/>
                <a:gd name="T13" fmla="*/ 80 h 181"/>
                <a:gd name="T14" fmla="*/ 155 w 168"/>
                <a:gd name="T15" fmla="*/ 62 h 181"/>
                <a:gd name="T16" fmla="*/ 145 w 168"/>
                <a:gd name="T17" fmla="*/ 45 h 181"/>
                <a:gd name="T18" fmla="*/ 132 w 168"/>
                <a:gd name="T19" fmla="*/ 30 h 181"/>
                <a:gd name="T20" fmla="*/ 117 w 168"/>
                <a:gd name="T21" fmla="*/ 19 h 181"/>
                <a:gd name="T22" fmla="*/ 102 w 168"/>
                <a:gd name="T23" fmla="*/ 9 h 181"/>
                <a:gd name="T24" fmla="*/ 86 w 168"/>
                <a:gd name="T25" fmla="*/ 4 h 181"/>
                <a:gd name="T26" fmla="*/ 70 w 168"/>
                <a:gd name="T27" fmla="*/ 0 h 181"/>
                <a:gd name="T28" fmla="*/ 54 w 168"/>
                <a:gd name="T29" fmla="*/ 1 h 181"/>
                <a:gd name="T30" fmla="*/ 39 w 168"/>
                <a:gd name="T31" fmla="*/ 5 h 181"/>
                <a:gd name="T32" fmla="*/ 25 w 168"/>
                <a:gd name="T33" fmla="*/ 13 h 181"/>
                <a:gd name="T34" fmla="*/ 13 w 168"/>
                <a:gd name="T35" fmla="*/ 23 h 181"/>
                <a:gd name="T36" fmla="*/ 7 w 168"/>
                <a:gd name="T37" fmla="*/ 37 h 181"/>
                <a:gd name="T38" fmla="*/ 1 w 168"/>
                <a:gd name="T39" fmla="*/ 52 h 181"/>
                <a:gd name="T40" fmla="*/ 0 w 168"/>
                <a:gd name="T41" fmla="*/ 68 h 181"/>
                <a:gd name="T42" fmla="*/ 0 w 168"/>
                <a:gd name="T43" fmla="*/ 86 h 181"/>
                <a:gd name="T44" fmla="*/ 4 w 168"/>
                <a:gd name="T45" fmla="*/ 103 h 181"/>
                <a:gd name="T46" fmla="*/ 11 w 168"/>
                <a:gd name="T47" fmla="*/ 120 h 181"/>
                <a:gd name="T48" fmla="*/ 22 w 168"/>
                <a:gd name="T49" fmla="*/ 136 h 181"/>
                <a:gd name="T50" fmla="*/ 34 w 168"/>
                <a:gd name="T51" fmla="*/ 151 h 181"/>
                <a:gd name="T52" fmla="*/ 49 w 168"/>
                <a:gd name="T53" fmla="*/ 164 h 181"/>
                <a:gd name="T54" fmla="*/ 65 w 168"/>
                <a:gd name="T55" fmla="*/ 172 h 181"/>
                <a:gd name="T56" fmla="*/ 81 w 168"/>
                <a:gd name="T57" fmla="*/ 179 h 181"/>
                <a:gd name="T58" fmla="*/ 98 w 168"/>
                <a:gd name="T59" fmla="*/ 181 h 181"/>
                <a:gd name="T60" fmla="*/ 113 w 168"/>
                <a:gd name="T61" fmla="*/ 181 h 181"/>
                <a:gd name="T62" fmla="*/ 128 w 168"/>
                <a:gd name="T63" fmla="*/ 177 h 181"/>
                <a:gd name="T64" fmla="*/ 141 w 168"/>
                <a:gd name="T65" fmla="*/ 17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181">
                  <a:moveTo>
                    <a:pt x="141" y="170"/>
                  </a:moveTo>
                  <a:lnTo>
                    <a:pt x="153" y="159"/>
                  </a:lnTo>
                  <a:lnTo>
                    <a:pt x="161" y="145"/>
                  </a:lnTo>
                  <a:lnTo>
                    <a:pt x="167" y="130"/>
                  </a:lnTo>
                  <a:lnTo>
                    <a:pt x="168" y="114"/>
                  </a:lnTo>
                  <a:lnTo>
                    <a:pt x="167" y="97"/>
                  </a:lnTo>
                  <a:lnTo>
                    <a:pt x="163" y="80"/>
                  </a:lnTo>
                  <a:lnTo>
                    <a:pt x="155" y="62"/>
                  </a:lnTo>
                  <a:lnTo>
                    <a:pt x="145" y="45"/>
                  </a:lnTo>
                  <a:lnTo>
                    <a:pt x="132" y="30"/>
                  </a:lnTo>
                  <a:lnTo>
                    <a:pt x="117" y="19"/>
                  </a:lnTo>
                  <a:lnTo>
                    <a:pt x="102" y="9"/>
                  </a:lnTo>
                  <a:lnTo>
                    <a:pt x="86" y="4"/>
                  </a:lnTo>
                  <a:lnTo>
                    <a:pt x="70" y="0"/>
                  </a:lnTo>
                  <a:lnTo>
                    <a:pt x="54" y="1"/>
                  </a:lnTo>
                  <a:lnTo>
                    <a:pt x="39" y="5"/>
                  </a:lnTo>
                  <a:lnTo>
                    <a:pt x="25" y="13"/>
                  </a:lnTo>
                  <a:lnTo>
                    <a:pt x="13" y="23"/>
                  </a:lnTo>
                  <a:lnTo>
                    <a:pt x="7" y="37"/>
                  </a:lnTo>
                  <a:lnTo>
                    <a:pt x="1" y="52"/>
                  </a:lnTo>
                  <a:lnTo>
                    <a:pt x="0" y="68"/>
                  </a:lnTo>
                  <a:lnTo>
                    <a:pt x="0" y="86"/>
                  </a:lnTo>
                  <a:lnTo>
                    <a:pt x="4" y="103"/>
                  </a:lnTo>
                  <a:lnTo>
                    <a:pt x="11" y="120"/>
                  </a:lnTo>
                  <a:lnTo>
                    <a:pt x="22" y="136"/>
                  </a:lnTo>
                  <a:lnTo>
                    <a:pt x="34" y="151"/>
                  </a:lnTo>
                  <a:lnTo>
                    <a:pt x="49" y="164"/>
                  </a:lnTo>
                  <a:lnTo>
                    <a:pt x="65" y="172"/>
                  </a:lnTo>
                  <a:lnTo>
                    <a:pt x="81" y="179"/>
                  </a:lnTo>
                  <a:lnTo>
                    <a:pt x="98" y="181"/>
                  </a:lnTo>
                  <a:lnTo>
                    <a:pt x="113" y="181"/>
                  </a:lnTo>
                  <a:lnTo>
                    <a:pt x="128" y="177"/>
                  </a:lnTo>
                  <a:lnTo>
                    <a:pt x="141"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32"/>
            <p:cNvSpPr>
              <a:spLocks/>
            </p:cNvSpPr>
            <p:nvPr/>
          </p:nvSpPr>
          <p:spPr bwMode="auto">
            <a:xfrm>
              <a:off x="3002" y="3855"/>
              <a:ext cx="93" cy="54"/>
            </a:xfrm>
            <a:custGeom>
              <a:avLst/>
              <a:gdLst>
                <a:gd name="T0" fmla="*/ 186 w 186"/>
                <a:gd name="T1" fmla="*/ 107 h 107"/>
                <a:gd name="T2" fmla="*/ 186 w 186"/>
                <a:gd name="T3" fmla="*/ 0 h 107"/>
                <a:gd name="T4" fmla="*/ 0 w 186"/>
                <a:gd name="T5" fmla="*/ 38 h 107"/>
                <a:gd name="T6" fmla="*/ 2 w 186"/>
                <a:gd name="T7" fmla="*/ 107 h 107"/>
                <a:gd name="T8" fmla="*/ 186 w 186"/>
                <a:gd name="T9" fmla="*/ 107 h 107"/>
              </a:gdLst>
              <a:ahLst/>
              <a:cxnLst>
                <a:cxn ang="0">
                  <a:pos x="T0" y="T1"/>
                </a:cxn>
                <a:cxn ang="0">
                  <a:pos x="T2" y="T3"/>
                </a:cxn>
                <a:cxn ang="0">
                  <a:pos x="T4" y="T5"/>
                </a:cxn>
                <a:cxn ang="0">
                  <a:pos x="T6" y="T7"/>
                </a:cxn>
                <a:cxn ang="0">
                  <a:pos x="T8" y="T9"/>
                </a:cxn>
              </a:cxnLst>
              <a:rect l="0" t="0" r="r" b="b"/>
              <a:pathLst>
                <a:path w="186" h="107">
                  <a:moveTo>
                    <a:pt x="186" y="107"/>
                  </a:moveTo>
                  <a:lnTo>
                    <a:pt x="186" y="0"/>
                  </a:lnTo>
                  <a:lnTo>
                    <a:pt x="0" y="38"/>
                  </a:lnTo>
                  <a:lnTo>
                    <a:pt x="2" y="107"/>
                  </a:lnTo>
                  <a:lnTo>
                    <a:pt x="186"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33"/>
            <p:cNvSpPr>
              <a:spLocks/>
            </p:cNvSpPr>
            <p:nvPr/>
          </p:nvSpPr>
          <p:spPr bwMode="auto">
            <a:xfrm>
              <a:off x="3014" y="3876"/>
              <a:ext cx="67" cy="87"/>
            </a:xfrm>
            <a:custGeom>
              <a:avLst/>
              <a:gdLst>
                <a:gd name="T0" fmla="*/ 133 w 133"/>
                <a:gd name="T1" fmla="*/ 174 h 174"/>
                <a:gd name="T2" fmla="*/ 133 w 133"/>
                <a:gd name="T3" fmla="*/ 0 h 174"/>
                <a:gd name="T4" fmla="*/ 0 w 133"/>
                <a:gd name="T5" fmla="*/ 4 h 174"/>
                <a:gd name="T6" fmla="*/ 0 w 133"/>
                <a:gd name="T7" fmla="*/ 170 h 174"/>
                <a:gd name="T8" fmla="*/ 133 w 133"/>
                <a:gd name="T9" fmla="*/ 174 h 174"/>
              </a:gdLst>
              <a:ahLst/>
              <a:cxnLst>
                <a:cxn ang="0">
                  <a:pos x="T0" y="T1"/>
                </a:cxn>
                <a:cxn ang="0">
                  <a:pos x="T2" y="T3"/>
                </a:cxn>
                <a:cxn ang="0">
                  <a:pos x="T4" y="T5"/>
                </a:cxn>
                <a:cxn ang="0">
                  <a:pos x="T6" y="T7"/>
                </a:cxn>
                <a:cxn ang="0">
                  <a:pos x="T8" y="T9"/>
                </a:cxn>
              </a:cxnLst>
              <a:rect l="0" t="0" r="r" b="b"/>
              <a:pathLst>
                <a:path w="133" h="174">
                  <a:moveTo>
                    <a:pt x="133" y="174"/>
                  </a:moveTo>
                  <a:lnTo>
                    <a:pt x="133" y="0"/>
                  </a:lnTo>
                  <a:lnTo>
                    <a:pt x="0" y="4"/>
                  </a:lnTo>
                  <a:lnTo>
                    <a:pt x="0" y="170"/>
                  </a:lnTo>
                  <a:lnTo>
                    <a:pt x="133" y="174"/>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4"/>
            <p:cNvSpPr>
              <a:spLocks/>
            </p:cNvSpPr>
            <p:nvPr/>
          </p:nvSpPr>
          <p:spPr bwMode="auto">
            <a:xfrm>
              <a:off x="2945" y="3731"/>
              <a:ext cx="187" cy="166"/>
            </a:xfrm>
            <a:custGeom>
              <a:avLst/>
              <a:gdLst>
                <a:gd name="T0" fmla="*/ 321 w 375"/>
                <a:gd name="T1" fmla="*/ 100 h 332"/>
                <a:gd name="T2" fmla="*/ 320 w 375"/>
                <a:gd name="T3" fmla="*/ 100 h 332"/>
                <a:gd name="T4" fmla="*/ 320 w 375"/>
                <a:gd name="T5" fmla="*/ 100 h 332"/>
                <a:gd name="T6" fmla="*/ 320 w 375"/>
                <a:gd name="T7" fmla="*/ 100 h 332"/>
                <a:gd name="T8" fmla="*/ 320 w 375"/>
                <a:gd name="T9" fmla="*/ 100 h 332"/>
                <a:gd name="T10" fmla="*/ 308 w 375"/>
                <a:gd name="T11" fmla="*/ 79 h 332"/>
                <a:gd name="T12" fmla="*/ 294 w 375"/>
                <a:gd name="T13" fmla="*/ 60 h 332"/>
                <a:gd name="T14" fmla="*/ 277 w 375"/>
                <a:gd name="T15" fmla="*/ 43 h 332"/>
                <a:gd name="T16" fmla="*/ 258 w 375"/>
                <a:gd name="T17" fmla="*/ 28 h 332"/>
                <a:gd name="T18" fmla="*/ 238 w 375"/>
                <a:gd name="T19" fmla="*/ 16 h 332"/>
                <a:gd name="T20" fmla="*/ 215 w 375"/>
                <a:gd name="T21" fmla="*/ 7 h 332"/>
                <a:gd name="T22" fmla="*/ 192 w 375"/>
                <a:gd name="T23" fmla="*/ 2 h 332"/>
                <a:gd name="T24" fmla="*/ 166 w 375"/>
                <a:gd name="T25" fmla="*/ 0 h 332"/>
                <a:gd name="T26" fmla="*/ 133 w 375"/>
                <a:gd name="T27" fmla="*/ 3 h 332"/>
                <a:gd name="T28" fmla="*/ 102 w 375"/>
                <a:gd name="T29" fmla="*/ 13 h 332"/>
                <a:gd name="T30" fmla="*/ 73 w 375"/>
                <a:gd name="T31" fmla="*/ 29 h 332"/>
                <a:gd name="T32" fmla="*/ 49 w 375"/>
                <a:gd name="T33" fmla="*/ 48 h 332"/>
                <a:gd name="T34" fmla="*/ 28 w 375"/>
                <a:gd name="T35" fmla="*/ 74 h 332"/>
                <a:gd name="T36" fmla="*/ 13 w 375"/>
                <a:gd name="T37" fmla="*/ 102 h 332"/>
                <a:gd name="T38" fmla="*/ 4 w 375"/>
                <a:gd name="T39" fmla="*/ 134 h 332"/>
                <a:gd name="T40" fmla="*/ 0 w 375"/>
                <a:gd name="T41" fmla="*/ 167 h 332"/>
                <a:gd name="T42" fmla="*/ 4 w 375"/>
                <a:gd name="T43" fmla="*/ 200 h 332"/>
                <a:gd name="T44" fmla="*/ 13 w 375"/>
                <a:gd name="T45" fmla="*/ 232 h 332"/>
                <a:gd name="T46" fmla="*/ 28 w 375"/>
                <a:gd name="T47" fmla="*/ 259 h 332"/>
                <a:gd name="T48" fmla="*/ 49 w 375"/>
                <a:gd name="T49" fmla="*/ 283 h 332"/>
                <a:gd name="T50" fmla="*/ 73 w 375"/>
                <a:gd name="T51" fmla="*/ 304 h 332"/>
                <a:gd name="T52" fmla="*/ 102 w 375"/>
                <a:gd name="T53" fmla="*/ 319 h 332"/>
                <a:gd name="T54" fmla="*/ 133 w 375"/>
                <a:gd name="T55" fmla="*/ 328 h 332"/>
                <a:gd name="T56" fmla="*/ 166 w 375"/>
                <a:gd name="T57" fmla="*/ 332 h 332"/>
                <a:gd name="T58" fmla="*/ 190 w 375"/>
                <a:gd name="T59" fmla="*/ 331 h 332"/>
                <a:gd name="T60" fmla="*/ 214 w 375"/>
                <a:gd name="T61" fmla="*/ 325 h 332"/>
                <a:gd name="T62" fmla="*/ 234 w 375"/>
                <a:gd name="T63" fmla="*/ 317 h 332"/>
                <a:gd name="T64" fmla="*/ 255 w 375"/>
                <a:gd name="T65" fmla="*/ 307 h 332"/>
                <a:gd name="T66" fmla="*/ 273 w 375"/>
                <a:gd name="T67" fmla="*/ 293 h 332"/>
                <a:gd name="T68" fmla="*/ 290 w 375"/>
                <a:gd name="T69" fmla="*/ 278 h 332"/>
                <a:gd name="T70" fmla="*/ 303 w 375"/>
                <a:gd name="T71" fmla="*/ 259 h 332"/>
                <a:gd name="T72" fmla="*/ 315 w 375"/>
                <a:gd name="T73" fmla="*/ 240 h 332"/>
                <a:gd name="T74" fmla="*/ 316 w 375"/>
                <a:gd name="T75" fmla="*/ 240 h 332"/>
                <a:gd name="T76" fmla="*/ 318 w 375"/>
                <a:gd name="T77" fmla="*/ 240 h 332"/>
                <a:gd name="T78" fmla="*/ 320 w 375"/>
                <a:gd name="T79" fmla="*/ 240 h 332"/>
                <a:gd name="T80" fmla="*/ 321 w 375"/>
                <a:gd name="T81" fmla="*/ 240 h 332"/>
                <a:gd name="T82" fmla="*/ 331 w 375"/>
                <a:gd name="T83" fmla="*/ 239 h 332"/>
                <a:gd name="T84" fmla="*/ 341 w 375"/>
                <a:gd name="T85" fmla="*/ 234 h 332"/>
                <a:gd name="T86" fmla="*/ 351 w 375"/>
                <a:gd name="T87" fmla="*/ 228 h 332"/>
                <a:gd name="T88" fmla="*/ 359 w 375"/>
                <a:gd name="T89" fmla="*/ 219 h 332"/>
                <a:gd name="T90" fmla="*/ 366 w 375"/>
                <a:gd name="T91" fmla="*/ 209 h 332"/>
                <a:gd name="T92" fmla="*/ 370 w 375"/>
                <a:gd name="T93" fmla="*/ 197 h 332"/>
                <a:gd name="T94" fmla="*/ 374 w 375"/>
                <a:gd name="T95" fmla="*/ 184 h 332"/>
                <a:gd name="T96" fmla="*/ 375 w 375"/>
                <a:gd name="T97" fmla="*/ 171 h 332"/>
                <a:gd name="T98" fmla="*/ 374 w 375"/>
                <a:gd name="T99" fmla="*/ 157 h 332"/>
                <a:gd name="T100" fmla="*/ 370 w 375"/>
                <a:gd name="T101" fmla="*/ 144 h 332"/>
                <a:gd name="T102" fmla="*/ 366 w 375"/>
                <a:gd name="T103" fmla="*/ 131 h 332"/>
                <a:gd name="T104" fmla="*/ 359 w 375"/>
                <a:gd name="T105" fmla="*/ 121 h 332"/>
                <a:gd name="T106" fmla="*/ 351 w 375"/>
                <a:gd name="T107" fmla="*/ 113 h 332"/>
                <a:gd name="T108" fmla="*/ 341 w 375"/>
                <a:gd name="T109" fmla="*/ 106 h 332"/>
                <a:gd name="T110" fmla="*/ 331 w 375"/>
                <a:gd name="T111" fmla="*/ 101 h 332"/>
                <a:gd name="T112" fmla="*/ 321 w 375"/>
                <a:gd name="T113" fmla="*/ 10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5" h="332">
                  <a:moveTo>
                    <a:pt x="321" y="100"/>
                  </a:moveTo>
                  <a:lnTo>
                    <a:pt x="320" y="100"/>
                  </a:lnTo>
                  <a:lnTo>
                    <a:pt x="320" y="100"/>
                  </a:lnTo>
                  <a:lnTo>
                    <a:pt x="320" y="100"/>
                  </a:lnTo>
                  <a:lnTo>
                    <a:pt x="320" y="100"/>
                  </a:lnTo>
                  <a:lnTo>
                    <a:pt x="308" y="79"/>
                  </a:lnTo>
                  <a:lnTo>
                    <a:pt x="294" y="60"/>
                  </a:lnTo>
                  <a:lnTo>
                    <a:pt x="277" y="43"/>
                  </a:lnTo>
                  <a:lnTo>
                    <a:pt x="258" y="28"/>
                  </a:lnTo>
                  <a:lnTo>
                    <a:pt x="238" y="16"/>
                  </a:lnTo>
                  <a:lnTo>
                    <a:pt x="215" y="7"/>
                  </a:lnTo>
                  <a:lnTo>
                    <a:pt x="192" y="2"/>
                  </a:lnTo>
                  <a:lnTo>
                    <a:pt x="166" y="0"/>
                  </a:lnTo>
                  <a:lnTo>
                    <a:pt x="133" y="3"/>
                  </a:lnTo>
                  <a:lnTo>
                    <a:pt x="102" y="13"/>
                  </a:lnTo>
                  <a:lnTo>
                    <a:pt x="73" y="29"/>
                  </a:lnTo>
                  <a:lnTo>
                    <a:pt x="49" y="48"/>
                  </a:lnTo>
                  <a:lnTo>
                    <a:pt x="28" y="74"/>
                  </a:lnTo>
                  <a:lnTo>
                    <a:pt x="13" y="102"/>
                  </a:lnTo>
                  <a:lnTo>
                    <a:pt x="4" y="134"/>
                  </a:lnTo>
                  <a:lnTo>
                    <a:pt x="0" y="167"/>
                  </a:lnTo>
                  <a:lnTo>
                    <a:pt x="4" y="200"/>
                  </a:lnTo>
                  <a:lnTo>
                    <a:pt x="13" y="232"/>
                  </a:lnTo>
                  <a:lnTo>
                    <a:pt x="28" y="259"/>
                  </a:lnTo>
                  <a:lnTo>
                    <a:pt x="49" y="283"/>
                  </a:lnTo>
                  <a:lnTo>
                    <a:pt x="73" y="304"/>
                  </a:lnTo>
                  <a:lnTo>
                    <a:pt x="102" y="319"/>
                  </a:lnTo>
                  <a:lnTo>
                    <a:pt x="133" y="328"/>
                  </a:lnTo>
                  <a:lnTo>
                    <a:pt x="166" y="332"/>
                  </a:lnTo>
                  <a:lnTo>
                    <a:pt x="190" y="331"/>
                  </a:lnTo>
                  <a:lnTo>
                    <a:pt x="214" y="325"/>
                  </a:lnTo>
                  <a:lnTo>
                    <a:pt x="234" y="317"/>
                  </a:lnTo>
                  <a:lnTo>
                    <a:pt x="255" y="307"/>
                  </a:lnTo>
                  <a:lnTo>
                    <a:pt x="273" y="293"/>
                  </a:lnTo>
                  <a:lnTo>
                    <a:pt x="290" y="278"/>
                  </a:lnTo>
                  <a:lnTo>
                    <a:pt x="303" y="259"/>
                  </a:lnTo>
                  <a:lnTo>
                    <a:pt x="315" y="240"/>
                  </a:lnTo>
                  <a:lnTo>
                    <a:pt x="316" y="240"/>
                  </a:lnTo>
                  <a:lnTo>
                    <a:pt x="318" y="240"/>
                  </a:lnTo>
                  <a:lnTo>
                    <a:pt x="320" y="240"/>
                  </a:lnTo>
                  <a:lnTo>
                    <a:pt x="321" y="240"/>
                  </a:lnTo>
                  <a:lnTo>
                    <a:pt x="331" y="239"/>
                  </a:lnTo>
                  <a:lnTo>
                    <a:pt x="341" y="234"/>
                  </a:lnTo>
                  <a:lnTo>
                    <a:pt x="351" y="228"/>
                  </a:lnTo>
                  <a:lnTo>
                    <a:pt x="359" y="219"/>
                  </a:lnTo>
                  <a:lnTo>
                    <a:pt x="366" y="209"/>
                  </a:lnTo>
                  <a:lnTo>
                    <a:pt x="370" y="197"/>
                  </a:lnTo>
                  <a:lnTo>
                    <a:pt x="374" y="184"/>
                  </a:lnTo>
                  <a:lnTo>
                    <a:pt x="375" y="171"/>
                  </a:lnTo>
                  <a:lnTo>
                    <a:pt x="374" y="157"/>
                  </a:lnTo>
                  <a:lnTo>
                    <a:pt x="370" y="144"/>
                  </a:lnTo>
                  <a:lnTo>
                    <a:pt x="366" y="131"/>
                  </a:lnTo>
                  <a:lnTo>
                    <a:pt x="359" y="121"/>
                  </a:lnTo>
                  <a:lnTo>
                    <a:pt x="351" y="113"/>
                  </a:lnTo>
                  <a:lnTo>
                    <a:pt x="341" y="106"/>
                  </a:lnTo>
                  <a:lnTo>
                    <a:pt x="331" y="101"/>
                  </a:lnTo>
                  <a:lnTo>
                    <a:pt x="321"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35"/>
            <p:cNvSpPr>
              <a:spLocks/>
            </p:cNvSpPr>
            <p:nvPr/>
          </p:nvSpPr>
          <p:spPr bwMode="auto">
            <a:xfrm>
              <a:off x="2958" y="3744"/>
              <a:ext cx="164" cy="140"/>
            </a:xfrm>
            <a:custGeom>
              <a:avLst/>
              <a:gdLst>
                <a:gd name="T0" fmla="*/ 297 w 328"/>
                <a:gd name="T1" fmla="*/ 108 h 281"/>
                <a:gd name="T2" fmla="*/ 291 w 328"/>
                <a:gd name="T3" fmla="*/ 109 h 281"/>
                <a:gd name="T4" fmla="*/ 287 w 328"/>
                <a:gd name="T5" fmla="*/ 110 h 281"/>
                <a:gd name="T6" fmla="*/ 282 w 328"/>
                <a:gd name="T7" fmla="*/ 112 h 281"/>
                <a:gd name="T8" fmla="*/ 277 w 328"/>
                <a:gd name="T9" fmla="*/ 116 h 281"/>
                <a:gd name="T10" fmla="*/ 270 w 328"/>
                <a:gd name="T11" fmla="*/ 91 h 281"/>
                <a:gd name="T12" fmla="*/ 260 w 328"/>
                <a:gd name="T13" fmla="*/ 70 h 281"/>
                <a:gd name="T14" fmla="*/ 246 w 328"/>
                <a:gd name="T15" fmla="*/ 50 h 281"/>
                <a:gd name="T16" fmla="*/ 230 w 328"/>
                <a:gd name="T17" fmla="*/ 34 h 281"/>
                <a:gd name="T18" fmla="*/ 211 w 328"/>
                <a:gd name="T19" fmla="*/ 20 h 281"/>
                <a:gd name="T20" fmla="*/ 189 w 328"/>
                <a:gd name="T21" fmla="*/ 10 h 281"/>
                <a:gd name="T22" fmla="*/ 164 w 328"/>
                <a:gd name="T23" fmla="*/ 3 h 281"/>
                <a:gd name="T24" fmla="*/ 139 w 328"/>
                <a:gd name="T25" fmla="*/ 0 h 281"/>
                <a:gd name="T26" fmla="*/ 112 w 328"/>
                <a:gd name="T27" fmla="*/ 3 h 281"/>
                <a:gd name="T28" fmla="*/ 85 w 328"/>
                <a:gd name="T29" fmla="*/ 12 h 281"/>
                <a:gd name="T30" fmla="*/ 61 w 328"/>
                <a:gd name="T31" fmla="*/ 25 h 281"/>
                <a:gd name="T32" fmla="*/ 40 w 328"/>
                <a:gd name="T33" fmla="*/ 42 h 281"/>
                <a:gd name="T34" fmla="*/ 24 w 328"/>
                <a:gd name="T35" fmla="*/ 63 h 281"/>
                <a:gd name="T36" fmla="*/ 10 w 328"/>
                <a:gd name="T37" fmla="*/ 87 h 281"/>
                <a:gd name="T38" fmla="*/ 2 w 328"/>
                <a:gd name="T39" fmla="*/ 113 h 281"/>
                <a:gd name="T40" fmla="*/ 0 w 328"/>
                <a:gd name="T41" fmla="*/ 141 h 281"/>
                <a:gd name="T42" fmla="*/ 2 w 328"/>
                <a:gd name="T43" fmla="*/ 169 h 281"/>
                <a:gd name="T44" fmla="*/ 10 w 328"/>
                <a:gd name="T45" fmla="*/ 195 h 281"/>
                <a:gd name="T46" fmla="*/ 24 w 328"/>
                <a:gd name="T47" fmla="*/ 218 h 281"/>
                <a:gd name="T48" fmla="*/ 40 w 328"/>
                <a:gd name="T49" fmla="*/ 239 h 281"/>
                <a:gd name="T50" fmla="*/ 61 w 328"/>
                <a:gd name="T51" fmla="*/ 256 h 281"/>
                <a:gd name="T52" fmla="*/ 85 w 328"/>
                <a:gd name="T53" fmla="*/ 269 h 281"/>
                <a:gd name="T54" fmla="*/ 112 w 328"/>
                <a:gd name="T55" fmla="*/ 278 h 281"/>
                <a:gd name="T56" fmla="*/ 139 w 328"/>
                <a:gd name="T57" fmla="*/ 281 h 281"/>
                <a:gd name="T58" fmla="*/ 163 w 328"/>
                <a:gd name="T59" fmla="*/ 278 h 281"/>
                <a:gd name="T60" fmla="*/ 185 w 328"/>
                <a:gd name="T61" fmla="*/ 272 h 281"/>
                <a:gd name="T62" fmla="*/ 206 w 328"/>
                <a:gd name="T63" fmla="*/ 263 h 281"/>
                <a:gd name="T64" fmla="*/ 226 w 328"/>
                <a:gd name="T65" fmla="*/ 252 h 281"/>
                <a:gd name="T66" fmla="*/ 242 w 328"/>
                <a:gd name="T67" fmla="*/ 237 h 281"/>
                <a:gd name="T68" fmla="*/ 257 w 328"/>
                <a:gd name="T69" fmla="*/ 218 h 281"/>
                <a:gd name="T70" fmla="*/ 267 w 328"/>
                <a:gd name="T71" fmla="*/ 199 h 281"/>
                <a:gd name="T72" fmla="*/ 275 w 328"/>
                <a:gd name="T73" fmla="*/ 178 h 281"/>
                <a:gd name="T74" fmla="*/ 280 w 328"/>
                <a:gd name="T75" fmla="*/ 183 h 281"/>
                <a:gd name="T76" fmla="*/ 284 w 328"/>
                <a:gd name="T77" fmla="*/ 185 h 281"/>
                <a:gd name="T78" fmla="*/ 290 w 328"/>
                <a:gd name="T79" fmla="*/ 187 h 281"/>
                <a:gd name="T80" fmla="*/ 297 w 328"/>
                <a:gd name="T81" fmla="*/ 188 h 281"/>
                <a:gd name="T82" fmla="*/ 310 w 328"/>
                <a:gd name="T83" fmla="*/ 185 h 281"/>
                <a:gd name="T84" fmla="*/ 319 w 328"/>
                <a:gd name="T85" fmla="*/ 177 h 281"/>
                <a:gd name="T86" fmla="*/ 326 w 328"/>
                <a:gd name="T87" fmla="*/ 164 h 281"/>
                <a:gd name="T88" fmla="*/ 328 w 328"/>
                <a:gd name="T89" fmla="*/ 148 h 281"/>
                <a:gd name="T90" fmla="*/ 326 w 328"/>
                <a:gd name="T91" fmla="*/ 133 h 281"/>
                <a:gd name="T92" fmla="*/ 319 w 328"/>
                <a:gd name="T93" fmla="*/ 119 h 281"/>
                <a:gd name="T94" fmla="*/ 310 w 328"/>
                <a:gd name="T95" fmla="*/ 111 h 281"/>
                <a:gd name="T96" fmla="*/ 297 w 328"/>
                <a:gd name="T97" fmla="*/ 10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8" h="281">
                  <a:moveTo>
                    <a:pt x="297" y="108"/>
                  </a:moveTo>
                  <a:lnTo>
                    <a:pt x="291" y="109"/>
                  </a:lnTo>
                  <a:lnTo>
                    <a:pt x="287" y="110"/>
                  </a:lnTo>
                  <a:lnTo>
                    <a:pt x="282" y="112"/>
                  </a:lnTo>
                  <a:lnTo>
                    <a:pt x="277" y="116"/>
                  </a:lnTo>
                  <a:lnTo>
                    <a:pt x="270" y="91"/>
                  </a:lnTo>
                  <a:lnTo>
                    <a:pt x="260" y="70"/>
                  </a:lnTo>
                  <a:lnTo>
                    <a:pt x="246" y="50"/>
                  </a:lnTo>
                  <a:lnTo>
                    <a:pt x="230" y="34"/>
                  </a:lnTo>
                  <a:lnTo>
                    <a:pt x="211" y="20"/>
                  </a:lnTo>
                  <a:lnTo>
                    <a:pt x="189" y="10"/>
                  </a:lnTo>
                  <a:lnTo>
                    <a:pt x="164" y="3"/>
                  </a:lnTo>
                  <a:lnTo>
                    <a:pt x="139" y="0"/>
                  </a:lnTo>
                  <a:lnTo>
                    <a:pt x="112" y="3"/>
                  </a:lnTo>
                  <a:lnTo>
                    <a:pt x="85" y="12"/>
                  </a:lnTo>
                  <a:lnTo>
                    <a:pt x="61" y="25"/>
                  </a:lnTo>
                  <a:lnTo>
                    <a:pt x="40" y="42"/>
                  </a:lnTo>
                  <a:lnTo>
                    <a:pt x="24" y="63"/>
                  </a:lnTo>
                  <a:lnTo>
                    <a:pt x="10" y="87"/>
                  </a:lnTo>
                  <a:lnTo>
                    <a:pt x="2" y="113"/>
                  </a:lnTo>
                  <a:lnTo>
                    <a:pt x="0" y="141"/>
                  </a:lnTo>
                  <a:lnTo>
                    <a:pt x="2" y="169"/>
                  </a:lnTo>
                  <a:lnTo>
                    <a:pt x="10" y="195"/>
                  </a:lnTo>
                  <a:lnTo>
                    <a:pt x="24" y="218"/>
                  </a:lnTo>
                  <a:lnTo>
                    <a:pt x="40" y="239"/>
                  </a:lnTo>
                  <a:lnTo>
                    <a:pt x="61" y="256"/>
                  </a:lnTo>
                  <a:lnTo>
                    <a:pt x="85" y="269"/>
                  </a:lnTo>
                  <a:lnTo>
                    <a:pt x="112" y="278"/>
                  </a:lnTo>
                  <a:lnTo>
                    <a:pt x="139" y="281"/>
                  </a:lnTo>
                  <a:lnTo>
                    <a:pt x="163" y="278"/>
                  </a:lnTo>
                  <a:lnTo>
                    <a:pt x="185" y="272"/>
                  </a:lnTo>
                  <a:lnTo>
                    <a:pt x="206" y="263"/>
                  </a:lnTo>
                  <a:lnTo>
                    <a:pt x="226" y="252"/>
                  </a:lnTo>
                  <a:lnTo>
                    <a:pt x="242" y="237"/>
                  </a:lnTo>
                  <a:lnTo>
                    <a:pt x="257" y="218"/>
                  </a:lnTo>
                  <a:lnTo>
                    <a:pt x="267" y="199"/>
                  </a:lnTo>
                  <a:lnTo>
                    <a:pt x="275" y="178"/>
                  </a:lnTo>
                  <a:lnTo>
                    <a:pt x="280" y="183"/>
                  </a:lnTo>
                  <a:lnTo>
                    <a:pt x="284" y="185"/>
                  </a:lnTo>
                  <a:lnTo>
                    <a:pt x="290" y="187"/>
                  </a:lnTo>
                  <a:lnTo>
                    <a:pt x="297" y="188"/>
                  </a:lnTo>
                  <a:lnTo>
                    <a:pt x="310" y="185"/>
                  </a:lnTo>
                  <a:lnTo>
                    <a:pt x="319" y="177"/>
                  </a:lnTo>
                  <a:lnTo>
                    <a:pt x="326" y="164"/>
                  </a:lnTo>
                  <a:lnTo>
                    <a:pt x="328" y="148"/>
                  </a:lnTo>
                  <a:lnTo>
                    <a:pt x="326" y="133"/>
                  </a:lnTo>
                  <a:lnTo>
                    <a:pt x="319" y="119"/>
                  </a:lnTo>
                  <a:lnTo>
                    <a:pt x="310" y="111"/>
                  </a:lnTo>
                  <a:lnTo>
                    <a:pt x="297" y="108"/>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36"/>
            <p:cNvSpPr>
              <a:spLocks/>
            </p:cNvSpPr>
            <p:nvPr/>
          </p:nvSpPr>
          <p:spPr bwMode="auto">
            <a:xfrm>
              <a:off x="2992" y="3841"/>
              <a:ext cx="68" cy="24"/>
            </a:xfrm>
            <a:custGeom>
              <a:avLst/>
              <a:gdLst>
                <a:gd name="T0" fmla="*/ 0 w 135"/>
                <a:gd name="T1" fmla="*/ 0 h 47"/>
                <a:gd name="T2" fmla="*/ 2 w 135"/>
                <a:gd name="T3" fmla="*/ 9 h 47"/>
                <a:gd name="T4" fmla="*/ 7 w 135"/>
                <a:gd name="T5" fmla="*/ 19 h 47"/>
                <a:gd name="T6" fmla="*/ 13 w 135"/>
                <a:gd name="T7" fmla="*/ 29 h 47"/>
                <a:gd name="T8" fmla="*/ 24 w 135"/>
                <a:gd name="T9" fmla="*/ 38 h 47"/>
                <a:gd name="T10" fmla="*/ 32 w 135"/>
                <a:gd name="T11" fmla="*/ 43 h 47"/>
                <a:gd name="T12" fmla="*/ 41 w 135"/>
                <a:gd name="T13" fmla="*/ 45 h 47"/>
                <a:gd name="T14" fmla="*/ 51 w 135"/>
                <a:gd name="T15" fmla="*/ 46 h 47"/>
                <a:gd name="T16" fmla="*/ 59 w 135"/>
                <a:gd name="T17" fmla="*/ 47 h 47"/>
                <a:gd name="T18" fmla="*/ 66 w 135"/>
                <a:gd name="T19" fmla="*/ 47 h 47"/>
                <a:gd name="T20" fmla="*/ 71 w 135"/>
                <a:gd name="T21" fmla="*/ 47 h 47"/>
                <a:gd name="T22" fmla="*/ 75 w 135"/>
                <a:gd name="T23" fmla="*/ 46 h 47"/>
                <a:gd name="T24" fmla="*/ 76 w 135"/>
                <a:gd name="T25" fmla="*/ 46 h 47"/>
                <a:gd name="T26" fmla="*/ 135 w 135"/>
                <a:gd name="T27" fmla="*/ 0 h 47"/>
                <a:gd name="T28" fmla="*/ 0 w 135"/>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47">
                  <a:moveTo>
                    <a:pt x="0" y="0"/>
                  </a:moveTo>
                  <a:lnTo>
                    <a:pt x="2" y="9"/>
                  </a:lnTo>
                  <a:lnTo>
                    <a:pt x="7" y="19"/>
                  </a:lnTo>
                  <a:lnTo>
                    <a:pt x="13" y="29"/>
                  </a:lnTo>
                  <a:lnTo>
                    <a:pt x="24" y="38"/>
                  </a:lnTo>
                  <a:lnTo>
                    <a:pt x="32" y="43"/>
                  </a:lnTo>
                  <a:lnTo>
                    <a:pt x="41" y="45"/>
                  </a:lnTo>
                  <a:lnTo>
                    <a:pt x="51" y="46"/>
                  </a:lnTo>
                  <a:lnTo>
                    <a:pt x="59" y="47"/>
                  </a:lnTo>
                  <a:lnTo>
                    <a:pt x="66" y="47"/>
                  </a:lnTo>
                  <a:lnTo>
                    <a:pt x="71" y="47"/>
                  </a:lnTo>
                  <a:lnTo>
                    <a:pt x="75" y="46"/>
                  </a:lnTo>
                  <a:lnTo>
                    <a:pt x="76" y="46"/>
                  </a:lnTo>
                  <a:lnTo>
                    <a:pt x="1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37"/>
            <p:cNvSpPr>
              <a:spLocks/>
            </p:cNvSpPr>
            <p:nvPr/>
          </p:nvSpPr>
          <p:spPr bwMode="auto">
            <a:xfrm>
              <a:off x="3001" y="3846"/>
              <a:ext cx="40" cy="7"/>
            </a:xfrm>
            <a:custGeom>
              <a:avLst/>
              <a:gdLst>
                <a:gd name="T0" fmla="*/ 0 w 80"/>
                <a:gd name="T1" fmla="*/ 0 h 14"/>
                <a:gd name="T2" fmla="*/ 7 w 80"/>
                <a:gd name="T3" fmla="*/ 14 h 14"/>
                <a:gd name="T4" fmla="*/ 60 w 80"/>
                <a:gd name="T5" fmla="*/ 14 h 14"/>
                <a:gd name="T6" fmla="*/ 80 w 80"/>
                <a:gd name="T7" fmla="*/ 0 h 14"/>
                <a:gd name="T8" fmla="*/ 0 w 80"/>
                <a:gd name="T9" fmla="*/ 0 h 14"/>
              </a:gdLst>
              <a:ahLst/>
              <a:cxnLst>
                <a:cxn ang="0">
                  <a:pos x="T0" y="T1"/>
                </a:cxn>
                <a:cxn ang="0">
                  <a:pos x="T2" y="T3"/>
                </a:cxn>
                <a:cxn ang="0">
                  <a:pos x="T4" y="T5"/>
                </a:cxn>
                <a:cxn ang="0">
                  <a:pos x="T6" y="T7"/>
                </a:cxn>
                <a:cxn ang="0">
                  <a:pos x="T8" y="T9"/>
                </a:cxn>
              </a:cxnLst>
              <a:rect l="0" t="0" r="r" b="b"/>
              <a:pathLst>
                <a:path w="80" h="14">
                  <a:moveTo>
                    <a:pt x="0" y="0"/>
                  </a:moveTo>
                  <a:lnTo>
                    <a:pt x="7" y="14"/>
                  </a:lnTo>
                  <a:lnTo>
                    <a:pt x="60" y="14"/>
                  </a:lnTo>
                  <a:lnTo>
                    <a:pt x="8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38"/>
            <p:cNvSpPr>
              <a:spLocks/>
            </p:cNvSpPr>
            <p:nvPr/>
          </p:nvSpPr>
          <p:spPr bwMode="auto">
            <a:xfrm>
              <a:off x="2981" y="3772"/>
              <a:ext cx="18" cy="18"/>
            </a:xfrm>
            <a:custGeom>
              <a:avLst/>
              <a:gdLst>
                <a:gd name="T0" fmla="*/ 17 w 35"/>
                <a:gd name="T1" fmla="*/ 34 h 34"/>
                <a:gd name="T2" fmla="*/ 24 w 35"/>
                <a:gd name="T3" fmla="*/ 33 h 34"/>
                <a:gd name="T4" fmla="*/ 30 w 35"/>
                <a:gd name="T5" fmla="*/ 29 h 34"/>
                <a:gd name="T6" fmla="*/ 33 w 35"/>
                <a:gd name="T7" fmla="*/ 24 h 34"/>
                <a:gd name="T8" fmla="*/ 35 w 35"/>
                <a:gd name="T9" fmla="*/ 17 h 34"/>
                <a:gd name="T10" fmla="*/ 33 w 35"/>
                <a:gd name="T11" fmla="*/ 10 h 34"/>
                <a:gd name="T12" fmla="*/ 30 w 35"/>
                <a:gd name="T13" fmla="*/ 5 h 34"/>
                <a:gd name="T14" fmla="*/ 24 w 35"/>
                <a:gd name="T15" fmla="*/ 1 h 34"/>
                <a:gd name="T16" fmla="*/ 17 w 35"/>
                <a:gd name="T17" fmla="*/ 0 h 34"/>
                <a:gd name="T18" fmla="*/ 10 w 35"/>
                <a:gd name="T19" fmla="*/ 1 h 34"/>
                <a:gd name="T20" fmla="*/ 6 w 35"/>
                <a:gd name="T21" fmla="*/ 5 h 34"/>
                <a:gd name="T22" fmla="*/ 1 w 35"/>
                <a:gd name="T23" fmla="*/ 10 h 34"/>
                <a:gd name="T24" fmla="*/ 0 w 35"/>
                <a:gd name="T25" fmla="*/ 17 h 34"/>
                <a:gd name="T26" fmla="*/ 1 w 35"/>
                <a:gd name="T27" fmla="*/ 24 h 34"/>
                <a:gd name="T28" fmla="*/ 6 w 35"/>
                <a:gd name="T29" fmla="*/ 29 h 34"/>
                <a:gd name="T30" fmla="*/ 10 w 35"/>
                <a:gd name="T31" fmla="*/ 33 h 34"/>
                <a:gd name="T32" fmla="*/ 17 w 35"/>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17" y="34"/>
                  </a:moveTo>
                  <a:lnTo>
                    <a:pt x="24" y="33"/>
                  </a:lnTo>
                  <a:lnTo>
                    <a:pt x="30" y="29"/>
                  </a:lnTo>
                  <a:lnTo>
                    <a:pt x="33" y="24"/>
                  </a:lnTo>
                  <a:lnTo>
                    <a:pt x="35" y="17"/>
                  </a:lnTo>
                  <a:lnTo>
                    <a:pt x="33" y="10"/>
                  </a:lnTo>
                  <a:lnTo>
                    <a:pt x="30" y="5"/>
                  </a:lnTo>
                  <a:lnTo>
                    <a:pt x="24" y="1"/>
                  </a:lnTo>
                  <a:lnTo>
                    <a:pt x="17" y="0"/>
                  </a:lnTo>
                  <a:lnTo>
                    <a:pt x="10" y="1"/>
                  </a:lnTo>
                  <a:lnTo>
                    <a:pt x="6" y="5"/>
                  </a:lnTo>
                  <a:lnTo>
                    <a:pt x="1" y="10"/>
                  </a:lnTo>
                  <a:lnTo>
                    <a:pt x="0" y="17"/>
                  </a:lnTo>
                  <a:lnTo>
                    <a:pt x="1" y="24"/>
                  </a:lnTo>
                  <a:lnTo>
                    <a:pt x="6" y="29"/>
                  </a:lnTo>
                  <a:lnTo>
                    <a:pt x="10" y="33"/>
                  </a:lnTo>
                  <a:lnTo>
                    <a:pt x="1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39"/>
            <p:cNvSpPr>
              <a:spLocks/>
            </p:cNvSpPr>
            <p:nvPr/>
          </p:nvSpPr>
          <p:spPr bwMode="auto">
            <a:xfrm>
              <a:off x="3036" y="3773"/>
              <a:ext cx="20" cy="20"/>
            </a:xfrm>
            <a:custGeom>
              <a:avLst/>
              <a:gdLst>
                <a:gd name="T0" fmla="*/ 21 w 41"/>
                <a:gd name="T1" fmla="*/ 40 h 40"/>
                <a:gd name="T2" fmla="*/ 29 w 41"/>
                <a:gd name="T3" fmla="*/ 39 h 40"/>
                <a:gd name="T4" fmla="*/ 35 w 41"/>
                <a:gd name="T5" fmla="*/ 35 h 40"/>
                <a:gd name="T6" fmla="*/ 40 w 41"/>
                <a:gd name="T7" fmla="*/ 28 h 40"/>
                <a:gd name="T8" fmla="*/ 41 w 41"/>
                <a:gd name="T9" fmla="*/ 20 h 40"/>
                <a:gd name="T10" fmla="*/ 40 w 41"/>
                <a:gd name="T11" fmla="*/ 12 h 40"/>
                <a:gd name="T12" fmla="*/ 35 w 41"/>
                <a:gd name="T13" fmla="*/ 6 h 40"/>
                <a:gd name="T14" fmla="*/ 29 w 41"/>
                <a:gd name="T15" fmla="*/ 1 h 40"/>
                <a:gd name="T16" fmla="*/ 21 w 41"/>
                <a:gd name="T17" fmla="*/ 0 h 40"/>
                <a:gd name="T18" fmla="*/ 13 w 41"/>
                <a:gd name="T19" fmla="*/ 1 h 40"/>
                <a:gd name="T20" fmla="*/ 6 w 41"/>
                <a:gd name="T21" fmla="*/ 6 h 40"/>
                <a:gd name="T22" fmla="*/ 2 w 41"/>
                <a:gd name="T23" fmla="*/ 12 h 40"/>
                <a:gd name="T24" fmla="*/ 0 w 41"/>
                <a:gd name="T25" fmla="*/ 20 h 40"/>
                <a:gd name="T26" fmla="*/ 2 w 41"/>
                <a:gd name="T27" fmla="*/ 28 h 40"/>
                <a:gd name="T28" fmla="*/ 6 w 41"/>
                <a:gd name="T29" fmla="*/ 35 h 40"/>
                <a:gd name="T30" fmla="*/ 13 w 41"/>
                <a:gd name="T31" fmla="*/ 39 h 40"/>
                <a:gd name="T32" fmla="*/ 21 w 41"/>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0">
                  <a:moveTo>
                    <a:pt x="21" y="40"/>
                  </a:moveTo>
                  <a:lnTo>
                    <a:pt x="29" y="39"/>
                  </a:lnTo>
                  <a:lnTo>
                    <a:pt x="35" y="35"/>
                  </a:lnTo>
                  <a:lnTo>
                    <a:pt x="40" y="28"/>
                  </a:lnTo>
                  <a:lnTo>
                    <a:pt x="41" y="20"/>
                  </a:lnTo>
                  <a:lnTo>
                    <a:pt x="40" y="12"/>
                  </a:lnTo>
                  <a:lnTo>
                    <a:pt x="35" y="6"/>
                  </a:lnTo>
                  <a:lnTo>
                    <a:pt x="29" y="1"/>
                  </a:lnTo>
                  <a:lnTo>
                    <a:pt x="21" y="0"/>
                  </a:lnTo>
                  <a:lnTo>
                    <a:pt x="13" y="1"/>
                  </a:lnTo>
                  <a:lnTo>
                    <a:pt x="6" y="6"/>
                  </a:lnTo>
                  <a:lnTo>
                    <a:pt x="2" y="12"/>
                  </a:lnTo>
                  <a:lnTo>
                    <a:pt x="0" y="20"/>
                  </a:lnTo>
                  <a:lnTo>
                    <a:pt x="2" y="28"/>
                  </a:lnTo>
                  <a:lnTo>
                    <a:pt x="6" y="35"/>
                  </a:lnTo>
                  <a:lnTo>
                    <a:pt x="13" y="39"/>
                  </a:lnTo>
                  <a:lnTo>
                    <a:pt x="21"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40"/>
            <p:cNvSpPr>
              <a:spLocks/>
            </p:cNvSpPr>
            <p:nvPr/>
          </p:nvSpPr>
          <p:spPr bwMode="auto">
            <a:xfrm>
              <a:off x="2988" y="3774"/>
              <a:ext cx="40" cy="50"/>
            </a:xfrm>
            <a:custGeom>
              <a:avLst/>
              <a:gdLst>
                <a:gd name="T0" fmla="*/ 21 w 78"/>
                <a:gd name="T1" fmla="*/ 87 h 99"/>
                <a:gd name="T2" fmla="*/ 55 w 78"/>
                <a:gd name="T3" fmla="*/ 25 h 99"/>
                <a:gd name="T4" fmla="*/ 55 w 78"/>
                <a:gd name="T5" fmla="*/ 0 h 99"/>
                <a:gd name="T6" fmla="*/ 0 w 78"/>
                <a:gd name="T7" fmla="*/ 99 h 99"/>
                <a:gd name="T8" fmla="*/ 78 w 78"/>
                <a:gd name="T9" fmla="*/ 99 h 99"/>
                <a:gd name="T10" fmla="*/ 78 w 78"/>
                <a:gd name="T11" fmla="*/ 87 h 99"/>
                <a:gd name="T12" fmla="*/ 21 w 78"/>
                <a:gd name="T13" fmla="*/ 87 h 99"/>
              </a:gdLst>
              <a:ahLst/>
              <a:cxnLst>
                <a:cxn ang="0">
                  <a:pos x="T0" y="T1"/>
                </a:cxn>
                <a:cxn ang="0">
                  <a:pos x="T2" y="T3"/>
                </a:cxn>
                <a:cxn ang="0">
                  <a:pos x="T4" y="T5"/>
                </a:cxn>
                <a:cxn ang="0">
                  <a:pos x="T6" y="T7"/>
                </a:cxn>
                <a:cxn ang="0">
                  <a:pos x="T8" y="T9"/>
                </a:cxn>
                <a:cxn ang="0">
                  <a:pos x="T10" y="T11"/>
                </a:cxn>
                <a:cxn ang="0">
                  <a:pos x="T12" y="T13"/>
                </a:cxn>
              </a:cxnLst>
              <a:rect l="0" t="0" r="r" b="b"/>
              <a:pathLst>
                <a:path w="78" h="99">
                  <a:moveTo>
                    <a:pt x="21" y="87"/>
                  </a:moveTo>
                  <a:lnTo>
                    <a:pt x="55" y="25"/>
                  </a:lnTo>
                  <a:lnTo>
                    <a:pt x="55" y="0"/>
                  </a:lnTo>
                  <a:lnTo>
                    <a:pt x="0" y="99"/>
                  </a:lnTo>
                  <a:lnTo>
                    <a:pt x="78" y="99"/>
                  </a:lnTo>
                  <a:lnTo>
                    <a:pt x="78" y="87"/>
                  </a:lnTo>
                  <a:lnTo>
                    <a:pt x="21"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41"/>
            <p:cNvSpPr>
              <a:spLocks/>
            </p:cNvSpPr>
            <p:nvPr/>
          </p:nvSpPr>
          <p:spPr bwMode="auto">
            <a:xfrm>
              <a:off x="2965" y="3713"/>
              <a:ext cx="134" cy="47"/>
            </a:xfrm>
            <a:custGeom>
              <a:avLst/>
              <a:gdLst>
                <a:gd name="T0" fmla="*/ 132 w 268"/>
                <a:gd name="T1" fmla="*/ 2 h 95"/>
                <a:gd name="T2" fmla="*/ 122 w 268"/>
                <a:gd name="T3" fmla="*/ 2 h 95"/>
                <a:gd name="T4" fmla="*/ 111 w 268"/>
                <a:gd name="T5" fmla="*/ 3 h 95"/>
                <a:gd name="T6" fmla="*/ 102 w 268"/>
                <a:gd name="T7" fmla="*/ 5 h 95"/>
                <a:gd name="T8" fmla="*/ 93 w 268"/>
                <a:gd name="T9" fmla="*/ 5 h 95"/>
                <a:gd name="T10" fmla="*/ 85 w 268"/>
                <a:gd name="T11" fmla="*/ 2 h 95"/>
                <a:gd name="T12" fmla="*/ 74 w 268"/>
                <a:gd name="T13" fmla="*/ 1 h 95"/>
                <a:gd name="T14" fmla="*/ 64 w 268"/>
                <a:gd name="T15" fmla="*/ 0 h 95"/>
                <a:gd name="T16" fmla="*/ 47 w 268"/>
                <a:gd name="T17" fmla="*/ 0 h 95"/>
                <a:gd name="T18" fmla="*/ 26 w 268"/>
                <a:gd name="T19" fmla="*/ 3 h 95"/>
                <a:gd name="T20" fmla="*/ 10 w 268"/>
                <a:gd name="T21" fmla="*/ 10 h 95"/>
                <a:gd name="T22" fmla="*/ 1 w 268"/>
                <a:gd name="T23" fmla="*/ 17 h 95"/>
                <a:gd name="T24" fmla="*/ 2 w 268"/>
                <a:gd name="T25" fmla="*/ 28 h 95"/>
                <a:gd name="T26" fmla="*/ 16 w 268"/>
                <a:gd name="T27" fmla="*/ 37 h 95"/>
                <a:gd name="T28" fmla="*/ 19 w 268"/>
                <a:gd name="T29" fmla="*/ 44 h 95"/>
                <a:gd name="T30" fmla="*/ 11 w 268"/>
                <a:gd name="T31" fmla="*/ 52 h 95"/>
                <a:gd name="T32" fmla="*/ 11 w 268"/>
                <a:gd name="T33" fmla="*/ 62 h 95"/>
                <a:gd name="T34" fmla="*/ 24 w 268"/>
                <a:gd name="T35" fmla="*/ 71 h 95"/>
                <a:gd name="T36" fmla="*/ 45 w 268"/>
                <a:gd name="T37" fmla="*/ 78 h 95"/>
                <a:gd name="T38" fmla="*/ 73 w 268"/>
                <a:gd name="T39" fmla="*/ 83 h 95"/>
                <a:gd name="T40" fmla="*/ 96 w 268"/>
                <a:gd name="T41" fmla="*/ 83 h 95"/>
                <a:gd name="T42" fmla="*/ 109 w 268"/>
                <a:gd name="T43" fmla="*/ 83 h 95"/>
                <a:gd name="T44" fmla="*/ 121 w 268"/>
                <a:gd name="T45" fmla="*/ 84 h 95"/>
                <a:gd name="T46" fmla="*/ 136 w 268"/>
                <a:gd name="T47" fmla="*/ 89 h 95"/>
                <a:gd name="T48" fmla="*/ 153 w 268"/>
                <a:gd name="T49" fmla="*/ 92 h 95"/>
                <a:gd name="T50" fmla="*/ 174 w 268"/>
                <a:gd name="T51" fmla="*/ 95 h 95"/>
                <a:gd name="T52" fmla="*/ 201 w 268"/>
                <a:gd name="T53" fmla="*/ 93 h 95"/>
                <a:gd name="T54" fmla="*/ 231 w 268"/>
                <a:gd name="T55" fmla="*/ 90 h 95"/>
                <a:gd name="T56" fmla="*/ 254 w 268"/>
                <a:gd name="T57" fmla="*/ 82 h 95"/>
                <a:gd name="T58" fmla="*/ 267 w 268"/>
                <a:gd name="T59" fmla="*/ 71 h 95"/>
                <a:gd name="T60" fmla="*/ 265 w 268"/>
                <a:gd name="T61" fmla="*/ 59 h 95"/>
                <a:gd name="T62" fmla="*/ 237 w 268"/>
                <a:gd name="T63" fmla="*/ 39 h 95"/>
                <a:gd name="T64" fmla="*/ 197 w 268"/>
                <a:gd name="T65" fmla="*/ 18 h 95"/>
                <a:gd name="T66" fmla="*/ 155 w 268"/>
                <a:gd name="T67"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8" h="95">
                  <a:moveTo>
                    <a:pt x="138" y="2"/>
                  </a:moveTo>
                  <a:lnTo>
                    <a:pt x="132" y="2"/>
                  </a:lnTo>
                  <a:lnTo>
                    <a:pt x="126" y="2"/>
                  </a:lnTo>
                  <a:lnTo>
                    <a:pt x="122" y="2"/>
                  </a:lnTo>
                  <a:lnTo>
                    <a:pt x="116" y="3"/>
                  </a:lnTo>
                  <a:lnTo>
                    <a:pt x="111" y="3"/>
                  </a:lnTo>
                  <a:lnTo>
                    <a:pt x="107" y="5"/>
                  </a:lnTo>
                  <a:lnTo>
                    <a:pt x="102" y="5"/>
                  </a:lnTo>
                  <a:lnTo>
                    <a:pt x="98" y="6"/>
                  </a:lnTo>
                  <a:lnTo>
                    <a:pt x="93" y="5"/>
                  </a:lnTo>
                  <a:lnTo>
                    <a:pt x="89" y="3"/>
                  </a:lnTo>
                  <a:lnTo>
                    <a:pt x="85" y="2"/>
                  </a:lnTo>
                  <a:lnTo>
                    <a:pt x="80" y="1"/>
                  </a:lnTo>
                  <a:lnTo>
                    <a:pt x="74" y="1"/>
                  </a:lnTo>
                  <a:lnTo>
                    <a:pt x="70" y="0"/>
                  </a:lnTo>
                  <a:lnTo>
                    <a:pt x="64" y="0"/>
                  </a:lnTo>
                  <a:lnTo>
                    <a:pt x="58" y="0"/>
                  </a:lnTo>
                  <a:lnTo>
                    <a:pt x="47" y="0"/>
                  </a:lnTo>
                  <a:lnTo>
                    <a:pt x="35" y="2"/>
                  </a:lnTo>
                  <a:lnTo>
                    <a:pt x="26" y="3"/>
                  </a:lnTo>
                  <a:lnTo>
                    <a:pt x="17" y="7"/>
                  </a:lnTo>
                  <a:lnTo>
                    <a:pt x="10" y="10"/>
                  </a:lnTo>
                  <a:lnTo>
                    <a:pt x="4" y="14"/>
                  </a:lnTo>
                  <a:lnTo>
                    <a:pt x="1" y="17"/>
                  </a:lnTo>
                  <a:lnTo>
                    <a:pt x="0" y="22"/>
                  </a:lnTo>
                  <a:lnTo>
                    <a:pt x="2" y="28"/>
                  </a:lnTo>
                  <a:lnTo>
                    <a:pt x="6" y="32"/>
                  </a:lnTo>
                  <a:lnTo>
                    <a:pt x="16" y="37"/>
                  </a:lnTo>
                  <a:lnTo>
                    <a:pt x="26" y="40"/>
                  </a:lnTo>
                  <a:lnTo>
                    <a:pt x="19" y="44"/>
                  </a:lnTo>
                  <a:lnTo>
                    <a:pt x="15" y="48"/>
                  </a:lnTo>
                  <a:lnTo>
                    <a:pt x="11" y="52"/>
                  </a:lnTo>
                  <a:lnTo>
                    <a:pt x="10" y="57"/>
                  </a:lnTo>
                  <a:lnTo>
                    <a:pt x="11" y="62"/>
                  </a:lnTo>
                  <a:lnTo>
                    <a:pt x="16" y="67"/>
                  </a:lnTo>
                  <a:lnTo>
                    <a:pt x="24" y="71"/>
                  </a:lnTo>
                  <a:lnTo>
                    <a:pt x="33" y="75"/>
                  </a:lnTo>
                  <a:lnTo>
                    <a:pt x="45" y="78"/>
                  </a:lnTo>
                  <a:lnTo>
                    <a:pt x="58" y="81"/>
                  </a:lnTo>
                  <a:lnTo>
                    <a:pt x="73" y="83"/>
                  </a:lnTo>
                  <a:lnTo>
                    <a:pt x="89" y="83"/>
                  </a:lnTo>
                  <a:lnTo>
                    <a:pt x="96" y="83"/>
                  </a:lnTo>
                  <a:lnTo>
                    <a:pt x="102" y="83"/>
                  </a:lnTo>
                  <a:lnTo>
                    <a:pt x="109" y="83"/>
                  </a:lnTo>
                  <a:lnTo>
                    <a:pt x="115" y="82"/>
                  </a:lnTo>
                  <a:lnTo>
                    <a:pt x="121" y="84"/>
                  </a:lnTo>
                  <a:lnTo>
                    <a:pt x="127" y="86"/>
                  </a:lnTo>
                  <a:lnTo>
                    <a:pt x="136" y="89"/>
                  </a:lnTo>
                  <a:lnTo>
                    <a:pt x="145" y="91"/>
                  </a:lnTo>
                  <a:lnTo>
                    <a:pt x="153" y="92"/>
                  </a:lnTo>
                  <a:lnTo>
                    <a:pt x="163" y="93"/>
                  </a:lnTo>
                  <a:lnTo>
                    <a:pt x="174" y="95"/>
                  </a:lnTo>
                  <a:lnTo>
                    <a:pt x="184" y="95"/>
                  </a:lnTo>
                  <a:lnTo>
                    <a:pt x="201" y="93"/>
                  </a:lnTo>
                  <a:lnTo>
                    <a:pt x="217" y="92"/>
                  </a:lnTo>
                  <a:lnTo>
                    <a:pt x="231" y="90"/>
                  </a:lnTo>
                  <a:lnTo>
                    <a:pt x="244" y="86"/>
                  </a:lnTo>
                  <a:lnTo>
                    <a:pt x="254" y="82"/>
                  </a:lnTo>
                  <a:lnTo>
                    <a:pt x="261" y="77"/>
                  </a:lnTo>
                  <a:lnTo>
                    <a:pt x="267" y="71"/>
                  </a:lnTo>
                  <a:lnTo>
                    <a:pt x="268" y="66"/>
                  </a:lnTo>
                  <a:lnTo>
                    <a:pt x="265" y="59"/>
                  </a:lnTo>
                  <a:lnTo>
                    <a:pt x="253" y="50"/>
                  </a:lnTo>
                  <a:lnTo>
                    <a:pt x="237" y="39"/>
                  </a:lnTo>
                  <a:lnTo>
                    <a:pt x="217" y="29"/>
                  </a:lnTo>
                  <a:lnTo>
                    <a:pt x="197" y="18"/>
                  </a:lnTo>
                  <a:lnTo>
                    <a:pt x="175" y="10"/>
                  </a:lnTo>
                  <a:lnTo>
                    <a:pt x="155" y="5"/>
                  </a:lnTo>
                  <a:lnTo>
                    <a:pt x="13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42"/>
            <p:cNvSpPr>
              <a:spLocks/>
            </p:cNvSpPr>
            <p:nvPr/>
          </p:nvSpPr>
          <p:spPr bwMode="auto">
            <a:xfrm>
              <a:off x="3100" y="3823"/>
              <a:ext cx="11" cy="10"/>
            </a:xfrm>
            <a:custGeom>
              <a:avLst/>
              <a:gdLst>
                <a:gd name="T0" fmla="*/ 11 w 21"/>
                <a:gd name="T1" fmla="*/ 21 h 21"/>
                <a:gd name="T2" fmla="*/ 15 w 21"/>
                <a:gd name="T3" fmla="*/ 20 h 21"/>
                <a:gd name="T4" fmla="*/ 18 w 21"/>
                <a:gd name="T5" fmla="*/ 17 h 21"/>
                <a:gd name="T6" fmla="*/ 20 w 21"/>
                <a:gd name="T7" fmla="*/ 15 h 21"/>
                <a:gd name="T8" fmla="*/ 21 w 21"/>
                <a:gd name="T9" fmla="*/ 11 h 21"/>
                <a:gd name="T10" fmla="*/ 20 w 21"/>
                <a:gd name="T11" fmla="*/ 6 h 21"/>
                <a:gd name="T12" fmla="*/ 18 w 21"/>
                <a:gd name="T13" fmla="*/ 4 h 21"/>
                <a:gd name="T14" fmla="*/ 15 w 21"/>
                <a:gd name="T15" fmla="*/ 1 h 21"/>
                <a:gd name="T16" fmla="*/ 11 w 21"/>
                <a:gd name="T17" fmla="*/ 0 h 21"/>
                <a:gd name="T18" fmla="*/ 6 w 21"/>
                <a:gd name="T19" fmla="*/ 1 h 21"/>
                <a:gd name="T20" fmla="*/ 4 w 21"/>
                <a:gd name="T21" fmla="*/ 4 h 21"/>
                <a:gd name="T22" fmla="*/ 1 w 21"/>
                <a:gd name="T23" fmla="*/ 6 h 21"/>
                <a:gd name="T24" fmla="*/ 0 w 21"/>
                <a:gd name="T25" fmla="*/ 11 h 21"/>
                <a:gd name="T26" fmla="*/ 1 w 21"/>
                <a:gd name="T27" fmla="*/ 15 h 21"/>
                <a:gd name="T28" fmla="*/ 4 w 21"/>
                <a:gd name="T29" fmla="*/ 17 h 21"/>
                <a:gd name="T30" fmla="*/ 6 w 21"/>
                <a:gd name="T31" fmla="*/ 20 h 21"/>
                <a:gd name="T32" fmla="*/ 11 w 21"/>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21"/>
                  </a:moveTo>
                  <a:lnTo>
                    <a:pt x="15" y="20"/>
                  </a:lnTo>
                  <a:lnTo>
                    <a:pt x="18" y="17"/>
                  </a:lnTo>
                  <a:lnTo>
                    <a:pt x="20" y="15"/>
                  </a:lnTo>
                  <a:lnTo>
                    <a:pt x="21" y="11"/>
                  </a:lnTo>
                  <a:lnTo>
                    <a:pt x="20" y="6"/>
                  </a:lnTo>
                  <a:lnTo>
                    <a:pt x="18" y="4"/>
                  </a:lnTo>
                  <a:lnTo>
                    <a:pt x="15" y="1"/>
                  </a:lnTo>
                  <a:lnTo>
                    <a:pt x="11" y="0"/>
                  </a:lnTo>
                  <a:lnTo>
                    <a:pt x="6" y="1"/>
                  </a:lnTo>
                  <a:lnTo>
                    <a:pt x="4" y="4"/>
                  </a:lnTo>
                  <a:lnTo>
                    <a:pt x="1" y="6"/>
                  </a:lnTo>
                  <a:lnTo>
                    <a:pt x="0" y="11"/>
                  </a:lnTo>
                  <a:lnTo>
                    <a:pt x="1" y="15"/>
                  </a:lnTo>
                  <a:lnTo>
                    <a:pt x="4" y="17"/>
                  </a:lnTo>
                  <a:lnTo>
                    <a:pt x="6" y="20"/>
                  </a:lnTo>
                  <a:lnTo>
                    <a:pt x="1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43"/>
            <p:cNvSpPr>
              <a:spLocks/>
            </p:cNvSpPr>
            <p:nvPr/>
          </p:nvSpPr>
          <p:spPr bwMode="auto">
            <a:xfrm>
              <a:off x="2859" y="3902"/>
              <a:ext cx="302" cy="135"/>
            </a:xfrm>
            <a:custGeom>
              <a:avLst/>
              <a:gdLst>
                <a:gd name="T0" fmla="*/ 308 w 603"/>
                <a:gd name="T1" fmla="*/ 3 h 270"/>
                <a:gd name="T2" fmla="*/ 301 w 603"/>
                <a:gd name="T3" fmla="*/ 1 h 270"/>
                <a:gd name="T4" fmla="*/ 292 w 603"/>
                <a:gd name="T5" fmla="*/ 0 h 270"/>
                <a:gd name="T6" fmla="*/ 278 w 603"/>
                <a:gd name="T7" fmla="*/ 1 h 270"/>
                <a:gd name="T8" fmla="*/ 258 w 603"/>
                <a:gd name="T9" fmla="*/ 6 h 270"/>
                <a:gd name="T10" fmla="*/ 242 w 603"/>
                <a:gd name="T11" fmla="*/ 13 h 270"/>
                <a:gd name="T12" fmla="*/ 227 w 603"/>
                <a:gd name="T13" fmla="*/ 24 h 270"/>
                <a:gd name="T14" fmla="*/ 214 w 603"/>
                <a:gd name="T15" fmla="*/ 36 h 270"/>
                <a:gd name="T16" fmla="*/ 209 w 603"/>
                <a:gd name="T17" fmla="*/ 41 h 270"/>
                <a:gd name="T18" fmla="*/ 186 w 603"/>
                <a:gd name="T19" fmla="*/ 74 h 270"/>
                <a:gd name="T20" fmla="*/ 169 w 603"/>
                <a:gd name="T21" fmla="*/ 102 h 270"/>
                <a:gd name="T22" fmla="*/ 157 w 603"/>
                <a:gd name="T23" fmla="*/ 124 h 270"/>
                <a:gd name="T24" fmla="*/ 152 w 603"/>
                <a:gd name="T25" fmla="*/ 136 h 270"/>
                <a:gd name="T26" fmla="*/ 53 w 603"/>
                <a:gd name="T27" fmla="*/ 117 h 270"/>
                <a:gd name="T28" fmla="*/ 41 w 603"/>
                <a:gd name="T29" fmla="*/ 102 h 270"/>
                <a:gd name="T30" fmla="*/ 30 w 603"/>
                <a:gd name="T31" fmla="*/ 89 h 270"/>
                <a:gd name="T32" fmla="*/ 23 w 603"/>
                <a:gd name="T33" fmla="*/ 82 h 270"/>
                <a:gd name="T34" fmla="*/ 18 w 603"/>
                <a:gd name="T35" fmla="*/ 77 h 270"/>
                <a:gd name="T36" fmla="*/ 9 w 603"/>
                <a:gd name="T37" fmla="*/ 75 h 270"/>
                <a:gd name="T38" fmla="*/ 0 w 603"/>
                <a:gd name="T39" fmla="*/ 86 h 270"/>
                <a:gd name="T40" fmla="*/ 1 w 603"/>
                <a:gd name="T41" fmla="*/ 109 h 270"/>
                <a:gd name="T42" fmla="*/ 15 w 603"/>
                <a:gd name="T43" fmla="*/ 185 h 270"/>
                <a:gd name="T44" fmla="*/ 25 w 603"/>
                <a:gd name="T45" fmla="*/ 185 h 270"/>
                <a:gd name="T46" fmla="*/ 34 w 603"/>
                <a:gd name="T47" fmla="*/ 185 h 270"/>
                <a:gd name="T48" fmla="*/ 42 w 603"/>
                <a:gd name="T49" fmla="*/ 186 h 270"/>
                <a:gd name="T50" fmla="*/ 49 w 603"/>
                <a:gd name="T51" fmla="*/ 187 h 270"/>
                <a:gd name="T52" fmla="*/ 72 w 603"/>
                <a:gd name="T53" fmla="*/ 196 h 270"/>
                <a:gd name="T54" fmla="*/ 108 w 603"/>
                <a:gd name="T55" fmla="*/ 210 h 270"/>
                <a:gd name="T56" fmla="*/ 146 w 603"/>
                <a:gd name="T57" fmla="*/ 222 h 270"/>
                <a:gd name="T58" fmla="*/ 175 w 603"/>
                <a:gd name="T59" fmla="*/ 224 h 270"/>
                <a:gd name="T60" fmla="*/ 200 w 603"/>
                <a:gd name="T61" fmla="*/ 216 h 270"/>
                <a:gd name="T62" fmla="*/ 217 w 603"/>
                <a:gd name="T63" fmla="*/ 204 h 270"/>
                <a:gd name="T64" fmla="*/ 232 w 603"/>
                <a:gd name="T65" fmla="*/ 190 h 270"/>
                <a:gd name="T66" fmla="*/ 250 w 603"/>
                <a:gd name="T67" fmla="*/ 171 h 270"/>
                <a:gd name="T68" fmla="*/ 534 w 603"/>
                <a:gd name="T69" fmla="*/ 270 h 270"/>
                <a:gd name="T70" fmla="*/ 534 w 603"/>
                <a:gd name="T71" fmla="*/ 239 h 270"/>
                <a:gd name="T72" fmla="*/ 538 w 603"/>
                <a:gd name="T73" fmla="*/ 238 h 270"/>
                <a:gd name="T74" fmla="*/ 546 w 603"/>
                <a:gd name="T75" fmla="*/ 232 h 270"/>
                <a:gd name="T76" fmla="*/ 561 w 603"/>
                <a:gd name="T77" fmla="*/ 223 h 270"/>
                <a:gd name="T78" fmla="*/ 579 w 603"/>
                <a:gd name="T79" fmla="*/ 208 h 270"/>
                <a:gd name="T80" fmla="*/ 593 w 603"/>
                <a:gd name="T81" fmla="*/ 189 h 270"/>
                <a:gd name="T82" fmla="*/ 601 w 603"/>
                <a:gd name="T83" fmla="*/ 167 h 270"/>
                <a:gd name="T84" fmla="*/ 603 w 603"/>
                <a:gd name="T85" fmla="*/ 143 h 270"/>
                <a:gd name="T86" fmla="*/ 600 w 603"/>
                <a:gd name="T87" fmla="*/ 128 h 270"/>
                <a:gd name="T88" fmla="*/ 591 w 603"/>
                <a:gd name="T89" fmla="*/ 104 h 270"/>
                <a:gd name="T90" fmla="*/ 569 w 603"/>
                <a:gd name="T91" fmla="*/ 65 h 270"/>
                <a:gd name="T92" fmla="*/ 533 w 603"/>
                <a:gd name="T93" fmla="*/ 24 h 270"/>
                <a:gd name="T94" fmla="*/ 503 w 603"/>
                <a:gd name="T95" fmla="*/ 5 h 270"/>
                <a:gd name="T96" fmla="*/ 487 w 603"/>
                <a:gd name="T97" fmla="*/ 3 h 270"/>
                <a:gd name="T98" fmla="*/ 470 w 603"/>
                <a:gd name="T99" fmla="*/ 3 h 270"/>
                <a:gd name="T100" fmla="*/ 457 w 603"/>
                <a:gd name="T101" fmla="*/ 1 h 270"/>
                <a:gd name="T102" fmla="*/ 365 w 603"/>
                <a:gd name="T103" fmla="*/ 9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3" h="270">
                  <a:moveTo>
                    <a:pt x="365" y="96"/>
                  </a:moveTo>
                  <a:lnTo>
                    <a:pt x="308" y="3"/>
                  </a:lnTo>
                  <a:lnTo>
                    <a:pt x="305" y="3"/>
                  </a:lnTo>
                  <a:lnTo>
                    <a:pt x="301" y="1"/>
                  </a:lnTo>
                  <a:lnTo>
                    <a:pt x="297" y="1"/>
                  </a:lnTo>
                  <a:lnTo>
                    <a:pt x="292" y="0"/>
                  </a:lnTo>
                  <a:lnTo>
                    <a:pt x="285" y="1"/>
                  </a:lnTo>
                  <a:lnTo>
                    <a:pt x="278" y="1"/>
                  </a:lnTo>
                  <a:lnTo>
                    <a:pt x="269" y="4"/>
                  </a:lnTo>
                  <a:lnTo>
                    <a:pt x="258" y="6"/>
                  </a:lnTo>
                  <a:lnTo>
                    <a:pt x="250" y="8"/>
                  </a:lnTo>
                  <a:lnTo>
                    <a:pt x="242" y="13"/>
                  </a:lnTo>
                  <a:lnTo>
                    <a:pt x="233" y="19"/>
                  </a:lnTo>
                  <a:lnTo>
                    <a:pt x="227" y="24"/>
                  </a:lnTo>
                  <a:lnTo>
                    <a:pt x="220" y="31"/>
                  </a:lnTo>
                  <a:lnTo>
                    <a:pt x="214" y="36"/>
                  </a:lnTo>
                  <a:lnTo>
                    <a:pt x="210" y="39"/>
                  </a:lnTo>
                  <a:lnTo>
                    <a:pt x="209" y="41"/>
                  </a:lnTo>
                  <a:lnTo>
                    <a:pt x="197" y="58"/>
                  </a:lnTo>
                  <a:lnTo>
                    <a:pt x="186" y="74"/>
                  </a:lnTo>
                  <a:lnTo>
                    <a:pt x="177" y="89"/>
                  </a:lnTo>
                  <a:lnTo>
                    <a:pt x="169" y="102"/>
                  </a:lnTo>
                  <a:lnTo>
                    <a:pt x="162" y="114"/>
                  </a:lnTo>
                  <a:lnTo>
                    <a:pt x="157" y="124"/>
                  </a:lnTo>
                  <a:lnTo>
                    <a:pt x="154" y="132"/>
                  </a:lnTo>
                  <a:lnTo>
                    <a:pt x="152" y="136"/>
                  </a:lnTo>
                  <a:lnTo>
                    <a:pt x="58" y="125"/>
                  </a:lnTo>
                  <a:lnTo>
                    <a:pt x="53" y="117"/>
                  </a:lnTo>
                  <a:lnTo>
                    <a:pt x="47" y="109"/>
                  </a:lnTo>
                  <a:lnTo>
                    <a:pt x="41" y="102"/>
                  </a:lnTo>
                  <a:lnTo>
                    <a:pt x="35" y="95"/>
                  </a:lnTo>
                  <a:lnTo>
                    <a:pt x="30" y="89"/>
                  </a:lnTo>
                  <a:lnTo>
                    <a:pt x="25" y="84"/>
                  </a:lnTo>
                  <a:lnTo>
                    <a:pt x="23" y="82"/>
                  </a:lnTo>
                  <a:lnTo>
                    <a:pt x="21" y="81"/>
                  </a:lnTo>
                  <a:lnTo>
                    <a:pt x="18" y="77"/>
                  </a:lnTo>
                  <a:lnTo>
                    <a:pt x="13" y="75"/>
                  </a:lnTo>
                  <a:lnTo>
                    <a:pt x="9" y="75"/>
                  </a:lnTo>
                  <a:lnTo>
                    <a:pt x="5" y="76"/>
                  </a:lnTo>
                  <a:lnTo>
                    <a:pt x="0" y="86"/>
                  </a:lnTo>
                  <a:lnTo>
                    <a:pt x="0" y="98"/>
                  </a:lnTo>
                  <a:lnTo>
                    <a:pt x="1" y="109"/>
                  </a:lnTo>
                  <a:lnTo>
                    <a:pt x="2" y="113"/>
                  </a:lnTo>
                  <a:lnTo>
                    <a:pt x="15" y="185"/>
                  </a:lnTo>
                  <a:lnTo>
                    <a:pt x="19" y="185"/>
                  </a:lnTo>
                  <a:lnTo>
                    <a:pt x="25" y="185"/>
                  </a:lnTo>
                  <a:lnTo>
                    <a:pt x="30" y="185"/>
                  </a:lnTo>
                  <a:lnTo>
                    <a:pt x="34" y="185"/>
                  </a:lnTo>
                  <a:lnTo>
                    <a:pt x="39" y="185"/>
                  </a:lnTo>
                  <a:lnTo>
                    <a:pt x="42" y="186"/>
                  </a:lnTo>
                  <a:lnTo>
                    <a:pt x="46" y="186"/>
                  </a:lnTo>
                  <a:lnTo>
                    <a:pt x="49" y="187"/>
                  </a:lnTo>
                  <a:lnTo>
                    <a:pt x="58" y="190"/>
                  </a:lnTo>
                  <a:lnTo>
                    <a:pt x="72" y="196"/>
                  </a:lnTo>
                  <a:lnTo>
                    <a:pt x="89" y="203"/>
                  </a:lnTo>
                  <a:lnTo>
                    <a:pt x="108" y="210"/>
                  </a:lnTo>
                  <a:lnTo>
                    <a:pt x="127" y="217"/>
                  </a:lnTo>
                  <a:lnTo>
                    <a:pt x="146" y="222"/>
                  </a:lnTo>
                  <a:lnTo>
                    <a:pt x="162" y="225"/>
                  </a:lnTo>
                  <a:lnTo>
                    <a:pt x="175" y="224"/>
                  </a:lnTo>
                  <a:lnTo>
                    <a:pt x="189" y="220"/>
                  </a:lnTo>
                  <a:lnTo>
                    <a:pt x="200" y="216"/>
                  </a:lnTo>
                  <a:lnTo>
                    <a:pt x="209" y="210"/>
                  </a:lnTo>
                  <a:lnTo>
                    <a:pt x="217" y="204"/>
                  </a:lnTo>
                  <a:lnTo>
                    <a:pt x="224" y="199"/>
                  </a:lnTo>
                  <a:lnTo>
                    <a:pt x="232" y="190"/>
                  </a:lnTo>
                  <a:lnTo>
                    <a:pt x="240" y="181"/>
                  </a:lnTo>
                  <a:lnTo>
                    <a:pt x="250" y="171"/>
                  </a:lnTo>
                  <a:lnTo>
                    <a:pt x="250" y="269"/>
                  </a:lnTo>
                  <a:lnTo>
                    <a:pt x="534" y="270"/>
                  </a:lnTo>
                  <a:lnTo>
                    <a:pt x="534" y="239"/>
                  </a:lnTo>
                  <a:lnTo>
                    <a:pt x="534" y="239"/>
                  </a:lnTo>
                  <a:lnTo>
                    <a:pt x="535" y="239"/>
                  </a:lnTo>
                  <a:lnTo>
                    <a:pt x="538" y="238"/>
                  </a:lnTo>
                  <a:lnTo>
                    <a:pt x="541" y="235"/>
                  </a:lnTo>
                  <a:lnTo>
                    <a:pt x="546" y="232"/>
                  </a:lnTo>
                  <a:lnTo>
                    <a:pt x="553" y="228"/>
                  </a:lnTo>
                  <a:lnTo>
                    <a:pt x="561" y="223"/>
                  </a:lnTo>
                  <a:lnTo>
                    <a:pt x="571" y="215"/>
                  </a:lnTo>
                  <a:lnTo>
                    <a:pt x="579" y="208"/>
                  </a:lnTo>
                  <a:lnTo>
                    <a:pt x="586" y="200"/>
                  </a:lnTo>
                  <a:lnTo>
                    <a:pt x="593" y="189"/>
                  </a:lnTo>
                  <a:lnTo>
                    <a:pt x="598" y="179"/>
                  </a:lnTo>
                  <a:lnTo>
                    <a:pt x="601" y="167"/>
                  </a:lnTo>
                  <a:lnTo>
                    <a:pt x="603" y="156"/>
                  </a:lnTo>
                  <a:lnTo>
                    <a:pt x="603" y="143"/>
                  </a:lnTo>
                  <a:lnTo>
                    <a:pt x="601" y="132"/>
                  </a:lnTo>
                  <a:lnTo>
                    <a:pt x="600" y="128"/>
                  </a:lnTo>
                  <a:lnTo>
                    <a:pt x="596" y="118"/>
                  </a:lnTo>
                  <a:lnTo>
                    <a:pt x="591" y="104"/>
                  </a:lnTo>
                  <a:lnTo>
                    <a:pt x="581" y="86"/>
                  </a:lnTo>
                  <a:lnTo>
                    <a:pt x="569" y="65"/>
                  </a:lnTo>
                  <a:lnTo>
                    <a:pt x="553" y="44"/>
                  </a:lnTo>
                  <a:lnTo>
                    <a:pt x="533" y="24"/>
                  </a:lnTo>
                  <a:lnTo>
                    <a:pt x="509" y="7"/>
                  </a:lnTo>
                  <a:lnTo>
                    <a:pt x="503" y="5"/>
                  </a:lnTo>
                  <a:lnTo>
                    <a:pt x="495" y="4"/>
                  </a:lnTo>
                  <a:lnTo>
                    <a:pt x="487" y="3"/>
                  </a:lnTo>
                  <a:lnTo>
                    <a:pt x="478" y="3"/>
                  </a:lnTo>
                  <a:lnTo>
                    <a:pt x="470" y="3"/>
                  </a:lnTo>
                  <a:lnTo>
                    <a:pt x="463" y="1"/>
                  </a:lnTo>
                  <a:lnTo>
                    <a:pt x="457" y="1"/>
                  </a:lnTo>
                  <a:lnTo>
                    <a:pt x="454" y="1"/>
                  </a:lnTo>
                  <a:lnTo>
                    <a:pt x="365"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44"/>
            <p:cNvSpPr>
              <a:spLocks/>
            </p:cNvSpPr>
            <p:nvPr/>
          </p:nvSpPr>
          <p:spPr bwMode="auto">
            <a:xfrm>
              <a:off x="2893" y="3911"/>
              <a:ext cx="257" cy="127"/>
            </a:xfrm>
            <a:custGeom>
              <a:avLst/>
              <a:gdLst>
                <a:gd name="T0" fmla="*/ 420 w 512"/>
                <a:gd name="T1" fmla="*/ 0 h 253"/>
                <a:gd name="T2" fmla="*/ 435 w 512"/>
                <a:gd name="T3" fmla="*/ 4 h 253"/>
                <a:gd name="T4" fmla="*/ 448 w 512"/>
                <a:gd name="T5" fmla="*/ 12 h 253"/>
                <a:gd name="T6" fmla="*/ 459 w 512"/>
                <a:gd name="T7" fmla="*/ 23 h 253"/>
                <a:gd name="T8" fmla="*/ 471 w 512"/>
                <a:gd name="T9" fmla="*/ 34 h 253"/>
                <a:gd name="T10" fmla="*/ 482 w 512"/>
                <a:gd name="T11" fmla="*/ 50 h 253"/>
                <a:gd name="T12" fmla="*/ 496 w 512"/>
                <a:gd name="T13" fmla="*/ 74 h 253"/>
                <a:gd name="T14" fmla="*/ 508 w 512"/>
                <a:gd name="T15" fmla="*/ 96 h 253"/>
                <a:gd name="T16" fmla="*/ 512 w 512"/>
                <a:gd name="T17" fmla="*/ 106 h 253"/>
                <a:gd name="T18" fmla="*/ 452 w 512"/>
                <a:gd name="T19" fmla="*/ 123 h 253"/>
                <a:gd name="T20" fmla="*/ 439 w 512"/>
                <a:gd name="T21" fmla="*/ 93 h 253"/>
                <a:gd name="T22" fmla="*/ 434 w 512"/>
                <a:gd name="T23" fmla="*/ 253 h 253"/>
                <a:gd name="T24" fmla="*/ 196 w 512"/>
                <a:gd name="T25" fmla="*/ 87 h 253"/>
                <a:gd name="T26" fmla="*/ 189 w 512"/>
                <a:gd name="T27" fmla="*/ 99 h 253"/>
                <a:gd name="T28" fmla="*/ 173 w 512"/>
                <a:gd name="T29" fmla="*/ 124 h 253"/>
                <a:gd name="T30" fmla="*/ 155 w 512"/>
                <a:gd name="T31" fmla="*/ 151 h 253"/>
                <a:gd name="T32" fmla="*/ 148 w 512"/>
                <a:gd name="T33" fmla="*/ 162 h 253"/>
                <a:gd name="T34" fmla="*/ 141 w 512"/>
                <a:gd name="T35" fmla="*/ 170 h 253"/>
                <a:gd name="T36" fmla="*/ 129 w 512"/>
                <a:gd name="T37" fmla="*/ 179 h 253"/>
                <a:gd name="T38" fmla="*/ 110 w 512"/>
                <a:gd name="T39" fmla="*/ 186 h 253"/>
                <a:gd name="T40" fmla="*/ 88 w 512"/>
                <a:gd name="T41" fmla="*/ 187 h 253"/>
                <a:gd name="T42" fmla="*/ 64 w 512"/>
                <a:gd name="T43" fmla="*/ 182 h 253"/>
                <a:gd name="T44" fmla="*/ 35 w 512"/>
                <a:gd name="T45" fmla="*/ 174 h 253"/>
                <a:gd name="T46" fmla="*/ 10 w 512"/>
                <a:gd name="T47" fmla="*/ 164 h 253"/>
                <a:gd name="T48" fmla="*/ 0 w 512"/>
                <a:gd name="T49" fmla="*/ 160 h 253"/>
                <a:gd name="T50" fmla="*/ 18 w 512"/>
                <a:gd name="T51" fmla="*/ 123 h 253"/>
                <a:gd name="T52" fmla="*/ 46 w 512"/>
                <a:gd name="T53" fmla="*/ 129 h 253"/>
                <a:gd name="T54" fmla="*/ 72 w 512"/>
                <a:gd name="T55" fmla="*/ 133 h 253"/>
                <a:gd name="T56" fmla="*/ 93 w 512"/>
                <a:gd name="T57" fmla="*/ 133 h 253"/>
                <a:gd name="T58" fmla="*/ 101 w 512"/>
                <a:gd name="T59" fmla="*/ 126 h 253"/>
                <a:gd name="T60" fmla="*/ 113 w 512"/>
                <a:gd name="T61" fmla="*/ 103 h 253"/>
                <a:gd name="T62" fmla="*/ 130 w 512"/>
                <a:gd name="T63" fmla="*/ 71 h 253"/>
                <a:gd name="T64" fmla="*/ 149 w 512"/>
                <a:gd name="T65" fmla="*/ 40 h 253"/>
                <a:gd name="T66" fmla="*/ 162 w 512"/>
                <a:gd name="T67" fmla="*/ 25 h 253"/>
                <a:gd name="T68" fmla="*/ 173 w 512"/>
                <a:gd name="T69" fmla="*/ 17 h 253"/>
                <a:gd name="T70" fmla="*/ 185 w 512"/>
                <a:gd name="T71" fmla="*/ 9 h 253"/>
                <a:gd name="T72" fmla="*/ 199 w 512"/>
                <a:gd name="T73" fmla="*/ 2 h 253"/>
                <a:gd name="T74" fmla="*/ 231 w 512"/>
                <a:gd name="T75" fmla="*/ 1 h 253"/>
                <a:gd name="T76" fmla="*/ 391 w 512"/>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253">
                  <a:moveTo>
                    <a:pt x="391" y="0"/>
                  </a:moveTo>
                  <a:lnTo>
                    <a:pt x="420" y="0"/>
                  </a:lnTo>
                  <a:lnTo>
                    <a:pt x="428" y="2"/>
                  </a:lnTo>
                  <a:lnTo>
                    <a:pt x="435" y="4"/>
                  </a:lnTo>
                  <a:lnTo>
                    <a:pt x="442" y="9"/>
                  </a:lnTo>
                  <a:lnTo>
                    <a:pt x="448" y="12"/>
                  </a:lnTo>
                  <a:lnTo>
                    <a:pt x="454" y="17"/>
                  </a:lnTo>
                  <a:lnTo>
                    <a:pt x="459" y="23"/>
                  </a:lnTo>
                  <a:lnTo>
                    <a:pt x="465" y="28"/>
                  </a:lnTo>
                  <a:lnTo>
                    <a:pt x="471" y="34"/>
                  </a:lnTo>
                  <a:lnTo>
                    <a:pt x="476" y="41"/>
                  </a:lnTo>
                  <a:lnTo>
                    <a:pt x="482" y="50"/>
                  </a:lnTo>
                  <a:lnTo>
                    <a:pt x="489" y="62"/>
                  </a:lnTo>
                  <a:lnTo>
                    <a:pt x="496" y="74"/>
                  </a:lnTo>
                  <a:lnTo>
                    <a:pt x="502" y="86"/>
                  </a:lnTo>
                  <a:lnTo>
                    <a:pt x="508" y="96"/>
                  </a:lnTo>
                  <a:lnTo>
                    <a:pt x="511" y="103"/>
                  </a:lnTo>
                  <a:lnTo>
                    <a:pt x="512" y="106"/>
                  </a:lnTo>
                  <a:lnTo>
                    <a:pt x="455" y="130"/>
                  </a:lnTo>
                  <a:lnTo>
                    <a:pt x="452" y="123"/>
                  </a:lnTo>
                  <a:lnTo>
                    <a:pt x="446" y="108"/>
                  </a:lnTo>
                  <a:lnTo>
                    <a:pt x="439" y="93"/>
                  </a:lnTo>
                  <a:lnTo>
                    <a:pt x="434" y="86"/>
                  </a:lnTo>
                  <a:lnTo>
                    <a:pt x="434" y="253"/>
                  </a:lnTo>
                  <a:lnTo>
                    <a:pt x="196" y="245"/>
                  </a:lnTo>
                  <a:lnTo>
                    <a:pt x="196" y="87"/>
                  </a:lnTo>
                  <a:lnTo>
                    <a:pt x="193" y="91"/>
                  </a:lnTo>
                  <a:lnTo>
                    <a:pt x="189" y="99"/>
                  </a:lnTo>
                  <a:lnTo>
                    <a:pt x="181" y="111"/>
                  </a:lnTo>
                  <a:lnTo>
                    <a:pt x="173" y="124"/>
                  </a:lnTo>
                  <a:lnTo>
                    <a:pt x="163" y="138"/>
                  </a:lnTo>
                  <a:lnTo>
                    <a:pt x="155" y="151"/>
                  </a:lnTo>
                  <a:lnTo>
                    <a:pt x="151" y="159"/>
                  </a:lnTo>
                  <a:lnTo>
                    <a:pt x="148" y="162"/>
                  </a:lnTo>
                  <a:lnTo>
                    <a:pt x="145" y="166"/>
                  </a:lnTo>
                  <a:lnTo>
                    <a:pt x="141" y="170"/>
                  </a:lnTo>
                  <a:lnTo>
                    <a:pt x="136" y="175"/>
                  </a:lnTo>
                  <a:lnTo>
                    <a:pt x="129" y="179"/>
                  </a:lnTo>
                  <a:lnTo>
                    <a:pt x="120" y="183"/>
                  </a:lnTo>
                  <a:lnTo>
                    <a:pt x="110" y="186"/>
                  </a:lnTo>
                  <a:lnTo>
                    <a:pt x="100" y="187"/>
                  </a:lnTo>
                  <a:lnTo>
                    <a:pt x="88" y="187"/>
                  </a:lnTo>
                  <a:lnTo>
                    <a:pt x="78" y="185"/>
                  </a:lnTo>
                  <a:lnTo>
                    <a:pt x="64" y="182"/>
                  </a:lnTo>
                  <a:lnTo>
                    <a:pt x="49" y="178"/>
                  </a:lnTo>
                  <a:lnTo>
                    <a:pt x="35" y="174"/>
                  </a:lnTo>
                  <a:lnTo>
                    <a:pt x="22" y="169"/>
                  </a:lnTo>
                  <a:lnTo>
                    <a:pt x="10" y="164"/>
                  </a:lnTo>
                  <a:lnTo>
                    <a:pt x="2" y="161"/>
                  </a:lnTo>
                  <a:lnTo>
                    <a:pt x="0" y="160"/>
                  </a:lnTo>
                  <a:lnTo>
                    <a:pt x="8" y="121"/>
                  </a:lnTo>
                  <a:lnTo>
                    <a:pt x="18" y="123"/>
                  </a:lnTo>
                  <a:lnTo>
                    <a:pt x="32" y="126"/>
                  </a:lnTo>
                  <a:lnTo>
                    <a:pt x="46" y="129"/>
                  </a:lnTo>
                  <a:lnTo>
                    <a:pt x="60" y="131"/>
                  </a:lnTo>
                  <a:lnTo>
                    <a:pt x="72" y="133"/>
                  </a:lnTo>
                  <a:lnTo>
                    <a:pt x="84" y="133"/>
                  </a:lnTo>
                  <a:lnTo>
                    <a:pt x="93" y="133"/>
                  </a:lnTo>
                  <a:lnTo>
                    <a:pt x="98" y="131"/>
                  </a:lnTo>
                  <a:lnTo>
                    <a:pt x="101" y="126"/>
                  </a:lnTo>
                  <a:lnTo>
                    <a:pt x="106" y="116"/>
                  </a:lnTo>
                  <a:lnTo>
                    <a:pt x="113" y="103"/>
                  </a:lnTo>
                  <a:lnTo>
                    <a:pt x="121" y="87"/>
                  </a:lnTo>
                  <a:lnTo>
                    <a:pt x="130" y="71"/>
                  </a:lnTo>
                  <a:lnTo>
                    <a:pt x="139" y="55"/>
                  </a:lnTo>
                  <a:lnTo>
                    <a:pt x="149" y="40"/>
                  </a:lnTo>
                  <a:lnTo>
                    <a:pt x="159" y="28"/>
                  </a:lnTo>
                  <a:lnTo>
                    <a:pt x="162" y="25"/>
                  </a:lnTo>
                  <a:lnTo>
                    <a:pt x="167" y="21"/>
                  </a:lnTo>
                  <a:lnTo>
                    <a:pt x="173" y="17"/>
                  </a:lnTo>
                  <a:lnTo>
                    <a:pt x="178" y="12"/>
                  </a:lnTo>
                  <a:lnTo>
                    <a:pt x="185" y="9"/>
                  </a:lnTo>
                  <a:lnTo>
                    <a:pt x="192" y="5"/>
                  </a:lnTo>
                  <a:lnTo>
                    <a:pt x="199" y="2"/>
                  </a:lnTo>
                  <a:lnTo>
                    <a:pt x="205" y="1"/>
                  </a:lnTo>
                  <a:lnTo>
                    <a:pt x="231" y="1"/>
                  </a:lnTo>
                  <a:lnTo>
                    <a:pt x="293" y="98"/>
                  </a:lnTo>
                  <a:lnTo>
                    <a:pt x="391"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45"/>
            <p:cNvSpPr>
              <a:spLocks/>
            </p:cNvSpPr>
            <p:nvPr/>
          </p:nvSpPr>
          <p:spPr bwMode="auto">
            <a:xfrm>
              <a:off x="2865" y="3950"/>
              <a:ext cx="23" cy="39"/>
            </a:xfrm>
            <a:custGeom>
              <a:avLst/>
              <a:gdLst>
                <a:gd name="T0" fmla="*/ 45 w 45"/>
                <a:gd name="T1" fmla="*/ 40 h 78"/>
                <a:gd name="T2" fmla="*/ 42 w 45"/>
                <a:gd name="T3" fmla="*/ 40 h 78"/>
                <a:gd name="T4" fmla="*/ 39 w 45"/>
                <a:gd name="T5" fmla="*/ 39 h 78"/>
                <a:gd name="T6" fmla="*/ 36 w 45"/>
                <a:gd name="T7" fmla="*/ 39 h 78"/>
                <a:gd name="T8" fmla="*/ 33 w 45"/>
                <a:gd name="T9" fmla="*/ 38 h 78"/>
                <a:gd name="T10" fmla="*/ 24 w 45"/>
                <a:gd name="T11" fmla="*/ 25 h 78"/>
                <a:gd name="T12" fmla="*/ 15 w 45"/>
                <a:gd name="T13" fmla="*/ 11 h 78"/>
                <a:gd name="T14" fmla="*/ 7 w 45"/>
                <a:gd name="T15" fmla="*/ 2 h 78"/>
                <a:gd name="T16" fmla="*/ 3 w 45"/>
                <a:gd name="T17" fmla="*/ 0 h 78"/>
                <a:gd name="T18" fmla="*/ 0 w 45"/>
                <a:gd name="T19" fmla="*/ 8 h 78"/>
                <a:gd name="T20" fmla="*/ 4 w 45"/>
                <a:gd name="T21" fmla="*/ 21 h 78"/>
                <a:gd name="T22" fmla="*/ 9 w 45"/>
                <a:gd name="T23" fmla="*/ 32 h 78"/>
                <a:gd name="T24" fmla="*/ 12 w 45"/>
                <a:gd name="T25" fmla="*/ 37 h 78"/>
                <a:gd name="T26" fmla="*/ 19 w 45"/>
                <a:gd name="T27" fmla="*/ 74 h 78"/>
                <a:gd name="T28" fmla="*/ 24 w 45"/>
                <a:gd name="T29" fmla="*/ 75 h 78"/>
                <a:gd name="T30" fmla="*/ 30 w 45"/>
                <a:gd name="T31" fmla="*/ 76 h 78"/>
                <a:gd name="T32" fmla="*/ 35 w 45"/>
                <a:gd name="T33" fmla="*/ 77 h 78"/>
                <a:gd name="T34" fmla="*/ 38 w 45"/>
                <a:gd name="T35" fmla="*/ 78 h 78"/>
                <a:gd name="T36" fmla="*/ 45 w 45"/>
                <a:gd name="T37"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78">
                  <a:moveTo>
                    <a:pt x="45" y="40"/>
                  </a:moveTo>
                  <a:lnTo>
                    <a:pt x="42" y="40"/>
                  </a:lnTo>
                  <a:lnTo>
                    <a:pt x="39" y="39"/>
                  </a:lnTo>
                  <a:lnTo>
                    <a:pt x="36" y="39"/>
                  </a:lnTo>
                  <a:lnTo>
                    <a:pt x="33" y="38"/>
                  </a:lnTo>
                  <a:lnTo>
                    <a:pt x="24" y="25"/>
                  </a:lnTo>
                  <a:lnTo>
                    <a:pt x="15" y="11"/>
                  </a:lnTo>
                  <a:lnTo>
                    <a:pt x="7" y="2"/>
                  </a:lnTo>
                  <a:lnTo>
                    <a:pt x="3" y="0"/>
                  </a:lnTo>
                  <a:lnTo>
                    <a:pt x="0" y="8"/>
                  </a:lnTo>
                  <a:lnTo>
                    <a:pt x="4" y="21"/>
                  </a:lnTo>
                  <a:lnTo>
                    <a:pt x="9" y="32"/>
                  </a:lnTo>
                  <a:lnTo>
                    <a:pt x="12" y="37"/>
                  </a:lnTo>
                  <a:lnTo>
                    <a:pt x="19" y="74"/>
                  </a:lnTo>
                  <a:lnTo>
                    <a:pt x="24" y="75"/>
                  </a:lnTo>
                  <a:lnTo>
                    <a:pt x="30" y="76"/>
                  </a:lnTo>
                  <a:lnTo>
                    <a:pt x="35" y="77"/>
                  </a:lnTo>
                  <a:lnTo>
                    <a:pt x="38" y="78"/>
                  </a:lnTo>
                  <a:lnTo>
                    <a:pt x="45" y="4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46"/>
            <p:cNvSpPr>
              <a:spLocks/>
            </p:cNvSpPr>
            <p:nvPr/>
          </p:nvSpPr>
          <p:spPr bwMode="auto">
            <a:xfrm>
              <a:off x="3017" y="3982"/>
              <a:ext cx="128" cy="54"/>
            </a:xfrm>
            <a:custGeom>
              <a:avLst/>
              <a:gdLst>
                <a:gd name="T0" fmla="*/ 209 w 255"/>
                <a:gd name="T1" fmla="*/ 0 h 110"/>
                <a:gd name="T2" fmla="*/ 205 w 255"/>
                <a:gd name="T3" fmla="*/ 5 h 110"/>
                <a:gd name="T4" fmla="*/ 200 w 255"/>
                <a:gd name="T5" fmla="*/ 11 h 110"/>
                <a:gd name="T6" fmla="*/ 193 w 255"/>
                <a:gd name="T7" fmla="*/ 18 h 110"/>
                <a:gd name="T8" fmla="*/ 184 w 255"/>
                <a:gd name="T9" fmla="*/ 25 h 110"/>
                <a:gd name="T10" fmla="*/ 176 w 255"/>
                <a:gd name="T11" fmla="*/ 29 h 110"/>
                <a:gd name="T12" fmla="*/ 165 w 255"/>
                <a:gd name="T13" fmla="*/ 33 h 110"/>
                <a:gd name="T14" fmla="*/ 154 w 255"/>
                <a:gd name="T15" fmla="*/ 37 h 110"/>
                <a:gd name="T16" fmla="*/ 140 w 255"/>
                <a:gd name="T17" fmla="*/ 41 h 110"/>
                <a:gd name="T18" fmla="*/ 127 w 255"/>
                <a:gd name="T19" fmla="*/ 44 h 110"/>
                <a:gd name="T20" fmla="*/ 113 w 255"/>
                <a:gd name="T21" fmla="*/ 46 h 110"/>
                <a:gd name="T22" fmla="*/ 101 w 255"/>
                <a:gd name="T23" fmla="*/ 49 h 110"/>
                <a:gd name="T24" fmla="*/ 89 w 255"/>
                <a:gd name="T25" fmla="*/ 49 h 110"/>
                <a:gd name="T26" fmla="*/ 83 w 255"/>
                <a:gd name="T27" fmla="*/ 40 h 110"/>
                <a:gd name="T28" fmla="*/ 79 w 255"/>
                <a:gd name="T29" fmla="*/ 31 h 110"/>
                <a:gd name="T30" fmla="*/ 73 w 255"/>
                <a:gd name="T31" fmla="*/ 25 h 110"/>
                <a:gd name="T32" fmla="*/ 68 w 255"/>
                <a:gd name="T33" fmla="*/ 19 h 110"/>
                <a:gd name="T34" fmla="*/ 63 w 255"/>
                <a:gd name="T35" fmla="*/ 14 h 110"/>
                <a:gd name="T36" fmla="*/ 57 w 255"/>
                <a:gd name="T37" fmla="*/ 11 h 110"/>
                <a:gd name="T38" fmla="*/ 50 w 255"/>
                <a:gd name="T39" fmla="*/ 10 h 110"/>
                <a:gd name="T40" fmla="*/ 44 w 255"/>
                <a:gd name="T41" fmla="*/ 11 h 110"/>
                <a:gd name="T42" fmla="*/ 41 w 255"/>
                <a:gd name="T43" fmla="*/ 18 h 110"/>
                <a:gd name="T44" fmla="*/ 40 w 255"/>
                <a:gd name="T45" fmla="*/ 29 h 110"/>
                <a:gd name="T46" fmla="*/ 41 w 255"/>
                <a:gd name="T47" fmla="*/ 41 h 110"/>
                <a:gd name="T48" fmla="*/ 42 w 255"/>
                <a:gd name="T49" fmla="*/ 46 h 110"/>
                <a:gd name="T50" fmla="*/ 0 w 255"/>
                <a:gd name="T51" fmla="*/ 46 h 110"/>
                <a:gd name="T52" fmla="*/ 11 w 255"/>
                <a:gd name="T53" fmla="*/ 109 h 110"/>
                <a:gd name="T54" fmla="*/ 21 w 255"/>
                <a:gd name="T55" fmla="*/ 110 h 110"/>
                <a:gd name="T56" fmla="*/ 33 w 255"/>
                <a:gd name="T57" fmla="*/ 110 h 110"/>
                <a:gd name="T58" fmla="*/ 44 w 255"/>
                <a:gd name="T59" fmla="*/ 109 h 110"/>
                <a:gd name="T60" fmla="*/ 56 w 255"/>
                <a:gd name="T61" fmla="*/ 109 h 110"/>
                <a:gd name="T62" fmla="*/ 66 w 255"/>
                <a:gd name="T63" fmla="*/ 108 h 110"/>
                <a:gd name="T64" fmla="*/ 76 w 255"/>
                <a:gd name="T65" fmla="*/ 106 h 110"/>
                <a:gd name="T66" fmla="*/ 85 w 255"/>
                <a:gd name="T67" fmla="*/ 104 h 110"/>
                <a:gd name="T68" fmla="*/ 90 w 255"/>
                <a:gd name="T69" fmla="*/ 103 h 110"/>
                <a:gd name="T70" fmla="*/ 95 w 255"/>
                <a:gd name="T71" fmla="*/ 102 h 110"/>
                <a:gd name="T72" fmla="*/ 99 w 255"/>
                <a:gd name="T73" fmla="*/ 101 h 110"/>
                <a:gd name="T74" fmla="*/ 104 w 255"/>
                <a:gd name="T75" fmla="*/ 99 h 110"/>
                <a:gd name="T76" fmla="*/ 108 w 255"/>
                <a:gd name="T77" fmla="*/ 99 h 110"/>
                <a:gd name="T78" fmla="*/ 112 w 255"/>
                <a:gd name="T79" fmla="*/ 99 h 110"/>
                <a:gd name="T80" fmla="*/ 117 w 255"/>
                <a:gd name="T81" fmla="*/ 98 h 110"/>
                <a:gd name="T82" fmla="*/ 120 w 255"/>
                <a:gd name="T83" fmla="*/ 98 h 110"/>
                <a:gd name="T84" fmla="*/ 125 w 255"/>
                <a:gd name="T85" fmla="*/ 97 h 110"/>
                <a:gd name="T86" fmla="*/ 147 w 255"/>
                <a:gd name="T87" fmla="*/ 95 h 110"/>
                <a:gd name="T88" fmla="*/ 167 w 255"/>
                <a:gd name="T89" fmla="*/ 91 h 110"/>
                <a:gd name="T90" fmla="*/ 187 w 255"/>
                <a:gd name="T91" fmla="*/ 87 h 110"/>
                <a:gd name="T92" fmla="*/ 204 w 255"/>
                <a:gd name="T93" fmla="*/ 82 h 110"/>
                <a:gd name="T94" fmla="*/ 219 w 255"/>
                <a:gd name="T95" fmla="*/ 78 h 110"/>
                <a:gd name="T96" fmla="*/ 233 w 255"/>
                <a:gd name="T97" fmla="*/ 71 h 110"/>
                <a:gd name="T98" fmla="*/ 245 w 255"/>
                <a:gd name="T99" fmla="*/ 64 h 110"/>
                <a:gd name="T100" fmla="*/ 255 w 255"/>
                <a:gd name="T101" fmla="*/ 56 h 110"/>
                <a:gd name="T102" fmla="*/ 209 w 255"/>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10">
                  <a:moveTo>
                    <a:pt x="209" y="0"/>
                  </a:moveTo>
                  <a:lnTo>
                    <a:pt x="205" y="5"/>
                  </a:lnTo>
                  <a:lnTo>
                    <a:pt x="200" y="11"/>
                  </a:lnTo>
                  <a:lnTo>
                    <a:pt x="193" y="18"/>
                  </a:lnTo>
                  <a:lnTo>
                    <a:pt x="184" y="25"/>
                  </a:lnTo>
                  <a:lnTo>
                    <a:pt x="176" y="29"/>
                  </a:lnTo>
                  <a:lnTo>
                    <a:pt x="165" y="33"/>
                  </a:lnTo>
                  <a:lnTo>
                    <a:pt x="154" y="37"/>
                  </a:lnTo>
                  <a:lnTo>
                    <a:pt x="140" y="41"/>
                  </a:lnTo>
                  <a:lnTo>
                    <a:pt x="127" y="44"/>
                  </a:lnTo>
                  <a:lnTo>
                    <a:pt x="113" y="46"/>
                  </a:lnTo>
                  <a:lnTo>
                    <a:pt x="101" y="49"/>
                  </a:lnTo>
                  <a:lnTo>
                    <a:pt x="89" y="49"/>
                  </a:lnTo>
                  <a:lnTo>
                    <a:pt x="83" y="40"/>
                  </a:lnTo>
                  <a:lnTo>
                    <a:pt x="79" y="31"/>
                  </a:lnTo>
                  <a:lnTo>
                    <a:pt x="73" y="25"/>
                  </a:lnTo>
                  <a:lnTo>
                    <a:pt x="68" y="19"/>
                  </a:lnTo>
                  <a:lnTo>
                    <a:pt x="63" y="14"/>
                  </a:lnTo>
                  <a:lnTo>
                    <a:pt x="57" y="11"/>
                  </a:lnTo>
                  <a:lnTo>
                    <a:pt x="50" y="10"/>
                  </a:lnTo>
                  <a:lnTo>
                    <a:pt x="44" y="11"/>
                  </a:lnTo>
                  <a:lnTo>
                    <a:pt x="41" y="18"/>
                  </a:lnTo>
                  <a:lnTo>
                    <a:pt x="40" y="29"/>
                  </a:lnTo>
                  <a:lnTo>
                    <a:pt x="41" y="41"/>
                  </a:lnTo>
                  <a:lnTo>
                    <a:pt x="42" y="46"/>
                  </a:lnTo>
                  <a:lnTo>
                    <a:pt x="0" y="46"/>
                  </a:lnTo>
                  <a:lnTo>
                    <a:pt x="11" y="109"/>
                  </a:lnTo>
                  <a:lnTo>
                    <a:pt x="21" y="110"/>
                  </a:lnTo>
                  <a:lnTo>
                    <a:pt x="33" y="110"/>
                  </a:lnTo>
                  <a:lnTo>
                    <a:pt x="44" y="109"/>
                  </a:lnTo>
                  <a:lnTo>
                    <a:pt x="56" y="109"/>
                  </a:lnTo>
                  <a:lnTo>
                    <a:pt x="66" y="108"/>
                  </a:lnTo>
                  <a:lnTo>
                    <a:pt x="76" y="106"/>
                  </a:lnTo>
                  <a:lnTo>
                    <a:pt x="85" y="104"/>
                  </a:lnTo>
                  <a:lnTo>
                    <a:pt x="90" y="103"/>
                  </a:lnTo>
                  <a:lnTo>
                    <a:pt x="95" y="102"/>
                  </a:lnTo>
                  <a:lnTo>
                    <a:pt x="99" y="101"/>
                  </a:lnTo>
                  <a:lnTo>
                    <a:pt x="104" y="99"/>
                  </a:lnTo>
                  <a:lnTo>
                    <a:pt x="108" y="99"/>
                  </a:lnTo>
                  <a:lnTo>
                    <a:pt x="112" y="99"/>
                  </a:lnTo>
                  <a:lnTo>
                    <a:pt x="117" y="98"/>
                  </a:lnTo>
                  <a:lnTo>
                    <a:pt x="120" y="98"/>
                  </a:lnTo>
                  <a:lnTo>
                    <a:pt x="125" y="97"/>
                  </a:lnTo>
                  <a:lnTo>
                    <a:pt x="147" y="95"/>
                  </a:lnTo>
                  <a:lnTo>
                    <a:pt x="167" y="91"/>
                  </a:lnTo>
                  <a:lnTo>
                    <a:pt x="187" y="87"/>
                  </a:lnTo>
                  <a:lnTo>
                    <a:pt x="204" y="82"/>
                  </a:lnTo>
                  <a:lnTo>
                    <a:pt x="219" y="78"/>
                  </a:lnTo>
                  <a:lnTo>
                    <a:pt x="233" y="71"/>
                  </a:lnTo>
                  <a:lnTo>
                    <a:pt x="245" y="64"/>
                  </a:lnTo>
                  <a:lnTo>
                    <a:pt x="255" y="56"/>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47"/>
            <p:cNvSpPr>
              <a:spLocks/>
            </p:cNvSpPr>
            <p:nvPr/>
          </p:nvSpPr>
          <p:spPr bwMode="auto">
            <a:xfrm>
              <a:off x="3073" y="3964"/>
              <a:ext cx="80" cy="59"/>
            </a:xfrm>
            <a:custGeom>
              <a:avLst/>
              <a:gdLst>
                <a:gd name="T0" fmla="*/ 4 w 159"/>
                <a:gd name="T1" fmla="*/ 117 h 117"/>
                <a:gd name="T2" fmla="*/ 11 w 159"/>
                <a:gd name="T3" fmla="*/ 116 h 117"/>
                <a:gd name="T4" fmla="*/ 20 w 159"/>
                <a:gd name="T5" fmla="*/ 115 h 117"/>
                <a:gd name="T6" fmla="*/ 30 w 159"/>
                <a:gd name="T7" fmla="*/ 114 h 117"/>
                <a:gd name="T8" fmla="*/ 40 w 159"/>
                <a:gd name="T9" fmla="*/ 111 h 117"/>
                <a:gd name="T10" fmla="*/ 51 w 159"/>
                <a:gd name="T11" fmla="*/ 109 h 117"/>
                <a:gd name="T12" fmla="*/ 62 w 159"/>
                <a:gd name="T13" fmla="*/ 108 h 117"/>
                <a:gd name="T14" fmla="*/ 73 w 159"/>
                <a:gd name="T15" fmla="*/ 106 h 117"/>
                <a:gd name="T16" fmla="*/ 83 w 159"/>
                <a:gd name="T17" fmla="*/ 103 h 117"/>
                <a:gd name="T18" fmla="*/ 93 w 159"/>
                <a:gd name="T19" fmla="*/ 101 h 117"/>
                <a:gd name="T20" fmla="*/ 102 w 159"/>
                <a:gd name="T21" fmla="*/ 99 h 117"/>
                <a:gd name="T22" fmla="*/ 107 w 159"/>
                <a:gd name="T23" fmla="*/ 95 h 117"/>
                <a:gd name="T24" fmla="*/ 113 w 159"/>
                <a:gd name="T25" fmla="*/ 93 h 117"/>
                <a:gd name="T26" fmla="*/ 118 w 159"/>
                <a:gd name="T27" fmla="*/ 89 h 117"/>
                <a:gd name="T28" fmla="*/ 122 w 159"/>
                <a:gd name="T29" fmla="*/ 86 h 117"/>
                <a:gd name="T30" fmla="*/ 128 w 159"/>
                <a:gd name="T31" fmla="*/ 83 h 117"/>
                <a:gd name="T32" fmla="*/ 134 w 159"/>
                <a:gd name="T33" fmla="*/ 78 h 117"/>
                <a:gd name="T34" fmla="*/ 141 w 159"/>
                <a:gd name="T35" fmla="*/ 72 h 117"/>
                <a:gd name="T36" fmla="*/ 146 w 159"/>
                <a:gd name="T37" fmla="*/ 64 h 117"/>
                <a:gd name="T38" fmla="*/ 152 w 159"/>
                <a:gd name="T39" fmla="*/ 55 h 117"/>
                <a:gd name="T40" fmla="*/ 156 w 159"/>
                <a:gd name="T41" fmla="*/ 45 h 117"/>
                <a:gd name="T42" fmla="*/ 159 w 159"/>
                <a:gd name="T43" fmla="*/ 33 h 117"/>
                <a:gd name="T44" fmla="*/ 159 w 159"/>
                <a:gd name="T45" fmla="*/ 21 h 117"/>
                <a:gd name="T46" fmla="*/ 158 w 159"/>
                <a:gd name="T47" fmla="*/ 10 h 117"/>
                <a:gd name="T48" fmla="*/ 153 w 159"/>
                <a:gd name="T49" fmla="*/ 0 h 117"/>
                <a:gd name="T50" fmla="*/ 96 w 159"/>
                <a:gd name="T51" fmla="*/ 24 h 117"/>
                <a:gd name="T52" fmla="*/ 103 w 159"/>
                <a:gd name="T53" fmla="*/ 34 h 117"/>
                <a:gd name="T54" fmla="*/ 102 w 159"/>
                <a:gd name="T55" fmla="*/ 46 h 117"/>
                <a:gd name="T56" fmla="*/ 97 w 159"/>
                <a:gd name="T57" fmla="*/ 55 h 117"/>
                <a:gd name="T58" fmla="*/ 92 w 159"/>
                <a:gd name="T59" fmla="*/ 60 h 117"/>
                <a:gd name="T60" fmla="*/ 79 w 159"/>
                <a:gd name="T61" fmla="*/ 68 h 117"/>
                <a:gd name="T62" fmla="*/ 65 w 159"/>
                <a:gd name="T63" fmla="*/ 75 h 117"/>
                <a:gd name="T64" fmla="*/ 51 w 159"/>
                <a:gd name="T65" fmla="*/ 79 h 117"/>
                <a:gd name="T66" fmla="*/ 38 w 159"/>
                <a:gd name="T67" fmla="*/ 84 h 117"/>
                <a:gd name="T68" fmla="*/ 27 w 159"/>
                <a:gd name="T69" fmla="*/ 87 h 117"/>
                <a:gd name="T70" fmla="*/ 15 w 159"/>
                <a:gd name="T71" fmla="*/ 89 h 117"/>
                <a:gd name="T72" fmla="*/ 7 w 159"/>
                <a:gd name="T73" fmla="*/ 92 h 117"/>
                <a:gd name="T74" fmla="*/ 0 w 159"/>
                <a:gd name="T75" fmla="*/ 93 h 117"/>
                <a:gd name="T76" fmla="*/ 4 w 159"/>
                <a:gd name="T7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117">
                  <a:moveTo>
                    <a:pt x="4" y="117"/>
                  </a:moveTo>
                  <a:lnTo>
                    <a:pt x="11" y="116"/>
                  </a:lnTo>
                  <a:lnTo>
                    <a:pt x="20" y="115"/>
                  </a:lnTo>
                  <a:lnTo>
                    <a:pt x="30" y="114"/>
                  </a:lnTo>
                  <a:lnTo>
                    <a:pt x="40" y="111"/>
                  </a:lnTo>
                  <a:lnTo>
                    <a:pt x="51" y="109"/>
                  </a:lnTo>
                  <a:lnTo>
                    <a:pt x="62" y="108"/>
                  </a:lnTo>
                  <a:lnTo>
                    <a:pt x="73" y="106"/>
                  </a:lnTo>
                  <a:lnTo>
                    <a:pt x="83" y="103"/>
                  </a:lnTo>
                  <a:lnTo>
                    <a:pt x="93" y="101"/>
                  </a:lnTo>
                  <a:lnTo>
                    <a:pt x="102" y="99"/>
                  </a:lnTo>
                  <a:lnTo>
                    <a:pt x="107" y="95"/>
                  </a:lnTo>
                  <a:lnTo>
                    <a:pt x="113" y="93"/>
                  </a:lnTo>
                  <a:lnTo>
                    <a:pt x="118" y="89"/>
                  </a:lnTo>
                  <a:lnTo>
                    <a:pt x="122" y="86"/>
                  </a:lnTo>
                  <a:lnTo>
                    <a:pt x="128" y="83"/>
                  </a:lnTo>
                  <a:lnTo>
                    <a:pt x="134" y="78"/>
                  </a:lnTo>
                  <a:lnTo>
                    <a:pt x="141" y="72"/>
                  </a:lnTo>
                  <a:lnTo>
                    <a:pt x="146" y="64"/>
                  </a:lnTo>
                  <a:lnTo>
                    <a:pt x="152" y="55"/>
                  </a:lnTo>
                  <a:lnTo>
                    <a:pt x="156" y="45"/>
                  </a:lnTo>
                  <a:lnTo>
                    <a:pt x="159" y="33"/>
                  </a:lnTo>
                  <a:lnTo>
                    <a:pt x="159" y="21"/>
                  </a:lnTo>
                  <a:lnTo>
                    <a:pt x="158" y="10"/>
                  </a:lnTo>
                  <a:lnTo>
                    <a:pt x="153" y="0"/>
                  </a:lnTo>
                  <a:lnTo>
                    <a:pt x="96" y="24"/>
                  </a:lnTo>
                  <a:lnTo>
                    <a:pt x="103" y="34"/>
                  </a:lnTo>
                  <a:lnTo>
                    <a:pt x="102" y="46"/>
                  </a:lnTo>
                  <a:lnTo>
                    <a:pt x="97" y="55"/>
                  </a:lnTo>
                  <a:lnTo>
                    <a:pt x="92" y="60"/>
                  </a:lnTo>
                  <a:lnTo>
                    <a:pt x="79" y="68"/>
                  </a:lnTo>
                  <a:lnTo>
                    <a:pt x="65" y="75"/>
                  </a:lnTo>
                  <a:lnTo>
                    <a:pt x="51" y="79"/>
                  </a:lnTo>
                  <a:lnTo>
                    <a:pt x="38" y="84"/>
                  </a:lnTo>
                  <a:lnTo>
                    <a:pt x="27" y="87"/>
                  </a:lnTo>
                  <a:lnTo>
                    <a:pt x="15" y="89"/>
                  </a:lnTo>
                  <a:lnTo>
                    <a:pt x="7" y="92"/>
                  </a:lnTo>
                  <a:lnTo>
                    <a:pt x="0" y="93"/>
                  </a:lnTo>
                  <a:lnTo>
                    <a:pt x="4" y="11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48"/>
            <p:cNvSpPr>
              <a:spLocks/>
            </p:cNvSpPr>
            <p:nvPr/>
          </p:nvSpPr>
          <p:spPr bwMode="auto">
            <a:xfrm>
              <a:off x="3026" y="3995"/>
              <a:ext cx="42" cy="34"/>
            </a:xfrm>
            <a:custGeom>
              <a:avLst/>
              <a:gdLst>
                <a:gd name="T0" fmla="*/ 79 w 83"/>
                <a:gd name="T1" fmla="*/ 32 h 69"/>
                <a:gd name="T2" fmla="*/ 72 w 83"/>
                <a:gd name="T3" fmla="*/ 33 h 69"/>
                <a:gd name="T4" fmla="*/ 67 w 83"/>
                <a:gd name="T5" fmla="*/ 33 h 69"/>
                <a:gd name="T6" fmla="*/ 63 w 83"/>
                <a:gd name="T7" fmla="*/ 32 h 69"/>
                <a:gd name="T8" fmla="*/ 61 w 83"/>
                <a:gd name="T9" fmla="*/ 31 h 69"/>
                <a:gd name="T10" fmla="*/ 55 w 83"/>
                <a:gd name="T11" fmla="*/ 21 h 69"/>
                <a:gd name="T12" fmla="*/ 48 w 83"/>
                <a:gd name="T13" fmla="*/ 10 h 69"/>
                <a:gd name="T14" fmla="*/ 42 w 83"/>
                <a:gd name="T15" fmla="*/ 3 h 69"/>
                <a:gd name="T16" fmla="*/ 37 w 83"/>
                <a:gd name="T17" fmla="*/ 0 h 69"/>
                <a:gd name="T18" fmla="*/ 36 w 83"/>
                <a:gd name="T19" fmla="*/ 4 h 69"/>
                <a:gd name="T20" fmla="*/ 37 w 83"/>
                <a:gd name="T21" fmla="*/ 15 h 69"/>
                <a:gd name="T22" fmla="*/ 40 w 83"/>
                <a:gd name="T23" fmla="*/ 26 h 69"/>
                <a:gd name="T24" fmla="*/ 41 w 83"/>
                <a:gd name="T25" fmla="*/ 31 h 69"/>
                <a:gd name="T26" fmla="*/ 0 w 83"/>
                <a:gd name="T27" fmla="*/ 31 h 69"/>
                <a:gd name="T28" fmla="*/ 4 w 83"/>
                <a:gd name="T29" fmla="*/ 69 h 69"/>
                <a:gd name="T30" fmla="*/ 11 w 83"/>
                <a:gd name="T31" fmla="*/ 69 h 69"/>
                <a:gd name="T32" fmla="*/ 18 w 83"/>
                <a:gd name="T33" fmla="*/ 69 h 69"/>
                <a:gd name="T34" fmla="*/ 24 w 83"/>
                <a:gd name="T35" fmla="*/ 69 h 69"/>
                <a:gd name="T36" fmla="*/ 31 w 83"/>
                <a:gd name="T37" fmla="*/ 69 h 69"/>
                <a:gd name="T38" fmla="*/ 36 w 83"/>
                <a:gd name="T39" fmla="*/ 69 h 69"/>
                <a:gd name="T40" fmla="*/ 40 w 83"/>
                <a:gd name="T41" fmla="*/ 69 h 69"/>
                <a:gd name="T42" fmla="*/ 44 w 83"/>
                <a:gd name="T43" fmla="*/ 69 h 69"/>
                <a:gd name="T44" fmla="*/ 46 w 83"/>
                <a:gd name="T45" fmla="*/ 69 h 69"/>
                <a:gd name="T46" fmla="*/ 51 w 83"/>
                <a:gd name="T47" fmla="*/ 69 h 69"/>
                <a:gd name="T48" fmla="*/ 55 w 83"/>
                <a:gd name="T49" fmla="*/ 68 h 69"/>
                <a:gd name="T50" fmla="*/ 60 w 83"/>
                <a:gd name="T51" fmla="*/ 67 h 69"/>
                <a:gd name="T52" fmla="*/ 63 w 83"/>
                <a:gd name="T53" fmla="*/ 66 h 69"/>
                <a:gd name="T54" fmla="*/ 68 w 83"/>
                <a:gd name="T55" fmla="*/ 64 h 69"/>
                <a:gd name="T56" fmla="*/ 72 w 83"/>
                <a:gd name="T57" fmla="*/ 62 h 69"/>
                <a:gd name="T58" fmla="*/ 77 w 83"/>
                <a:gd name="T59" fmla="*/ 61 h 69"/>
                <a:gd name="T60" fmla="*/ 83 w 83"/>
                <a:gd name="T61" fmla="*/ 59 h 69"/>
                <a:gd name="T62" fmla="*/ 79 w 83"/>
                <a:gd name="T6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69">
                  <a:moveTo>
                    <a:pt x="79" y="32"/>
                  </a:moveTo>
                  <a:lnTo>
                    <a:pt x="72" y="33"/>
                  </a:lnTo>
                  <a:lnTo>
                    <a:pt x="67" y="33"/>
                  </a:lnTo>
                  <a:lnTo>
                    <a:pt x="63" y="32"/>
                  </a:lnTo>
                  <a:lnTo>
                    <a:pt x="61" y="31"/>
                  </a:lnTo>
                  <a:lnTo>
                    <a:pt x="55" y="21"/>
                  </a:lnTo>
                  <a:lnTo>
                    <a:pt x="48" y="10"/>
                  </a:lnTo>
                  <a:lnTo>
                    <a:pt x="42" y="3"/>
                  </a:lnTo>
                  <a:lnTo>
                    <a:pt x="37" y="0"/>
                  </a:lnTo>
                  <a:lnTo>
                    <a:pt x="36" y="4"/>
                  </a:lnTo>
                  <a:lnTo>
                    <a:pt x="37" y="15"/>
                  </a:lnTo>
                  <a:lnTo>
                    <a:pt x="40" y="26"/>
                  </a:lnTo>
                  <a:lnTo>
                    <a:pt x="41" y="31"/>
                  </a:lnTo>
                  <a:lnTo>
                    <a:pt x="0" y="31"/>
                  </a:lnTo>
                  <a:lnTo>
                    <a:pt x="4" y="69"/>
                  </a:lnTo>
                  <a:lnTo>
                    <a:pt x="11" y="69"/>
                  </a:lnTo>
                  <a:lnTo>
                    <a:pt x="18" y="69"/>
                  </a:lnTo>
                  <a:lnTo>
                    <a:pt x="24" y="69"/>
                  </a:lnTo>
                  <a:lnTo>
                    <a:pt x="31" y="69"/>
                  </a:lnTo>
                  <a:lnTo>
                    <a:pt x="36" y="69"/>
                  </a:lnTo>
                  <a:lnTo>
                    <a:pt x="40" y="69"/>
                  </a:lnTo>
                  <a:lnTo>
                    <a:pt x="44" y="69"/>
                  </a:lnTo>
                  <a:lnTo>
                    <a:pt x="46" y="69"/>
                  </a:lnTo>
                  <a:lnTo>
                    <a:pt x="51" y="69"/>
                  </a:lnTo>
                  <a:lnTo>
                    <a:pt x="55" y="68"/>
                  </a:lnTo>
                  <a:lnTo>
                    <a:pt x="60" y="67"/>
                  </a:lnTo>
                  <a:lnTo>
                    <a:pt x="63" y="66"/>
                  </a:lnTo>
                  <a:lnTo>
                    <a:pt x="68" y="64"/>
                  </a:lnTo>
                  <a:lnTo>
                    <a:pt x="72" y="62"/>
                  </a:lnTo>
                  <a:lnTo>
                    <a:pt x="77" y="61"/>
                  </a:lnTo>
                  <a:lnTo>
                    <a:pt x="83" y="59"/>
                  </a:lnTo>
                  <a:lnTo>
                    <a:pt x="79" y="32"/>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49"/>
            <p:cNvSpPr>
              <a:spLocks/>
            </p:cNvSpPr>
            <p:nvPr/>
          </p:nvSpPr>
          <p:spPr bwMode="auto">
            <a:xfrm>
              <a:off x="2692" y="3836"/>
              <a:ext cx="91" cy="81"/>
            </a:xfrm>
            <a:custGeom>
              <a:avLst/>
              <a:gdLst>
                <a:gd name="T0" fmla="*/ 0 w 181"/>
                <a:gd name="T1" fmla="*/ 161 h 161"/>
                <a:gd name="T2" fmla="*/ 0 w 181"/>
                <a:gd name="T3" fmla="*/ 0 h 161"/>
                <a:gd name="T4" fmla="*/ 181 w 181"/>
                <a:gd name="T5" fmla="*/ 38 h 161"/>
                <a:gd name="T6" fmla="*/ 181 w 181"/>
                <a:gd name="T7" fmla="*/ 161 h 161"/>
                <a:gd name="T8" fmla="*/ 0 w 181"/>
                <a:gd name="T9" fmla="*/ 161 h 161"/>
              </a:gdLst>
              <a:ahLst/>
              <a:cxnLst>
                <a:cxn ang="0">
                  <a:pos x="T0" y="T1"/>
                </a:cxn>
                <a:cxn ang="0">
                  <a:pos x="T2" y="T3"/>
                </a:cxn>
                <a:cxn ang="0">
                  <a:pos x="T4" y="T5"/>
                </a:cxn>
                <a:cxn ang="0">
                  <a:pos x="T6" y="T7"/>
                </a:cxn>
                <a:cxn ang="0">
                  <a:pos x="T8" y="T9"/>
                </a:cxn>
              </a:cxnLst>
              <a:rect l="0" t="0" r="r" b="b"/>
              <a:pathLst>
                <a:path w="181" h="161">
                  <a:moveTo>
                    <a:pt x="0" y="161"/>
                  </a:moveTo>
                  <a:lnTo>
                    <a:pt x="0" y="0"/>
                  </a:lnTo>
                  <a:lnTo>
                    <a:pt x="181" y="38"/>
                  </a:lnTo>
                  <a:lnTo>
                    <a:pt x="181" y="161"/>
                  </a:lnTo>
                  <a:lnTo>
                    <a:pt x="0"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50"/>
            <p:cNvSpPr>
              <a:spLocks/>
            </p:cNvSpPr>
            <p:nvPr/>
          </p:nvSpPr>
          <p:spPr bwMode="auto">
            <a:xfrm>
              <a:off x="2706" y="3858"/>
              <a:ext cx="66" cy="97"/>
            </a:xfrm>
            <a:custGeom>
              <a:avLst/>
              <a:gdLst>
                <a:gd name="T0" fmla="*/ 0 w 133"/>
                <a:gd name="T1" fmla="*/ 0 h 192"/>
                <a:gd name="T2" fmla="*/ 133 w 133"/>
                <a:gd name="T3" fmla="*/ 1 h 192"/>
                <a:gd name="T4" fmla="*/ 131 w 133"/>
                <a:gd name="T5" fmla="*/ 188 h 192"/>
                <a:gd name="T6" fmla="*/ 84 w 133"/>
                <a:gd name="T7" fmla="*/ 192 h 192"/>
                <a:gd name="T8" fmla="*/ 0 w 133"/>
                <a:gd name="T9" fmla="*/ 188 h 192"/>
                <a:gd name="T10" fmla="*/ 0 w 133"/>
                <a:gd name="T11" fmla="*/ 0 h 192"/>
              </a:gdLst>
              <a:ahLst/>
              <a:cxnLst>
                <a:cxn ang="0">
                  <a:pos x="T0" y="T1"/>
                </a:cxn>
                <a:cxn ang="0">
                  <a:pos x="T2" y="T3"/>
                </a:cxn>
                <a:cxn ang="0">
                  <a:pos x="T4" y="T5"/>
                </a:cxn>
                <a:cxn ang="0">
                  <a:pos x="T6" y="T7"/>
                </a:cxn>
                <a:cxn ang="0">
                  <a:pos x="T8" y="T9"/>
                </a:cxn>
                <a:cxn ang="0">
                  <a:pos x="T10" y="T11"/>
                </a:cxn>
              </a:cxnLst>
              <a:rect l="0" t="0" r="r" b="b"/>
              <a:pathLst>
                <a:path w="133" h="192">
                  <a:moveTo>
                    <a:pt x="0" y="0"/>
                  </a:moveTo>
                  <a:lnTo>
                    <a:pt x="133" y="1"/>
                  </a:lnTo>
                  <a:lnTo>
                    <a:pt x="131" y="188"/>
                  </a:lnTo>
                  <a:lnTo>
                    <a:pt x="84" y="192"/>
                  </a:lnTo>
                  <a:lnTo>
                    <a:pt x="0" y="188"/>
                  </a:lnTo>
                  <a:lnTo>
                    <a:pt x="0"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51"/>
            <p:cNvSpPr>
              <a:spLocks/>
            </p:cNvSpPr>
            <p:nvPr/>
          </p:nvSpPr>
          <p:spPr bwMode="auto">
            <a:xfrm>
              <a:off x="2627" y="3881"/>
              <a:ext cx="256" cy="178"/>
            </a:xfrm>
            <a:custGeom>
              <a:avLst/>
              <a:gdLst>
                <a:gd name="T0" fmla="*/ 1 w 513"/>
                <a:gd name="T1" fmla="*/ 341 h 356"/>
                <a:gd name="T2" fmla="*/ 0 w 513"/>
                <a:gd name="T3" fmla="*/ 276 h 356"/>
                <a:gd name="T4" fmla="*/ 6 w 513"/>
                <a:gd name="T5" fmla="*/ 147 h 356"/>
                <a:gd name="T6" fmla="*/ 13 w 513"/>
                <a:gd name="T7" fmla="*/ 107 h 356"/>
                <a:gd name="T8" fmla="*/ 25 w 513"/>
                <a:gd name="T9" fmla="*/ 72 h 356"/>
                <a:gd name="T10" fmla="*/ 42 w 513"/>
                <a:gd name="T11" fmla="*/ 44 h 356"/>
                <a:gd name="T12" fmla="*/ 64 w 513"/>
                <a:gd name="T13" fmla="*/ 23 h 356"/>
                <a:gd name="T14" fmla="*/ 86 w 513"/>
                <a:gd name="T15" fmla="*/ 12 h 356"/>
                <a:gd name="T16" fmla="*/ 107 w 513"/>
                <a:gd name="T17" fmla="*/ 4 h 356"/>
                <a:gd name="T18" fmla="*/ 125 w 513"/>
                <a:gd name="T19" fmla="*/ 1 h 356"/>
                <a:gd name="T20" fmla="*/ 132 w 513"/>
                <a:gd name="T21" fmla="*/ 0 h 356"/>
                <a:gd name="T22" fmla="*/ 238 w 513"/>
                <a:gd name="T23" fmla="*/ 110 h 356"/>
                <a:gd name="T24" fmla="*/ 314 w 513"/>
                <a:gd name="T25" fmla="*/ 0 h 356"/>
                <a:gd name="T26" fmla="*/ 322 w 513"/>
                <a:gd name="T27" fmla="*/ 2 h 356"/>
                <a:gd name="T28" fmla="*/ 338 w 513"/>
                <a:gd name="T29" fmla="*/ 7 h 356"/>
                <a:gd name="T30" fmla="*/ 355 w 513"/>
                <a:gd name="T31" fmla="*/ 11 h 356"/>
                <a:gd name="T32" fmla="*/ 364 w 513"/>
                <a:gd name="T33" fmla="*/ 14 h 356"/>
                <a:gd name="T34" fmla="*/ 409 w 513"/>
                <a:gd name="T35" fmla="*/ 40 h 356"/>
                <a:gd name="T36" fmla="*/ 472 w 513"/>
                <a:gd name="T37" fmla="*/ 109 h 356"/>
                <a:gd name="T38" fmla="*/ 504 w 513"/>
                <a:gd name="T39" fmla="*/ 186 h 356"/>
                <a:gd name="T40" fmla="*/ 513 w 513"/>
                <a:gd name="T41" fmla="*/ 257 h 356"/>
                <a:gd name="T42" fmla="*/ 500 w 513"/>
                <a:gd name="T43" fmla="*/ 284 h 356"/>
                <a:gd name="T44" fmla="*/ 500 w 513"/>
                <a:gd name="T45" fmla="*/ 321 h 356"/>
                <a:gd name="T46" fmla="*/ 500 w 513"/>
                <a:gd name="T47" fmla="*/ 356 h 356"/>
                <a:gd name="T48" fmla="*/ 428 w 513"/>
                <a:gd name="T49" fmla="*/ 352 h 356"/>
                <a:gd name="T50" fmla="*/ 428 w 513"/>
                <a:gd name="T51" fmla="*/ 331 h 356"/>
                <a:gd name="T52" fmla="*/ 428 w 513"/>
                <a:gd name="T53" fmla="*/ 317 h 356"/>
                <a:gd name="T54" fmla="*/ 420 w 513"/>
                <a:gd name="T55" fmla="*/ 320 h 356"/>
                <a:gd name="T56" fmla="*/ 407 w 513"/>
                <a:gd name="T57" fmla="*/ 324 h 356"/>
                <a:gd name="T58" fmla="*/ 397 w 513"/>
                <a:gd name="T59" fmla="*/ 324 h 356"/>
                <a:gd name="T60" fmla="*/ 393 w 513"/>
                <a:gd name="T61" fmla="*/ 317 h 356"/>
                <a:gd name="T62" fmla="*/ 400 w 513"/>
                <a:gd name="T63" fmla="*/ 303 h 356"/>
                <a:gd name="T64" fmla="*/ 413 w 513"/>
                <a:gd name="T65" fmla="*/ 286 h 356"/>
                <a:gd name="T66" fmla="*/ 429 w 513"/>
                <a:gd name="T67" fmla="*/ 271 h 356"/>
                <a:gd name="T68" fmla="*/ 436 w 513"/>
                <a:gd name="T69" fmla="*/ 263 h 356"/>
                <a:gd name="T70" fmla="*/ 427 w 513"/>
                <a:gd name="T71" fmla="*/ 240 h 356"/>
                <a:gd name="T72" fmla="*/ 407 w 513"/>
                <a:gd name="T73" fmla="*/ 205 h 356"/>
                <a:gd name="T74" fmla="*/ 379 w 513"/>
                <a:gd name="T75" fmla="*/ 169 h 356"/>
                <a:gd name="T76" fmla="*/ 372 w 513"/>
                <a:gd name="T77" fmla="*/ 324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356">
                  <a:moveTo>
                    <a:pt x="372" y="324"/>
                  </a:moveTo>
                  <a:lnTo>
                    <a:pt x="1" y="341"/>
                  </a:lnTo>
                  <a:lnTo>
                    <a:pt x="0" y="322"/>
                  </a:lnTo>
                  <a:lnTo>
                    <a:pt x="0" y="276"/>
                  </a:lnTo>
                  <a:lnTo>
                    <a:pt x="1" y="213"/>
                  </a:lnTo>
                  <a:lnTo>
                    <a:pt x="6" y="147"/>
                  </a:lnTo>
                  <a:lnTo>
                    <a:pt x="8" y="127"/>
                  </a:lnTo>
                  <a:lnTo>
                    <a:pt x="13" y="107"/>
                  </a:lnTo>
                  <a:lnTo>
                    <a:pt x="19" y="89"/>
                  </a:lnTo>
                  <a:lnTo>
                    <a:pt x="25" y="72"/>
                  </a:lnTo>
                  <a:lnTo>
                    <a:pt x="33" y="57"/>
                  </a:lnTo>
                  <a:lnTo>
                    <a:pt x="42" y="44"/>
                  </a:lnTo>
                  <a:lnTo>
                    <a:pt x="52" y="32"/>
                  </a:lnTo>
                  <a:lnTo>
                    <a:pt x="64" y="23"/>
                  </a:lnTo>
                  <a:lnTo>
                    <a:pt x="74" y="17"/>
                  </a:lnTo>
                  <a:lnTo>
                    <a:pt x="86" y="12"/>
                  </a:lnTo>
                  <a:lnTo>
                    <a:pt x="97" y="8"/>
                  </a:lnTo>
                  <a:lnTo>
                    <a:pt x="107" y="4"/>
                  </a:lnTo>
                  <a:lnTo>
                    <a:pt x="117" y="2"/>
                  </a:lnTo>
                  <a:lnTo>
                    <a:pt x="125" y="1"/>
                  </a:lnTo>
                  <a:lnTo>
                    <a:pt x="129" y="0"/>
                  </a:lnTo>
                  <a:lnTo>
                    <a:pt x="132" y="0"/>
                  </a:lnTo>
                  <a:lnTo>
                    <a:pt x="156" y="0"/>
                  </a:lnTo>
                  <a:lnTo>
                    <a:pt x="238" y="110"/>
                  </a:lnTo>
                  <a:lnTo>
                    <a:pt x="293" y="0"/>
                  </a:lnTo>
                  <a:lnTo>
                    <a:pt x="314" y="0"/>
                  </a:lnTo>
                  <a:lnTo>
                    <a:pt x="316" y="0"/>
                  </a:lnTo>
                  <a:lnTo>
                    <a:pt x="322" y="2"/>
                  </a:lnTo>
                  <a:lnTo>
                    <a:pt x="329" y="4"/>
                  </a:lnTo>
                  <a:lnTo>
                    <a:pt x="338" y="7"/>
                  </a:lnTo>
                  <a:lnTo>
                    <a:pt x="347" y="9"/>
                  </a:lnTo>
                  <a:lnTo>
                    <a:pt x="355" y="11"/>
                  </a:lnTo>
                  <a:lnTo>
                    <a:pt x="362" y="12"/>
                  </a:lnTo>
                  <a:lnTo>
                    <a:pt x="364" y="14"/>
                  </a:lnTo>
                  <a:lnTo>
                    <a:pt x="364" y="15"/>
                  </a:lnTo>
                  <a:lnTo>
                    <a:pt x="409" y="40"/>
                  </a:lnTo>
                  <a:lnTo>
                    <a:pt x="445" y="72"/>
                  </a:lnTo>
                  <a:lnTo>
                    <a:pt x="472" y="109"/>
                  </a:lnTo>
                  <a:lnTo>
                    <a:pt x="491" y="147"/>
                  </a:lnTo>
                  <a:lnTo>
                    <a:pt x="504" y="186"/>
                  </a:lnTo>
                  <a:lnTo>
                    <a:pt x="511" y="223"/>
                  </a:lnTo>
                  <a:lnTo>
                    <a:pt x="513" y="257"/>
                  </a:lnTo>
                  <a:lnTo>
                    <a:pt x="512" y="284"/>
                  </a:lnTo>
                  <a:lnTo>
                    <a:pt x="500" y="284"/>
                  </a:lnTo>
                  <a:lnTo>
                    <a:pt x="500" y="297"/>
                  </a:lnTo>
                  <a:lnTo>
                    <a:pt x="500" y="321"/>
                  </a:lnTo>
                  <a:lnTo>
                    <a:pt x="500" y="346"/>
                  </a:lnTo>
                  <a:lnTo>
                    <a:pt x="500" y="356"/>
                  </a:lnTo>
                  <a:lnTo>
                    <a:pt x="428" y="356"/>
                  </a:lnTo>
                  <a:lnTo>
                    <a:pt x="428" y="352"/>
                  </a:lnTo>
                  <a:lnTo>
                    <a:pt x="428" y="343"/>
                  </a:lnTo>
                  <a:lnTo>
                    <a:pt x="428" y="331"/>
                  </a:lnTo>
                  <a:lnTo>
                    <a:pt x="429" y="316"/>
                  </a:lnTo>
                  <a:lnTo>
                    <a:pt x="428" y="317"/>
                  </a:lnTo>
                  <a:lnTo>
                    <a:pt x="424" y="318"/>
                  </a:lnTo>
                  <a:lnTo>
                    <a:pt x="420" y="320"/>
                  </a:lnTo>
                  <a:lnTo>
                    <a:pt x="413" y="322"/>
                  </a:lnTo>
                  <a:lnTo>
                    <a:pt x="407" y="324"/>
                  </a:lnTo>
                  <a:lnTo>
                    <a:pt x="401" y="325"/>
                  </a:lnTo>
                  <a:lnTo>
                    <a:pt x="397" y="324"/>
                  </a:lnTo>
                  <a:lnTo>
                    <a:pt x="393" y="320"/>
                  </a:lnTo>
                  <a:lnTo>
                    <a:pt x="393" y="317"/>
                  </a:lnTo>
                  <a:lnTo>
                    <a:pt x="395" y="311"/>
                  </a:lnTo>
                  <a:lnTo>
                    <a:pt x="400" y="303"/>
                  </a:lnTo>
                  <a:lnTo>
                    <a:pt x="406" y="295"/>
                  </a:lnTo>
                  <a:lnTo>
                    <a:pt x="413" y="286"/>
                  </a:lnTo>
                  <a:lnTo>
                    <a:pt x="421" y="278"/>
                  </a:lnTo>
                  <a:lnTo>
                    <a:pt x="429" y="271"/>
                  </a:lnTo>
                  <a:lnTo>
                    <a:pt x="437" y="266"/>
                  </a:lnTo>
                  <a:lnTo>
                    <a:pt x="436" y="263"/>
                  </a:lnTo>
                  <a:lnTo>
                    <a:pt x="432" y="253"/>
                  </a:lnTo>
                  <a:lnTo>
                    <a:pt x="427" y="240"/>
                  </a:lnTo>
                  <a:lnTo>
                    <a:pt x="417" y="223"/>
                  </a:lnTo>
                  <a:lnTo>
                    <a:pt x="407" y="205"/>
                  </a:lnTo>
                  <a:lnTo>
                    <a:pt x="394" y="186"/>
                  </a:lnTo>
                  <a:lnTo>
                    <a:pt x="379" y="169"/>
                  </a:lnTo>
                  <a:lnTo>
                    <a:pt x="362" y="154"/>
                  </a:lnTo>
                  <a:lnTo>
                    <a:pt x="372" y="3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52"/>
            <p:cNvSpPr>
              <a:spLocks/>
            </p:cNvSpPr>
            <p:nvPr/>
          </p:nvSpPr>
          <p:spPr bwMode="auto">
            <a:xfrm>
              <a:off x="2649" y="3692"/>
              <a:ext cx="169" cy="172"/>
            </a:xfrm>
            <a:custGeom>
              <a:avLst/>
              <a:gdLst>
                <a:gd name="T0" fmla="*/ 59 w 340"/>
                <a:gd name="T1" fmla="*/ 48 h 342"/>
                <a:gd name="T2" fmla="*/ 76 w 340"/>
                <a:gd name="T3" fmla="*/ 37 h 342"/>
                <a:gd name="T4" fmla="*/ 93 w 340"/>
                <a:gd name="T5" fmla="*/ 27 h 342"/>
                <a:gd name="T6" fmla="*/ 110 w 340"/>
                <a:gd name="T7" fmla="*/ 19 h 342"/>
                <a:gd name="T8" fmla="*/ 126 w 340"/>
                <a:gd name="T9" fmla="*/ 12 h 342"/>
                <a:gd name="T10" fmla="*/ 142 w 340"/>
                <a:gd name="T11" fmla="*/ 7 h 342"/>
                <a:gd name="T12" fmla="*/ 158 w 340"/>
                <a:gd name="T13" fmla="*/ 3 h 342"/>
                <a:gd name="T14" fmla="*/ 173 w 340"/>
                <a:gd name="T15" fmla="*/ 1 h 342"/>
                <a:gd name="T16" fmla="*/ 188 w 340"/>
                <a:gd name="T17" fmla="*/ 0 h 342"/>
                <a:gd name="T18" fmla="*/ 203 w 340"/>
                <a:gd name="T19" fmla="*/ 0 h 342"/>
                <a:gd name="T20" fmla="*/ 217 w 340"/>
                <a:gd name="T21" fmla="*/ 1 h 342"/>
                <a:gd name="T22" fmla="*/ 229 w 340"/>
                <a:gd name="T23" fmla="*/ 2 h 342"/>
                <a:gd name="T24" fmla="*/ 242 w 340"/>
                <a:gd name="T25" fmla="*/ 4 h 342"/>
                <a:gd name="T26" fmla="*/ 254 w 340"/>
                <a:gd name="T27" fmla="*/ 7 h 342"/>
                <a:gd name="T28" fmla="*/ 264 w 340"/>
                <a:gd name="T29" fmla="*/ 9 h 342"/>
                <a:gd name="T30" fmla="*/ 273 w 340"/>
                <a:gd name="T31" fmla="*/ 12 h 342"/>
                <a:gd name="T32" fmla="*/ 282 w 340"/>
                <a:gd name="T33" fmla="*/ 17 h 342"/>
                <a:gd name="T34" fmla="*/ 298 w 340"/>
                <a:gd name="T35" fmla="*/ 26 h 342"/>
                <a:gd name="T36" fmla="*/ 311 w 340"/>
                <a:gd name="T37" fmla="*/ 37 h 342"/>
                <a:gd name="T38" fmla="*/ 320 w 340"/>
                <a:gd name="T39" fmla="*/ 48 h 342"/>
                <a:gd name="T40" fmla="*/ 328 w 340"/>
                <a:gd name="T41" fmla="*/ 62 h 342"/>
                <a:gd name="T42" fmla="*/ 334 w 340"/>
                <a:gd name="T43" fmla="*/ 76 h 342"/>
                <a:gd name="T44" fmla="*/ 338 w 340"/>
                <a:gd name="T45" fmla="*/ 92 h 342"/>
                <a:gd name="T46" fmla="*/ 339 w 340"/>
                <a:gd name="T47" fmla="*/ 108 h 342"/>
                <a:gd name="T48" fmla="*/ 340 w 340"/>
                <a:gd name="T49" fmla="*/ 125 h 342"/>
                <a:gd name="T50" fmla="*/ 338 w 340"/>
                <a:gd name="T51" fmla="*/ 150 h 342"/>
                <a:gd name="T52" fmla="*/ 330 w 340"/>
                <a:gd name="T53" fmla="*/ 173 h 342"/>
                <a:gd name="T54" fmla="*/ 316 w 340"/>
                <a:gd name="T55" fmla="*/ 193 h 342"/>
                <a:gd name="T56" fmla="*/ 298 w 340"/>
                <a:gd name="T57" fmla="*/ 212 h 342"/>
                <a:gd name="T58" fmla="*/ 277 w 340"/>
                <a:gd name="T59" fmla="*/ 227 h 342"/>
                <a:gd name="T60" fmla="*/ 251 w 340"/>
                <a:gd name="T61" fmla="*/ 238 h 342"/>
                <a:gd name="T62" fmla="*/ 221 w 340"/>
                <a:gd name="T63" fmla="*/ 245 h 342"/>
                <a:gd name="T64" fmla="*/ 189 w 340"/>
                <a:gd name="T65" fmla="*/ 248 h 342"/>
                <a:gd name="T66" fmla="*/ 180 w 340"/>
                <a:gd name="T67" fmla="*/ 248 h 342"/>
                <a:gd name="T68" fmla="*/ 172 w 340"/>
                <a:gd name="T69" fmla="*/ 248 h 342"/>
                <a:gd name="T70" fmla="*/ 163 w 340"/>
                <a:gd name="T71" fmla="*/ 248 h 342"/>
                <a:gd name="T72" fmla="*/ 154 w 340"/>
                <a:gd name="T73" fmla="*/ 246 h 342"/>
                <a:gd name="T74" fmla="*/ 146 w 340"/>
                <a:gd name="T75" fmla="*/ 246 h 342"/>
                <a:gd name="T76" fmla="*/ 138 w 340"/>
                <a:gd name="T77" fmla="*/ 245 h 342"/>
                <a:gd name="T78" fmla="*/ 130 w 340"/>
                <a:gd name="T79" fmla="*/ 244 h 342"/>
                <a:gd name="T80" fmla="*/ 123 w 340"/>
                <a:gd name="T81" fmla="*/ 243 h 342"/>
                <a:gd name="T82" fmla="*/ 127 w 340"/>
                <a:gd name="T83" fmla="*/ 281 h 342"/>
                <a:gd name="T84" fmla="*/ 127 w 340"/>
                <a:gd name="T85" fmla="*/ 313 h 342"/>
                <a:gd name="T86" fmla="*/ 125 w 340"/>
                <a:gd name="T87" fmla="*/ 334 h 342"/>
                <a:gd name="T88" fmla="*/ 118 w 340"/>
                <a:gd name="T89" fmla="*/ 342 h 342"/>
                <a:gd name="T90" fmla="*/ 105 w 340"/>
                <a:gd name="T91" fmla="*/ 342 h 342"/>
                <a:gd name="T92" fmla="*/ 89 w 340"/>
                <a:gd name="T93" fmla="*/ 341 h 342"/>
                <a:gd name="T94" fmla="*/ 70 w 340"/>
                <a:gd name="T95" fmla="*/ 340 h 342"/>
                <a:gd name="T96" fmla="*/ 52 w 340"/>
                <a:gd name="T97" fmla="*/ 336 h 342"/>
                <a:gd name="T98" fmla="*/ 34 w 340"/>
                <a:gd name="T99" fmla="*/ 332 h 342"/>
                <a:gd name="T100" fmla="*/ 19 w 340"/>
                <a:gd name="T101" fmla="*/ 324 h 342"/>
                <a:gd name="T102" fmla="*/ 7 w 340"/>
                <a:gd name="T103" fmla="*/ 314 h 342"/>
                <a:gd name="T104" fmla="*/ 1 w 340"/>
                <a:gd name="T105" fmla="*/ 301 h 342"/>
                <a:gd name="T106" fmla="*/ 0 w 340"/>
                <a:gd name="T107" fmla="*/ 283 h 342"/>
                <a:gd name="T108" fmla="*/ 0 w 340"/>
                <a:gd name="T109" fmla="*/ 254 h 342"/>
                <a:gd name="T110" fmla="*/ 4 w 340"/>
                <a:gd name="T111" fmla="*/ 219 h 342"/>
                <a:gd name="T112" fmla="*/ 8 w 340"/>
                <a:gd name="T113" fmla="*/ 178 h 342"/>
                <a:gd name="T114" fmla="*/ 16 w 340"/>
                <a:gd name="T115" fmla="*/ 137 h 342"/>
                <a:gd name="T116" fmla="*/ 28 w 340"/>
                <a:gd name="T117" fmla="*/ 100 h 342"/>
                <a:gd name="T118" fmla="*/ 42 w 340"/>
                <a:gd name="T119" fmla="*/ 69 h 342"/>
                <a:gd name="T120" fmla="*/ 59 w 340"/>
                <a:gd name="T121" fmla="*/ 4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 h="342">
                  <a:moveTo>
                    <a:pt x="59" y="48"/>
                  </a:moveTo>
                  <a:lnTo>
                    <a:pt x="76" y="37"/>
                  </a:lnTo>
                  <a:lnTo>
                    <a:pt x="93" y="27"/>
                  </a:lnTo>
                  <a:lnTo>
                    <a:pt x="110" y="19"/>
                  </a:lnTo>
                  <a:lnTo>
                    <a:pt x="126" y="12"/>
                  </a:lnTo>
                  <a:lnTo>
                    <a:pt x="142" y="7"/>
                  </a:lnTo>
                  <a:lnTo>
                    <a:pt x="158" y="3"/>
                  </a:lnTo>
                  <a:lnTo>
                    <a:pt x="173" y="1"/>
                  </a:lnTo>
                  <a:lnTo>
                    <a:pt x="188" y="0"/>
                  </a:lnTo>
                  <a:lnTo>
                    <a:pt x="203" y="0"/>
                  </a:lnTo>
                  <a:lnTo>
                    <a:pt x="217" y="1"/>
                  </a:lnTo>
                  <a:lnTo>
                    <a:pt x="229" y="2"/>
                  </a:lnTo>
                  <a:lnTo>
                    <a:pt x="242" y="4"/>
                  </a:lnTo>
                  <a:lnTo>
                    <a:pt x="254" y="7"/>
                  </a:lnTo>
                  <a:lnTo>
                    <a:pt x="264" y="9"/>
                  </a:lnTo>
                  <a:lnTo>
                    <a:pt x="273" y="12"/>
                  </a:lnTo>
                  <a:lnTo>
                    <a:pt x="282" y="17"/>
                  </a:lnTo>
                  <a:lnTo>
                    <a:pt x="298" y="26"/>
                  </a:lnTo>
                  <a:lnTo>
                    <a:pt x="311" y="37"/>
                  </a:lnTo>
                  <a:lnTo>
                    <a:pt x="320" y="48"/>
                  </a:lnTo>
                  <a:lnTo>
                    <a:pt x="328" y="62"/>
                  </a:lnTo>
                  <a:lnTo>
                    <a:pt x="334" y="76"/>
                  </a:lnTo>
                  <a:lnTo>
                    <a:pt x="338" y="92"/>
                  </a:lnTo>
                  <a:lnTo>
                    <a:pt x="339" y="108"/>
                  </a:lnTo>
                  <a:lnTo>
                    <a:pt x="340" y="125"/>
                  </a:lnTo>
                  <a:lnTo>
                    <a:pt x="338" y="150"/>
                  </a:lnTo>
                  <a:lnTo>
                    <a:pt x="330" y="173"/>
                  </a:lnTo>
                  <a:lnTo>
                    <a:pt x="316" y="193"/>
                  </a:lnTo>
                  <a:lnTo>
                    <a:pt x="298" y="212"/>
                  </a:lnTo>
                  <a:lnTo>
                    <a:pt x="277" y="227"/>
                  </a:lnTo>
                  <a:lnTo>
                    <a:pt x="251" y="238"/>
                  </a:lnTo>
                  <a:lnTo>
                    <a:pt x="221" y="245"/>
                  </a:lnTo>
                  <a:lnTo>
                    <a:pt x="189" y="248"/>
                  </a:lnTo>
                  <a:lnTo>
                    <a:pt x="180" y="248"/>
                  </a:lnTo>
                  <a:lnTo>
                    <a:pt x="172" y="248"/>
                  </a:lnTo>
                  <a:lnTo>
                    <a:pt x="163" y="248"/>
                  </a:lnTo>
                  <a:lnTo>
                    <a:pt x="154" y="246"/>
                  </a:lnTo>
                  <a:lnTo>
                    <a:pt x="146" y="246"/>
                  </a:lnTo>
                  <a:lnTo>
                    <a:pt x="138" y="245"/>
                  </a:lnTo>
                  <a:lnTo>
                    <a:pt x="130" y="244"/>
                  </a:lnTo>
                  <a:lnTo>
                    <a:pt x="123" y="243"/>
                  </a:lnTo>
                  <a:lnTo>
                    <a:pt x="127" y="281"/>
                  </a:lnTo>
                  <a:lnTo>
                    <a:pt x="127" y="313"/>
                  </a:lnTo>
                  <a:lnTo>
                    <a:pt x="125" y="334"/>
                  </a:lnTo>
                  <a:lnTo>
                    <a:pt x="118" y="342"/>
                  </a:lnTo>
                  <a:lnTo>
                    <a:pt x="105" y="342"/>
                  </a:lnTo>
                  <a:lnTo>
                    <a:pt x="89" y="341"/>
                  </a:lnTo>
                  <a:lnTo>
                    <a:pt x="70" y="340"/>
                  </a:lnTo>
                  <a:lnTo>
                    <a:pt x="52" y="336"/>
                  </a:lnTo>
                  <a:lnTo>
                    <a:pt x="34" y="332"/>
                  </a:lnTo>
                  <a:lnTo>
                    <a:pt x="19" y="324"/>
                  </a:lnTo>
                  <a:lnTo>
                    <a:pt x="7" y="314"/>
                  </a:lnTo>
                  <a:lnTo>
                    <a:pt x="1" y="301"/>
                  </a:lnTo>
                  <a:lnTo>
                    <a:pt x="0" y="283"/>
                  </a:lnTo>
                  <a:lnTo>
                    <a:pt x="0" y="254"/>
                  </a:lnTo>
                  <a:lnTo>
                    <a:pt x="4" y="219"/>
                  </a:lnTo>
                  <a:lnTo>
                    <a:pt x="8" y="178"/>
                  </a:lnTo>
                  <a:lnTo>
                    <a:pt x="16" y="137"/>
                  </a:lnTo>
                  <a:lnTo>
                    <a:pt x="28" y="100"/>
                  </a:lnTo>
                  <a:lnTo>
                    <a:pt x="42" y="69"/>
                  </a:lnTo>
                  <a:lnTo>
                    <a:pt x="5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53"/>
            <p:cNvSpPr>
              <a:spLocks/>
            </p:cNvSpPr>
            <p:nvPr/>
          </p:nvSpPr>
          <p:spPr bwMode="auto">
            <a:xfrm>
              <a:off x="2655" y="3716"/>
              <a:ext cx="184" cy="161"/>
            </a:xfrm>
            <a:custGeom>
              <a:avLst/>
              <a:gdLst>
                <a:gd name="T0" fmla="*/ 3 w 366"/>
                <a:gd name="T1" fmla="*/ 139 h 323"/>
                <a:gd name="T2" fmla="*/ 0 w 366"/>
                <a:gd name="T3" fmla="*/ 157 h 323"/>
                <a:gd name="T4" fmla="*/ 1 w 366"/>
                <a:gd name="T5" fmla="*/ 179 h 323"/>
                <a:gd name="T6" fmla="*/ 9 w 366"/>
                <a:gd name="T7" fmla="*/ 203 h 323"/>
                <a:gd name="T8" fmla="*/ 23 w 366"/>
                <a:gd name="T9" fmla="*/ 222 h 323"/>
                <a:gd name="T10" fmla="*/ 43 w 366"/>
                <a:gd name="T11" fmla="*/ 233 h 323"/>
                <a:gd name="T12" fmla="*/ 54 w 366"/>
                <a:gd name="T13" fmla="*/ 234 h 323"/>
                <a:gd name="T14" fmla="*/ 58 w 366"/>
                <a:gd name="T15" fmla="*/ 234 h 323"/>
                <a:gd name="T16" fmla="*/ 70 w 366"/>
                <a:gd name="T17" fmla="*/ 252 h 323"/>
                <a:gd name="T18" fmla="*/ 99 w 366"/>
                <a:gd name="T19" fmla="*/ 285 h 323"/>
                <a:gd name="T20" fmla="*/ 137 w 366"/>
                <a:gd name="T21" fmla="*/ 309 h 323"/>
                <a:gd name="T22" fmla="*/ 181 w 366"/>
                <a:gd name="T23" fmla="*/ 322 h 323"/>
                <a:gd name="T24" fmla="*/ 236 w 366"/>
                <a:gd name="T25" fmla="*/ 319 h 323"/>
                <a:gd name="T26" fmla="*/ 295 w 366"/>
                <a:gd name="T27" fmla="*/ 295 h 323"/>
                <a:gd name="T28" fmla="*/ 339 w 366"/>
                <a:gd name="T29" fmla="*/ 251 h 323"/>
                <a:gd name="T30" fmla="*/ 363 w 366"/>
                <a:gd name="T31" fmla="*/ 194 h 323"/>
                <a:gd name="T32" fmla="*/ 365 w 366"/>
                <a:gd name="T33" fmla="*/ 147 h 323"/>
                <a:gd name="T34" fmla="*/ 359 w 366"/>
                <a:gd name="T35" fmla="*/ 109 h 323"/>
                <a:gd name="T36" fmla="*/ 346 w 366"/>
                <a:gd name="T37" fmla="*/ 81 h 323"/>
                <a:gd name="T38" fmla="*/ 332 w 366"/>
                <a:gd name="T39" fmla="*/ 61 h 323"/>
                <a:gd name="T40" fmla="*/ 324 w 366"/>
                <a:gd name="T41" fmla="*/ 51 h 323"/>
                <a:gd name="T42" fmla="*/ 310 w 366"/>
                <a:gd name="T43" fmla="*/ 37 h 323"/>
                <a:gd name="T44" fmla="*/ 296 w 366"/>
                <a:gd name="T45" fmla="*/ 25 h 323"/>
                <a:gd name="T46" fmla="*/ 272 w 366"/>
                <a:gd name="T47" fmla="*/ 14 h 323"/>
                <a:gd name="T48" fmla="*/ 237 w 366"/>
                <a:gd name="T49" fmla="*/ 5 h 323"/>
                <a:gd name="T50" fmla="*/ 195 w 366"/>
                <a:gd name="T51" fmla="*/ 0 h 323"/>
                <a:gd name="T52" fmla="*/ 161 w 366"/>
                <a:gd name="T53" fmla="*/ 3 h 323"/>
                <a:gd name="T54" fmla="*/ 139 w 366"/>
                <a:gd name="T55" fmla="*/ 11 h 323"/>
                <a:gd name="T56" fmla="*/ 117 w 366"/>
                <a:gd name="T57" fmla="*/ 23 h 323"/>
                <a:gd name="T58" fmla="*/ 96 w 366"/>
                <a:gd name="T59" fmla="*/ 39 h 323"/>
                <a:gd name="T60" fmla="*/ 79 w 366"/>
                <a:gd name="T61" fmla="*/ 54 h 323"/>
                <a:gd name="T62" fmla="*/ 62 w 366"/>
                <a:gd name="T63" fmla="*/ 70 h 323"/>
                <a:gd name="T64" fmla="*/ 40 w 366"/>
                <a:gd name="T65" fmla="*/ 94 h 323"/>
                <a:gd name="T66" fmla="*/ 17 w 366"/>
                <a:gd name="T67" fmla="*/ 1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323">
                  <a:moveTo>
                    <a:pt x="7" y="131"/>
                  </a:moveTo>
                  <a:lnTo>
                    <a:pt x="3" y="139"/>
                  </a:lnTo>
                  <a:lnTo>
                    <a:pt x="2" y="147"/>
                  </a:lnTo>
                  <a:lnTo>
                    <a:pt x="0" y="157"/>
                  </a:lnTo>
                  <a:lnTo>
                    <a:pt x="0" y="165"/>
                  </a:lnTo>
                  <a:lnTo>
                    <a:pt x="1" y="179"/>
                  </a:lnTo>
                  <a:lnTo>
                    <a:pt x="5" y="191"/>
                  </a:lnTo>
                  <a:lnTo>
                    <a:pt x="9" y="203"/>
                  </a:lnTo>
                  <a:lnTo>
                    <a:pt x="16" y="213"/>
                  </a:lnTo>
                  <a:lnTo>
                    <a:pt x="23" y="222"/>
                  </a:lnTo>
                  <a:lnTo>
                    <a:pt x="32" y="228"/>
                  </a:lnTo>
                  <a:lnTo>
                    <a:pt x="43" y="233"/>
                  </a:lnTo>
                  <a:lnTo>
                    <a:pt x="53" y="234"/>
                  </a:lnTo>
                  <a:lnTo>
                    <a:pt x="54" y="234"/>
                  </a:lnTo>
                  <a:lnTo>
                    <a:pt x="56" y="234"/>
                  </a:lnTo>
                  <a:lnTo>
                    <a:pt x="58" y="234"/>
                  </a:lnTo>
                  <a:lnTo>
                    <a:pt x="59" y="234"/>
                  </a:lnTo>
                  <a:lnTo>
                    <a:pt x="70" y="252"/>
                  </a:lnTo>
                  <a:lnTo>
                    <a:pt x="84" y="270"/>
                  </a:lnTo>
                  <a:lnTo>
                    <a:pt x="99" y="285"/>
                  </a:lnTo>
                  <a:lnTo>
                    <a:pt x="117" y="297"/>
                  </a:lnTo>
                  <a:lnTo>
                    <a:pt x="137" y="309"/>
                  </a:lnTo>
                  <a:lnTo>
                    <a:pt x="158" y="316"/>
                  </a:lnTo>
                  <a:lnTo>
                    <a:pt x="181" y="322"/>
                  </a:lnTo>
                  <a:lnTo>
                    <a:pt x="204" y="323"/>
                  </a:lnTo>
                  <a:lnTo>
                    <a:pt x="236" y="319"/>
                  </a:lnTo>
                  <a:lnTo>
                    <a:pt x="267" y="310"/>
                  </a:lnTo>
                  <a:lnTo>
                    <a:pt x="295" y="295"/>
                  </a:lnTo>
                  <a:lnTo>
                    <a:pt x="319" y="275"/>
                  </a:lnTo>
                  <a:lnTo>
                    <a:pt x="339" y="251"/>
                  </a:lnTo>
                  <a:lnTo>
                    <a:pt x="354" y="224"/>
                  </a:lnTo>
                  <a:lnTo>
                    <a:pt x="363" y="194"/>
                  </a:lnTo>
                  <a:lnTo>
                    <a:pt x="366" y="161"/>
                  </a:lnTo>
                  <a:lnTo>
                    <a:pt x="365" y="147"/>
                  </a:lnTo>
                  <a:lnTo>
                    <a:pt x="363" y="129"/>
                  </a:lnTo>
                  <a:lnTo>
                    <a:pt x="359" y="109"/>
                  </a:lnTo>
                  <a:lnTo>
                    <a:pt x="352" y="93"/>
                  </a:lnTo>
                  <a:lnTo>
                    <a:pt x="346" y="81"/>
                  </a:lnTo>
                  <a:lnTo>
                    <a:pt x="337" y="69"/>
                  </a:lnTo>
                  <a:lnTo>
                    <a:pt x="332" y="61"/>
                  </a:lnTo>
                  <a:lnTo>
                    <a:pt x="329" y="58"/>
                  </a:lnTo>
                  <a:lnTo>
                    <a:pt x="324" y="51"/>
                  </a:lnTo>
                  <a:lnTo>
                    <a:pt x="317" y="44"/>
                  </a:lnTo>
                  <a:lnTo>
                    <a:pt x="310" y="37"/>
                  </a:lnTo>
                  <a:lnTo>
                    <a:pt x="303" y="31"/>
                  </a:lnTo>
                  <a:lnTo>
                    <a:pt x="296" y="25"/>
                  </a:lnTo>
                  <a:lnTo>
                    <a:pt x="286" y="20"/>
                  </a:lnTo>
                  <a:lnTo>
                    <a:pt x="272" y="14"/>
                  </a:lnTo>
                  <a:lnTo>
                    <a:pt x="256" y="9"/>
                  </a:lnTo>
                  <a:lnTo>
                    <a:pt x="237" y="5"/>
                  </a:lnTo>
                  <a:lnTo>
                    <a:pt x="218" y="1"/>
                  </a:lnTo>
                  <a:lnTo>
                    <a:pt x="195" y="0"/>
                  </a:lnTo>
                  <a:lnTo>
                    <a:pt x="172" y="1"/>
                  </a:lnTo>
                  <a:lnTo>
                    <a:pt x="161" y="3"/>
                  </a:lnTo>
                  <a:lnTo>
                    <a:pt x="150" y="7"/>
                  </a:lnTo>
                  <a:lnTo>
                    <a:pt x="139" y="11"/>
                  </a:lnTo>
                  <a:lnTo>
                    <a:pt x="128" y="16"/>
                  </a:lnTo>
                  <a:lnTo>
                    <a:pt x="117" y="23"/>
                  </a:lnTo>
                  <a:lnTo>
                    <a:pt x="106" y="31"/>
                  </a:lnTo>
                  <a:lnTo>
                    <a:pt x="96" y="39"/>
                  </a:lnTo>
                  <a:lnTo>
                    <a:pt x="85" y="50"/>
                  </a:lnTo>
                  <a:lnTo>
                    <a:pt x="79" y="54"/>
                  </a:lnTo>
                  <a:lnTo>
                    <a:pt x="71" y="61"/>
                  </a:lnTo>
                  <a:lnTo>
                    <a:pt x="62" y="70"/>
                  </a:lnTo>
                  <a:lnTo>
                    <a:pt x="52" y="82"/>
                  </a:lnTo>
                  <a:lnTo>
                    <a:pt x="40" y="94"/>
                  </a:lnTo>
                  <a:lnTo>
                    <a:pt x="29" y="106"/>
                  </a:lnTo>
                  <a:lnTo>
                    <a:pt x="17" y="119"/>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54"/>
            <p:cNvSpPr>
              <a:spLocks/>
            </p:cNvSpPr>
            <p:nvPr/>
          </p:nvSpPr>
          <p:spPr bwMode="auto">
            <a:xfrm>
              <a:off x="2665" y="3728"/>
              <a:ext cx="162" cy="137"/>
            </a:xfrm>
            <a:custGeom>
              <a:avLst/>
              <a:gdLst>
                <a:gd name="T0" fmla="*/ 31 w 322"/>
                <a:gd name="T1" fmla="*/ 104 h 273"/>
                <a:gd name="T2" fmla="*/ 35 w 322"/>
                <a:gd name="T3" fmla="*/ 105 h 273"/>
                <a:gd name="T4" fmla="*/ 41 w 322"/>
                <a:gd name="T5" fmla="*/ 106 h 273"/>
                <a:gd name="T6" fmla="*/ 46 w 322"/>
                <a:gd name="T7" fmla="*/ 110 h 273"/>
                <a:gd name="T8" fmla="*/ 50 w 322"/>
                <a:gd name="T9" fmla="*/ 113 h 273"/>
                <a:gd name="T10" fmla="*/ 56 w 322"/>
                <a:gd name="T11" fmla="*/ 90 h 273"/>
                <a:gd name="T12" fmla="*/ 66 w 322"/>
                <a:gd name="T13" fmla="*/ 68 h 273"/>
                <a:gd name="T14" fmla="*/ 80 w 322"/>
                <a:gd name="T15" fmla="*/ 49 h 273"/>
                <a:gd name="T16" fmla="*/ 96 w 322"/>
                <a:gd name="T17" fmla="*/ 32 h 273"/>
                <a:gd name="T18" fmla="*/ 116 w 322"/>
                <a:gd name="T19" fmla="*/ 19 h 273"/>
                <a:gd name="T20" fmla="*/ 137 w 322"/>
                <a:gd name="T21" fmla="*/ 8 h 273"/>
                <a:gd name="T22" fmla="*/ 160 w 322"/>
                <a:gd name="T23" fmla="*/ 2 h 273"/>
                <a:gd name="T24" fmla="*/ 185 w 322"/>
                <a:gd name="T25" fmla="*/ 0 h 273"/>
                <a:gd name="T26" fmla="*/ 213 w 322"/>
                <a:gd name="T27" fmla="*/ 2 h 273"/>
                <a:gd name="T28" fmla="*/ 238 w 322"/>
                <a:gd name="T29" fmla="*/ 11 h 273"/>
                <a:gd name="T30" fmla="*/ 262 w 322"/>
                <a:gd name="T31" fmla="*/ 23 h 273"/>
                <a:gd name="T32" fmla="*/ 282 w 322"/>
                <a:gd name="T33" fmla="*/ 40 h 273"/>
                <a:gd name="T34" fmla="*/ 299 w 322"/>
                <a:gd name="T35" fmla="*/ 60 h 273"/>
                <a:gd name="T36" fmla="*/ 312 w 322"/>
                <a:gd name="T37" fmla="*/ 84 h 273"/>
                <a:gd name="T38" fmla="*/ 320 w 322"/>
                <a:gd name="T39" fmla="*/ 110 h 273"/>
                <a:gd name="T40" fmla="*/ 322 w 322"/>
                <a:gd name="T41" fmla="*/ 137 h 273"/>
                <a:gd name="T42" fmla="*/ 320 w 322"/>
                <a:gd name="T43" fmla="*/ 165 h 273"/>
                <a:gd name="T44" fmla="*/ 312 w 322"/>
                <a:gd name="T45" fmla="*/ 190 h 273"/>
                <a:gd name="T46" fmla="*/ 299 w 322"/>
                <a:gd name="T47" fmla="*/ 213 h 273"/>
                <a:gd name="T48" fmla="*/ 282 w 322"/>
                <a:gd name="T49" fmla="*/ 233 h 273"/>
                <a:gd name="T50" fmla="*/ 262 w 322"/>
                <a:gd name="T51" fmla="*/ 250 h 273"/>
                <a:gd name="T52" fmla="*/ 238 w 322"/>
                <a:gd name="T53" fmla="*/ 263 h 273"/>
                <a:gd name="T54" fmla="*/ 213 w 322"/>
                <a:gd name="T55" fmla="*/ 271 h 273"/>
                <a:gd name="T56" fmla="*/ 185 w 322"/>
                <a:gd name="T57" fmla="*/ 273 h 273"/>
                <a:gd name="T58" fmla="*/ 162 w 322"/>
                <a:gd name="T59" fmla="*/ 271 h 273"/>
                <a:gd name="T60" fmla="*/ 140 w 322"/>
                <a:gd name="T61" fmla="*/ 265 h 273"/>
                <a:gd name="T62" fmla="*/ 119 w 322"/>
                <a:gd name="T63" fmla="*/ 257 h 273"/>
                <a:gd name="T64" fmla="*/ 101 w 322"/>
                <a:gd name="T65" fmla="*/ 245 h 273"/>
                <a:gd name="T66" fmla="*/ 85 w 322"/>
                <a:gd name="T67" fmla="*/ 230 h 273"/>
                <a:gd name="T68" fmla="*/ 71 w 322"/>
                <a:gd name="T69" fmla="*/ 213 h 273"/>
                <a:gd name="T70" fmla="*/ 61 w 322"/>
                <a:gd name="T71" fmla="*/ 194 h 273"/>
                <a:gd name="T72" fmla="*/ 52 w 322"/>
                <a:gd name="T73" fmla="*/ 173 h 273"/>
                <a:gd name="T74" fmla="*/ 48 w 322"/>
                <a:gd name="T75" fmla="*/ 178 h 273"/>
                <a:gd name="T76" fmla="*/ 42 w 322"/>
                <a:gd name="T77" fmla="*/ 181 h 273"/>
                <a:gd name="T78" fmla="*/ 36 w 322"/>
                <a:gd name="T79" fmla="*/ 183 h 273"/>
                <a:gd name="T80" fmla="*/ 31 w 322"/>
                <a:gd name="T81" fmla="*/ 185 h 273"/>
                <a:gd name="T82" fmla="*/ 18 w 322"/>
                <a:gd name="T83" fmla="*/ 181 h 273"/>
                <a:gd name="T84" fmla="*/ 9 w 322"/>
                <a:gd name="T85" fmla="*/ 173 h 273"/>
                <a:gd name="T86" fmla="*/ 2 w 322"/>
                <a:gd name="T87" fmla="*/ 159 h 273"/>
                <a:gd name="T88" fmla="*/ 0 w 322"/>
                <a:gd name="T89" fmla="*/ 144 h 273"/>
                <a:gd name="T90" fmla="*/ 2 w 322"/>
                <a:gd name="T91" fmla="*/ 129 h 273"/>
                <a:gd name="T92" fmla="*/ 9 w 322"/>
                <a:gd name="T93" fmla="*/ 115 h 273"/>
                <a:gd name="T94" fmla="*/ 18 w 322"/>
                <a:gd name="T95" fmla="*/ 107 h 273"/>
                <a:gd name="T96" fmla="*/ 31 w 322"/>
                <a:gd name="T97" fmla="*/ 10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273">
                  <a:moveTo>
                    <a:pt x="31" y="104"/>
                  </a:moveTo>
                  <a:lnTo>
                    <a:pt x="35" y="105"/>
                  </a:lnTo>
                  <a:lnTo>
                    <a:pt x="41" y="106"/>
                  </a:lnTo>
                  <a:lnTo>
                    <a:pt x="46" y="110"/>
                  </a:lnTo>
                  <a:lnTo>
                    <a:pt x="50" y="113"/>
                  </a:lnTo>
                  <a:lnTo>
                    <a:pt x="56" y="90"/>
                  </a:lnTo>
                  <a:lnTo>
                    <a:pt x="66" y="68"/>
                  </a:lnTo>
                  <a:lnTo>
                    <a:pt x="80" y="49"/>
                  </a:lnTo>
                  <a:lnTo>
                    <a:pt x="96" y="32"/>
                  </a:lnTo>
                  <a:lnTo>
                    <a:pt x="116" y="19"/>
                  </a:lnTo>
                  <a:lnTo>
                    <a:pt x="137" y="8"/>
                  </a:lnTo>
                  <a:lnTo>
                    <a:pt x="160" y="2"/>
                  </a:lnTo>
                  <a:lnTo>
                    <a:pt x="185" y="0"/>
                  </a:lnTo>
                  <a:lnTo>
                    <a:pt x="213" y="2"/>
                  </a:lnTo>
                  <a:lnTo>
                    <a:pt x="238" y="11"/>
                  </a:lnTo>
                  <a:lnTo>
                    <a:pt x="262" y="23"/>
                  </a:lnTo>
                  <a:lnTo>
                    <a:pt x="282" y="40"/>
                  </a:lnTo>
                  <a:lnTo>
                    <a:pt x="299" y="60"/>
                  </a:lnTo>
                  <a:lnTo>
                    <a:pt x="312" y="84"/>
                  </a:lnTo>
                  <a:lnTo>
                    <a:pt x="320" y="110"/>
                  </a:lnTo>
                  <a:lnTo>
                    <a:pt x="322" y="137"/>
                  </a:lnTo>
                  <a:lnTo>
                    <a:pt x="320" y="165"/>
                  </a:lnTo>
                  <a:lnTo>
                    <a:pt x="312" y="190"/>
                  </a:lnTo>
                  <a:lnTo>
                    <a:pt x="299" y="213"/>
                  </a:lnTo>
                  <a:lnTo>
                    <a:pt x="282" y="233"/>
                  </a:lnTo>
                  <a:lnTo>
                    <a:pt x="262" y="250"/>
                  </a:lnTo>
                  <a:lnTo>
                    <a:pt x="238" y="263"/>
                  </a:lnTo>
                  <a:lnTo>
                    <a:pt x="213" y="271"/>
                  </a:lnTo>
                  <a:lnTo>
                    <a:pt x="185" y="273"/>
                  </a:lnTo>
                  <a:lnTo>
                    <a:pt x="162" y="271"/>
                  </a:lnTo>
                  <a:lnTo>
                    <a:pt x="140" y="265"/>
                  </a:lnTo>
                  <a:lnTo>
                    <a:pt x="119" y="257"/>
                  </a:lnTo>
                  <a:lnTo>
                    <a:pt x="101" y="245"/>
                  </a:lnTo>
                  <a:lnTo>
                    <a:pt x="85" y="230"/>
                  </a:lnTo>
                  <a:lnTo>
                    <a:pt x="71" y="213"/>
                  </a:lnTo>
                  <a:lnTo>
                    <a:pt x="61" y="194"/>
                  </a:lnTo>
                  <a:lnTo>
                    <a:pt x="52" y="173"/>
                  </a:lnTo>
                  <a:lnTo>
                    <a:pt x="48" y="178"/>
                  </a:lnTo>
                  <a:lnTo>
                    <a:pt x="42" y="181"/>
                  </a:lnTo>
                  <a:lnTo>
                    <a:pt x="36" y="183"/>
                  </a:lnTo>
                  <a:lnTo>
                    <a:pt x="31" y="185"/>
                  </a:lnTo>
                  <a:lnTo>
                    <a:pt x="18" y="181"/>
                  </a:lnTo>
                  <a:lnTo>
                    <a:pt x="9" y="173"/>
                  </a:lnTo>
                  <a:lnTo>
                    <a:pt x="2" y="159"/>
                  </a:lnTo>
                  <a:lnTo>
                    <a:pt x="0" y="144"/>
                  </a:lnTo>
                  <a:lnTo>
                    <a:pt x="2" y="129"/>
                  </a:lnTo>
                  <a:lnTo>
                    <a:pt x="9" y="115"/>
                  </a:lnTo>
                  <a:lnTo>
                    <a:pt x="18" y="107"/>
                  </a:lnTo>
                  <a:lnTo>
                    <a:pt x="31" y="104"/>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Freeform 55"/>
            <p:cNvSpPr>
              <a:spLocks/>
            </p:cNvSpPr>
            <p:nvPr/>
          </p:nvSpPr>
          <p:spPr bwMode="auto">
            <a:xfrm>
              <a:off x="2726" y="3823"/>
              <a:ext cx="66" cy="23"/>
            </a:xfrm>
            <a:custGeom>
              <a:avLst/>
              <a:gdLst>
                <a:gd name="T0" fmla="*/ 131 w 131"/>
                <a:gd name="T1" fmla="*/ 0 h 45"/>
                <a:gd name="T2" fmla="*/ 129 w 131"/>
                <a:gd name="T3" fmla="*/ 10 h 45"/>
                <a:gd name="T4" fmla="*/ 125 w 131"/>
                <a:gd name="T5" fmla="*/ 18 h 45"/>
                <a:gd name="T6" fmla="*/ 118 w 131"/>
                <a:gd name="T7" fmla="*/ 27 h 45"/>
                <a:gd name="T8" fmla="*/ 108 w 131"/>
                <a:gd name="T9" fmla="*/ 36 h 45"/>
                <a:gd name="T10" fmla="*/ 100 w 131"/>
                <a:gd name="T11" fmla="*/ 40 h 45"/>
                <a:gd name="T12" fmla="*/ 92 w 131"/>
                <a:gd name="T13" fmla="*/ 43 h 45"/>
                <a:gd name="T14" fmla="*/ 83 w 131"/>
                <a:gd name="T15" fmla="*/ 44 h 45"/>
                <a:gd name="T16" fmla="*/ 75 w 131"/>
                <a:gd name="T17" fmla="*/ 45 h 45"/>
                <a:gd name="T18" fmla="*/ 68 w 131"/>
                <a:gd name="T19" fmla="*/ 45 h 45"/>
                <a:gd name="T20" fmla="*/ 62 w 131"/>
                <a:gd name="T21" fmla="*/ 44 h 45"/>
                <a:gd name="T22" fmla="*/ 58 w 131"/>
                <a:gd name="T23" fmla="*/ 44 h 45"/>
                <a:gd name="T24" fmla="*/ 57 w 131"/>
                <a:gd name="T25" fmla="*/ 44 h 45"/>
                <a:gd name="T26" fmla="*/ 0 w 131"/>
                <a:gd name="T27" fmla="*/ 0 h 45"/>
                <a:gd name="T28" fmla="*/ 131 w 131"/>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45">
                  <a:moveTo>
                    <a:pt x="131" y="0"/>
                  </a:moveTo>
                  <a:lnTo>
                    <a:pt x="129" y="10"/>
                  </a:lnTo>
                  <a:lnTo>
                    <a:pt x="125" y="18"/>
                  </a:lnTo>
                  <a:lnTo>
                    <a:pt x="118" y="27"/>
                  </a:lnTo>
                  <a:lnTo>
                    <a:pt x="108" y="36"/>
                  </a:lnTo>
                  <a:lnTo>
                    <a:pt x="100" y="40"/>
                  </a:lnTo>
                  <a:lnTo>
                    <a:pt x="92" y="43"/>
                  </a:lnTo>
                  <a:lnTo>
                    <a:pt x="83" y="44"/>
                  </a:lnTo>
                  <a:lnTo>
                    <a:pt x="75" y="45"/>
                  </a:lnTo>
                  <a:lnTo>
                    <a:pt x="68" y="45"/>
                  </a:lnTo>
                  <a:lnTo>
                    <a:pt x="62" y="44"/>
                  </a:lnTo>
                  <a:lnTo>
                    <a:pt x="58" y="44"/>
                  </a:lnTo>
                  <a:lnTo>
                    <a:pt x="57" y="44"/>
                  </a:lnTo>
                  <a:lnTo>
                    <a:pt x="0" y="0"/>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56"/>
            <p:cNvSpPr>
              <a:spLocks/>
            </p:cNvSpPr>
            <p:nvPr/>
          </p:nvSpPr>
          <p:spPr bwMode="auto">
            <a:xfrm>
              <a:off x="2745" y="3828"/>
              <a:ext cx="38" cy="7"/>
            </a:xfrm>
            <a:custGeom>
              <a:avLst/>
              <a:gdLst>
                <a:gd name="T0" fmla="*/ 78 w 78"/>
                <a:gd name="T1" fmla="*/ 0 h 12"/>
                <a:gd name="T2" fmla="*/ 72 w 78"/>
                <a:gd name="T3" fmla="*/ 12 h 12"/>
                <a:gd name="T4" fmla="*/ 20 w 78"/>
                <a:gd name="T5" fmla="*/ 12 h 12"/>
                <a:gd name="T6" fmla="*/ 0 w 78"/>
                <a:gd name="T7" fmla="*/ 0 h 12"/>
                <a:gd name="T8" fmla="*/ 78 w 78"/>
                <a:gd name="T9" fmla="*/ 0 h 12"/>
              </a:gdLst>
              <a:ahLst/>
              <a:cxnLst>
                <a:cxn ang="0">
                  <a:pos x="T0" y="T1"/>
                </a:cxn>
                <a:cxn ang="0">
                  <a:pos x="T2" y="T3"/>
                </a:cxn>
                <a:cxn ang="0">
                  <a:pos x="T4" y="T5"/>
                </a:cxn>
                <a:cxn ang="0">
                  <a:pos x="T6" y="T7"/>
                </a:cxn>
                <a:cxn ang="0">
                  <a:pos x="T8" y="T9"/>
                </a:cxn>
              </a:cxnLst>
              <a:rect l="0" t="0" r="r" b="b"/>
              <a:pathLst>
                <a:path w="78" h="12">
                  <a:moveTo>
                    <a:pt x="78" y="0"/>
                  </a:moveTo>
                  <a:lnTo>
                    <a:pt x="72" y="12"/>
                  </a:lnTo>
                  <a:lnTo>
                    <a:pt x="20" y="12"/>
                  </a:lnTo>
                  <a:lnTo>
                    <a:pt x="0" y="0"/>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57"/>
            <p:cNvSpPr>
              <a:spLocks/>
            </p:cNvSpPr>
            <p:nvPr/>
          </p:nvSpPr>
          <p:spPr bwMode="auto">
            <a:xfrm>
              <a:off x="2786" y="3755"/>
              <a:ext cx="17" cy="17"/>
            </a:xfrm>
            <a:custGeom>
              <a:avLst/>
              <a:gdLst>
                <a:gd name="T0" fmla="*/ 18 w 35"/>
                <a:gd name="T1" fmla="*/ 35 h 35"/>
                <a:gd name="T2" fmla="*/ 11 w 35"/>
                <a:gd name="T3" fmla="*/ 34 h 35"/>
                <a:gd name="T4" fmla="*/ 6 w 35"/>
                <a:gd name="T5" fmla="*/ 29 h 35"/>
                <a:gd name="T6" fmla="*/ 1 w 35"/>
                <a:gd name="T7" fmla="*/ 25 h 35"/>
                <a:gd name="T8" fmla="*/ 0 w 35"/>
                <a:gd name="T9" fmla="*/ 18 h 35"/>
                <a:gd name="T10" fmla="*/ 1 w 35"/>
                <a:gd name="T11" fmla="*/ 11 h 35"/>
                <a:gd name="T12" fmla="*/ 6 w 35"/>
                <a:gd name="T13" fmla="*/ 5 h 35"/>
                <a:gd name="T14" fmla="*/ 11 w 35"/>
                <a:gd name="T15" fmla="*/ 1 h 35"/>
                <a:gd name="T16" fmla="*/ 18 w 35"/>
                <a:gd name="T17" fmla="*/ 0 h 35"/>
                <a:gd name="T18" fmla="*/ 24 w 35"/>
                <a:gd name="T19" fmla="*/ 1 h 35"/>
                <a:gd name="T20" fmla="*/ 30 w 35"/>
                <a:gd name="T21" fmla="*/ 5 h 35"/>
                <a:gd name="T22" fmla="*/ 34 w 35"/>
                <a:gd name="T23" fmla="*/ 11 h 35"/>
                <a:gd name="T24" fmla="*/ 35 w 35"/>
                <a:gd name="T25" fmla="*/ 18 h 35"/>
                <a:gd name="T26" fmla="*/ 34 w 35"/>
                <a:gd name="T27" fmla="*/ 25 h 35"/>
                <a:gd name="T28" fmla="*/ 30 w 35"/>
                <a:gd name="T29" fmla="*/ 29 h 35"/>
                <a:gd name="T30" fmla="*/ 24 w 35"/>
                <a:gd name="T31" fmla="*/ 34 h 35"/>
                <a:gd name="T32" fmla="*/ 18 w 35"/>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18" y="35"/>
                  </a:moveTo>
                  <a:lnTo>
                    <a:pt x="11" y="34"/>
                  </a:lnTo>
                  <a:lnTo>
                    <a:pt x="6" y="29"/>
                  </a:lnTo>
                  <a:lnTo>
                    <a:pt x="1" y="25"/>
                  </a:lnTo>
                  <a:lnTo>
                    <a:pt x="0" y="18"/>
                  </a:lnTo>
                  <a:lnTo>
                    <a:pt x="1" y="11"/>
                  </a:lnTo>
                  <a:lnTo>
                    <a:pt x="6" y="5"/>
                  </a:lnTo>
                  <a:lnTo>
                    <a:pt x="11" y="1"/>
                  </a:lnTo>
                  <a:lnTo>
                    <a:pt x="18" y="0"/>
                  </a:lnTo>
                  <a:lnTo>
                    <a:pt x="24" y="1"/>
                  </a:lnTo>
                  <a:lnTo>
                    <a:pt x="30" y="5"/>
                  </a:lnTo>
                  <a:lnTo>
                    <a:pt x="34" y="11"/>
                  </a:lnTo>
                  <a:lnTo>
                    <a:pt x="35" y="18"/>
                  </a:lnTo>
                  <a:lnTo>
                    <a:pt x="34" y="25"/>
                  </a:lnTo>
                  <a:lnTo>
                    <a:pt x="30" y="29"/>
                  </a:lnTo>
                  <a:lnTo>
                    <a:pt x="24" y="34"/>
                  </a:lnTo>
                  <a:lnTo>
                    <a:pt x="1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Freeform 58"/>
            <p:cNvSpPr>
              <a:spLocks/>
            </p:cNvSpPr>
            <p:nvPr/>
          </p:nvSpPr>
          <p:spPr bwMode="auto">
            <a:xfrm>
              <a:off x="2730" y="3756"/>
              <a:ext cx="19" cy="19"/>
            </a:xfrm>
            <a:custGeom>
              <a:avLst/>
              <a:gdLst>
                <a:gd name="T0" fmla="*/ 19 w 39"/>
                <a:gd name="T1" fmla="*/ 40 h 40"/>
                <a:gd name="T2" fmla="*/ 11 w 39"/>
                <a:gd name="T3" fmla="*/ 39 h 40"/>
                <a:gd name="T4" fmla="*/ 5 w 39"/>
                <a:gd name="T5" fmla="*/ 34 h 40"/>
                <a:gd name="T6" fmla="*/ 1 w 39"/>
                <a:gd name="T7" fmla="*/ 28 h 40"/>
                <a:gd name="T8" fmla="*/ 0 w 39"/>
                <a:gd name="T9" fmla="*/ 20 h 40"/>
                <a:gd name="T10" fmla="*/ 1 w 39"/>
                <a:gd name="T11" fmla="*/ 13 h 40"/>
                <a:gd name="T12" fmla="*/ 5 w 39"/>
                <a:gd name="T13" fmla="*/ 6 h 40"/>
                <a:gd name="T14" fmla="*/ 11 w 39"/>
                <a:gd name="T15" fmla="*/ 2 h 40"/>
                <a:gd name="T16" fmla="*/ 19 w 39"/>
                <a:gd name="T17" fmla="*/ 0 h 40"/>
                <a:gd name="T18" fmla="*/ 26 w 39"/>
                <a:gd name="T19" fmla="*/ 2 h 40"/>
                <a:gd name="T20" fmla="*/ 33 w 39"/>
                <a:gd name="T21" fmla="*/ 6 h 40"/>
                <a:gd name="T22" fmla="*/ 38 w 39"/>
                <a:gd name="T23" fmla="*/ 13 h 40"/>
                <a:gd name="T24" fmla="*/ 39 w 39"/>
                <a:gd name="T25" fmla="*/ 20 h 40"/>
                <a:gd name="T26" fmla="*/ 38 w 39"/>
                <a:gd name="T27" fmla="*/ 28 h 40"/>
                <a:gd name="T28" fmla="*/ 33 w 39"/>
                <a:gd name="T29" fmla="*/ 34 h 40"/>
                <a:gd name="T30" fmla="*/ 26 w 39"/>
                <a:gd name="T31" fmla="*/ 39 h 40"/>
                <a:gd name="T32" fmla="*/ 19 w 39"/>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19" y="40"/>
                  </a:moveTo>
                  <a:lnTo>
                    <a:pt x="11" y="39"/>
                  </a:lnTo>
                  <a:lnTo>
                    <a:pt x="5" y="34"/>
                  </a:lnTo>
                  <a:lnTo>
                    <a:pt x="1" y="28"/>
                  </a:lnTo>
                  <a:lnTo>
                    <a:pt x="0" y="20"/>
                  </a:lnTo>
                  <a:lnTo>
                    <a:pt x="1" y="13"/>
                  </a:lnTo>
                  <a:lnTo>
                    <a:pt x="5" y="6"/>
                  </a:lnTo>
                  <a:lnTo>
                    <a:pt x="11" y="2"/>
                  </a:lnTo>
                  <a:lnTo>
                    <a:pt x="19" y="0"/>
                  </a:lnTo>
                  <a:lnTo>
                    <a:pt x="26" y="2"/>
                  </a:lnTo>
                  <a:lnTo>
                    <a:pt x="33" y="6"/>
                  </a:lnTo>
                  <a:lnTo>
                    <a:pt x="38" y="13"/>
                  </a:lnTo>
                  <a:lnTo>
                    <a:pt x="39" y="20"/>
                  </a:lnTo>
                  <a:lnTo>
                    <a:pt x="38" y="28"/>
                  </a:lnTo>
                  <a:lnTo>
                    <a:pt x="33" y="34"/>
                  </a:lnTo>
                  <a:lnTo>
                    <a:pt x="26" y="39"/>
                  </a:lnTo>
                  <a:lnTo>
                    <a:pt x="1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59"/>
            <p:cNvSpPr>
              <a:spLocks/>
            </p:cNvSpPr>
            <p:nvPr/>
          </p:nvSpPr>
          <p:spPr bwMode="auto">
            <a:xfrm>
              <a:off x="2757" y="3757"/>
              <a:ext cx="40" cy="49"/>
            </a:xfrm>
            <a:custGeom>
              <a:avLst/>
              <a:gdLst>
                <a:gd name="T0" fmla="*/ 57 w 78"/>
                <a:gd name="T1" fmla="*/ 84 h 97"/>
                <a:gd name="T2" fmla="*/ 23 w 78"/>
                <a:gd name="T3" fmla="*/ 23 h 97"/>
                <a:gd name="T4" fmla="*/ 23 w 78"/>
                <a:gd name="T5" fmla="*/ 0 h 97"/>
                <a:gd name="T6" fmla="*/ 78 w 78"/>
                <a:gd name="T7" fmla="*/ 97 h 97"/>
                <a:gd name="T8" fmla="*/ 1 w 78"/>
                <a:gd name="T9" fmla="*/ 96 h 97"/>
                <a:gd name="T10" fmla="*/ 0 w 78"/>
                <a:gd name="T11" fmla="*/ 84 h 97"/>
                <a:gd name="T12" fmla="*/ 57 w 78"/>
                <a:gd name="T13" fmla="*/ 84 h 97"/>
              </a:gdLst>
              <a:ahLst/>
              <a:cxnLst>
                <a:cxn ang="0">
                  <a:pos x="T0" y="T1"/>
                </a:cxn>
                <a:cxn ang="0">
                  <a:pos x="T2" y="T3"/>
                </a:cxn>
                <a:cxn ang="0">
                  <a:pos x="T4" y="T5"/>
                </a:cxn>
                <a:cxn ang="0">
                  <a:pos x="T6" y="T7"/>
                </a:cxn>
                <a:cxn ang="0">
                  <a:pos x="T8" y="T9"/>
                </a:cxn>
                <a:cxn ang="0">
                  <a:pos x="T10" y="T11"/>
                </a:cxn>
                <a:cxn ang="0">
                  <a:pos x="T12" y="T13"/>
                </a:cxn>
              </a:cxnLst>
              <a:rect l="0" t="0" r="r" b="b"/>
              <a:pathLst>
                <a:path w="78" h="97">
                  <a:moveTo>
                    <a:pt x="57" y="84"/>
                  </a:moveTo>
                  <a:lnTo>
                    <a:pt x="23" y="23"/>
                  </a:lnTo>
                  <a:lnTo>
                    <a:pt x="23" y="0"/>
                  </a:lnTo>
                  <a:lnTo>
                    <a:pt x="78" y="97"/>
                  </a:lnTo>
                  <a:lnTo>
                    <a:pt x="1" y="96"/>
                  </a:lnTo>
                  <a:lnTo>
                    <a:pt x="0" y="84"/>
                  </a:lnTo>
                  <a:lnTo>
                    <a:pt x="5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60"/>
            <p:cNvSpPr>
              <a:spLocks/>
            </p:cNvSpPr>
            <p:nvPr/>
          </p:nvSpPr>
          <p:spPr bwMode="auto">
            <a:xfrm>
              <a:off x="2835" y="4021"/>
              <a:ext cx="35" cy="32"/>
            </a:xfrm>
            <a:custGeom>
              <a:avLst/>
              <a:gdLst>
                <a:gd name="T0" fmla="*/ 33 w 69"/>
                <a:gd name="T1" fmla="*/ 0 h 62"/>
                <a:gd name="T2" fmla="*/ 21 w 69"/>
                <a:gd name="T3" fmla="*/ 7 h 62"/>
                <a:gd name="T4" fmla="*/ 11 w 69"/>
                <a:gd name="T5" fmla="*/ 16 h 62"/>
                <a:gd name="T6" fmla="*/ 3 w 69"/>
                <a:gd name="T7" fmla="*/ 25 h 62"/>
                <a:gd name="T8" fmla="*/ 0 w 69"/>
                <a:gd name="T9" fmla="*/ 31 h 62"/>
                <a:gd name="T10" fmla="*/ 5 w 69"/>
                <a:gd name="T11" fmla="*/ 31 h 62"/>
                <a:gd name="T12" fmla="*/ 14 w 69"/>
                <a:gd name="T13" fmla="*/ 28 h 62"/>
                <a:gd name="T14" fmla="*/ 23 w 69"/>
                <a:gd name="T15" fmla="*/ 23 h 62"/>
                <a:gd name="T16" fmla="*/ 27 w 69"/>
                <a:gd name="T17" fmla="*/ 21 h 62"/>
                <a:gd name="T18" fmla="*/ 26 w 69"/>
                <a:gd name="T19" fmla="*/ 29 h 62"/>
                <a:gd name="T20" fmla="*/ 25 w 69"/>
                <a:gd name="T21" fmla="*/ 39 h 62"/>
                <a:gd name="T22" fmla="*/ 23 w 69"/>
                <a:gd name="T23" fmla="*/ 51 h 62"/>
                <a:gd name="T24" fmla="*/ 22 w 69"/>
                <a:gd name="T25" fmla="*/ 61 h 62"/>
                <a:gd name="T26" fmla="*/ 66 w 69"/>
                <a:gd name="T27" fmla="*/ 62 h 62"/>
                <a:gd name="T28" fmla="*/ 68 w 69"/>
                <a:gd name="T29" fmla="*/ 47 h 62"/>
                <a:gd name="T30" fmla="*/ 69 w 69"/>
                <a:gd name="T31" fmla="*/ 28 h 62"/>
                <a:gd name="T32" fmla="*/ 69 w 69"/>
                <a:gd name="T33" fmla="*/ 11 h 62"/>
                <a:gd name="T34" fmla="*/ 69 w 69"/>
                <a:gd name="T35" fmla="*/ 4 h 62"/>
                <a:gd name="T36" fmla="*/ 33 w 69"/>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62">
                  <a:moveTo>
                    <a:pt x="33" y="0"/>
                  </a:moveTo>
                  <a:lnTo>
                    <a:pt x="21" y="7"/>
                  </a:lnTo>
                  <a:lnTo>
                    <a:pt x="11" y="16"/>
                  </a:lnTo>
                  <a:lnTo>
                    <a:pt x="3" y="25"/>
                  </a:lnTo>
                  <a:lnTo>
                    <a:pt x="0" y="31"/>
                  </a:lnTo>
                  <a:lnTo>
                    <a:pt x="5" y="31"/>
                  </a:lnTo>
                  <a:lnTo>
                    <a:pt x="14" y="28"/>
                  </a:lnTo>
                  <a:lnTo>
                    <a:pt x="23" y="23"/>
                  </a:lnTo>
                  <a:lnTo>
                    <a:pt x="27" y="21"/>
                  </a:lnTo>
                  <a:lnTo>
                    <a:pt x="26" y="29"/>
                  </a:lnTo>
                  <a:lnTo>
                    <a:pt x="25" y="39"/>
                  </a:lnTo>
                  <a:lnTo>
                    <a:pt x="23" y="51"/>
                  </a:lnTo>
                  <a:lnTo>
                    <a:pt x="22" y="61"/>
                  </a:lnTo>
                  <a:lnTo>
                    <a:pt x="66" y="62"/>
                  </a:lnTo>
                  <a:lnTo>
                    <a:pt x="68" y="47"/>
                  </a:lnTo>
                  <a:lnTo>
                    <a:pt x="69" y="28"/>
                  </a:lnTo>
                  <a:lnTo>
                    <a:pt x="69" y="11"/>
                  </a:lnTo>
                  <a:lnTo>
                    <a:pt x="69" y="4"/>
                  </a:lnTo>
                  <a:lnTo>
                    <a:pt x="33" y="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61"/>
            <p:cNvSpPr>
              <a:spLocks/>
            </p:cNvSpPr>
            <p:nvPr/>
          </p:nvSpPr>
          <p:spPr bwMode="auto">
            <a:xfrm>
              <a:off x="2634" y="3889"/>
              <a:ext cx="242" cy="147"/>
            </a:xfrm>
            <a:custGeom>
              <a:avLst/>
              <a:gdLst>
                <a:gd name="T0" fmla="*/ 0 w 484"/>
                <a:gd name="T1" fmla="*/ 293 h 293"/>
                <a:gd name="T2" fmla="*/ 1 w 484"/>
                <a:gd name="T3" fmla="*/ 278 h 293"/>
                <a:gd name="T4" fmla="*/ 1 w 484"/>
                <a:gd name="T5" fmla="*/ 249 h 293"/>
                <a:gd name="T6" fmla="*/ 3 w 484"/>
                <a:gd name="T7" fmla="*/ 210 h 293"/>
                <a:gd name="T8" fmla="*/ 5 w 484"/>
                <a:gd name="T9" fmla="*/ 166 h 293"/>
                <a:gd name="T10" fmla="*/ 11 w 484"/>
                <a:gd name="T11" fmla="*/ 120 h 293"/>
                <a:gd name="T12" fmla="*/ 20 w 484"/>
                <a:gd name="T13" fmla="*/ 77 h 293"/>
                <a:gd name="T14" fmla="*/ 34 w 484"/>
                <a:gd name="T15" fmla="*/ 43 h 293"/>
                <a:gd name="T16" fmla="*/ 54 w 484"/>
                <a:gd name="T17" fmla="*/ 18 h 293"/>
                <a:gd name="T18" fmla="*/ 65 w 484"/>
                <a:gd name="T19" fmla="*/ 13 h 293"/>
                <a:gd name="T20" fmla="*/ 74 w 484"/>
                <a:gd name="T21" fmla="*/ 8 h 293"/>
                <a:gd name="T22" fmla="*/ 84 w 484"/>
                <a:gd name="T23" fmla="*/ 4 h 293"/>
                <a:gd name="T24" fmla="*/ 94 w 484"/>
                <a:gd name="T25" fmla="*/ 2 h 293"/>
                <a:gd name="T26" fmla="*/ 104 w 484"/>
                <a:gd name="T27" fmla="*/ 1 h 293"/>
                <a:gd name="T28" fmla="*/ 114 w 484"/>
                <a:gd name="T29" fmla="*/ 0 h 293"/>
                <a:gd name="T30" fmla="*/ 126 w 484"/>
                <a:gd name="T31" fmla="*/ 0 h 293"/>
                <a:gd name="T32" fmla="*/ 137 w 484"/>
                <a:gd name="T33" fmla="*/ 0 h 293"/>
                <a:gd name="T34" fmla="*/ 225 w 484"/>
                <a:gd name="T35" fmla="*/ 122 h 293"/>
                <a:gd name="T36" fmla="*/ 287 w 484"/>
                <a:gd name="T37" fmla="*/ 0 h 293"/>
                <a:gd name="T38" fmla="*/ 295 w 484"/>
                <a:gd name="T39" fmla="*/ 1 h 293"/>
                <a:gd name="T40" fmla="*/ 302 w 484"/>
                <a:gd name="T41" fmla="*/ 2 h 293"/>
                <a:gd name="T42" fmla="*/ 310 w 484"/>
                <a:gd name="T43" fmla="*/ 4 h 293"/>
                <a:gd name="T44" fmla="*/ 317 w 484"/>
                <a:gd name="T45" fmla="*/ 7 h 293"/>
                <a:gd name="T46" fmla="*/ 324 w 484"/>
                <a:gd name="T47" fmla="*/ 8 h 293"/>
                <a:gd name="T48" fmla="*/ 329 w 484"/>
                <a:gd name="T49" fmla="*/ 10 h 293"/>
                <a:gd name="T50" fmla="*/ 332 w 484"/>
                <a:gd name="T51" fmla="*/ 11 h 293"/>
                <a:gd name="T52" fmla="*/ 333 w 484"/>
                <a:gd name="T53" fmla="*/ 11 h 293"/>
                <a:gd name="T54" fmla="*/ 380 w 484"/>
                <a:gd name="T55" fmla="*/ 38 h 293"/>
                <a:gd name="T56" fmla="*/ 417 w 484"/>
                <a:gd name="T57" fmla="*/ 73 h 293"/>
                <a:gd name="T58" fmla="*/ 445 w 484"/>
                <a:gd name="T59" fmla="*/ 112 h 293"/>
                <a:gd name="T60" fmla="*/ 465 w 484"/>
                <a:gd name="T61" fmla="*/ 152 h 293"/>
                <a:gd name="T62" fmla="*/ 476 w 484"/>
                <a:gd name="T63" fmla="*/ 189 h 293"/>
                <a:gd name="T64" fmla="*/ 483 w 484"/>
                <a:gd name="T65" fmla="*/ 220 h 293"/>
                <a:gd name="T66" fmla="*/ 484 w 484"/>
                <a:gd name="T67" fmla="*/ 243 h 293"/>
                <a:gd name="T68" fmla="*/ 483 w 484"/>
                <a:gd name="T69" fmla="*/ 252 h 293"/>
                <a:gd name="T70" fmla="*/ 438 w 484"/>
                <a:gd name="T71" fmla="*/ 247 h 293"/>
                <a:gd name="T72" fmla="*/ 420 w 484"/>
                <a:gd name="T73" fmla="*/ 202 h 293"/>
                <a:gd name="T74" fmla="*/ 401 w 484"/>
                <a:gd name="T75" fmla="*/ 168 h 293"/>
                <a:gd name="T76" fmla="*/ 383 w 484"/>
                <a:gd name="T77" fmla="*/ 143 h 293"/>
                <a:gd name="T78" fmla="*/ 365 w 484"/>
                <a:gd name="T79" fmla="*/ 127 h 293"/>
                <a:gd name="T80" fmla="*/ 351 w 484"/>
                <a:gd name="T81" fmla="*/ 117 h 293"/>
                <a:gd name="T82" fmla="*/ 339 w 484"/>
                <a:gd name="T83" fmla="*/ 112 h 293"/>
                <a:gd name="T84" fmla="*/ 331 w 484"/>
                <a:gd name="T85" fmla="*/ 109 h 293"/>
                <a:gd name="T86" fmla="*/ 329 w 484"/>
                <a:gd name="T87" fmla="*/ 109 h 293"/>
                <a:gd name="T88" fmla="*/ 330 w 484"/>
                <a:gd name="T89" fmla="*/ 130 h 293"/>
                <a:gd name="T90" fmla="*/ 333 w 484"/>
                <a:gd name="T91" fmla="*/ 177 h 293"/>
                <a:gd name="T92" fmla="*/ 337 w 484"/>
                <a:gd name="T93" fmla="*/ 235 h 293"/>
                <a:gd name="T94" fmla="*/ 338 w 484"/>
                <a:gd name="T95" fmla="*/ 281 h 293"/>
                <a:gd name="T96" fmla="*/ 0 w 484"/>
                <a:gd name="T9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4" h="293">
                  <a:moveTo>
                    <a:pt x="0" y="293"/>
                  </a:moveTo>
                  <a:lnTo>
                    <a:pt x="1" y="278"/>
                  </a:lnTo>
                  <a:lnTo>
                    <a:pt x="1" y="249"/>
                  </a:lnTo>
                  <a:lnTo>
                    <a:pt x="3" y="210"/>
                  </a:lnTo>
                  <a:lnTo>
                    <a:pt x="5" y="166"/>
                  </a:lnTo>
                  <a:lnTo>
                    <a:pt x="11" y="120"/>
                  </a:lnTo>
                  <a:lnTo>
                    <a:pt x="20" y="77"/>
                  </a:lnTo>
                  <a:lnTo>
                    <a:pt x="34" y="43"/>
                  </a:lnTo>
                  <a:lnTo>
                    <a:pt x="54" y="18"/>
                  </a:lnTo>
                  <a:lnTo>
                    <a:pt x="65" y="13"/>
                  </a:lnTo>
                  <a:lnTo>
                    <a:pt x="74" y="8"/>
                  </a:lnTo>
                  <a:lnTo>
                    <a:pt x="84" y="4"/>
                  </a:lnTo>
                  <a:lnTo>
                    <a:pt x="94" y="2"/>
                  </a:lnTo>
                  <a:lnTo>
                    <a:pt x="104" y="1"/>
                  </a:lnTo>
                  <a:lnTo>
                    <a:pt x="114" y="0"/>
                  </a:lnTo>
                  <a:lnTo>
                    <a:pt x="126" y="0"/>
                  </a:lnTo>
                  <a:lnTo>
                    <a:pt x="137" y="0"/>
                  </a:lnTo>
                  <a:lnTo>
                    <a:pt x="225" y="122"/>
                  </a:lnTo>
                  <a:lnTo>
                    <a:pt x="287" y="0"/>
                  </a:lnTo>
                  <a:lnTo>
                    <a:pt x="295" y="1"/>
                  </a:lnTo>
                  <a:lnTo>
                    <a:pt x="302" y="2"/>
                  </a:lnTo>
                  <a:lnTo>
                    <a:pt x="310" y="4"/>
                  </a:lnTo>
                  <a:lnTo>
                    <a:pt x="317" y="7"/>
                  </a:lnTo>
                  <a:lnTo>
                    <a:pt x="324" y="8"/>
                  </a:lnTo>
                  <a:lnTo>
                    <a:pt x="329" y="10"/>
                  </a:lnTo>
                  <a:lnTo>
                    <a:pt x="332" y="11"/>
                  </a:lnTo>
                  <a:lnTo>
                    <a:pt x="333" y="11"/>
                  </a:lnTo>
                  <a:lnTo>
                    <a:pt x="380" y="38"/>
                  </a:lnTo>
                  <a:lnTo>
                    <a:pt x="417" y="73"/>
                  </a:lnTo>
                  <a:lnTo>
                    <a:pt x="445" y="112"/>
                  </a:lnTo>
                  <a:lnTo>
                    <a:pt x="465" y="152"/>
                  </a:lnTo>
                  <a:lnTo>
                    <a:pt x="476" y="189"/>
                  </a:lnTo>
                  <a:lnTo>
                    <a:pt x="483" y="220"/>
                  </a:lnTo>
                  <a:lnTo>
                    <a:pt x="484" y="243"/>
                  </a:lnTo>
                  <a:lnTo>
                    <a:pt x="483" y="252"/>
                  </a:lnTo>
                  <a:lnTo>
                    <a:pt x="438" y="247"/>
                  </a:lnTo>
                  <a:lnTo>
                    <a:pt x="420" y="202"/>
                  </a:lnTo>
                  <a:lnTo>
                    <a:pt x="401" y="168"/>
                  </a:lnTo>
                  <a:lnTo>
                    <a:pt x="383" y="143"/>
                  </a:lnTo>
                  <a:lnTo>
                    <a:pt x="365" y="127"/>
                  </a:lnTo>
                  <a:lnTo>
                    <a:pt x="351" y="117"/>
                  </a:lnTo>
                  <a:lnTo>
                    <a:pt x="339" y="112"/>
                  </a:lnTo>
                  <a:lnTo>
                    <a:pt x="331" y="109"/>
                  </a:lnTo>
                  <a:lnTo>
                    <a:pt x="329" y="109"/>
                  </a:lnTo>
                  <a:lnTo>
                    <a:pt x="330" y="130"/>
                  </a:lnTo>
                  <a:lnTo>
                    <a:pt x="333" y="177"/>
                  </a:lnTo>
                  <a:lnTo>
                    <a:pt x="337" y="235"/>
                  </a:lnTo>
                  <a:lnTo>
                    <a:pt x="338" y="281"/>
                  </a:lnTo>
                  <a:lnTo>
                    <a:pt x="0" y="29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62"/>
            <p:cNvSpPr>
              <a:spLocks/>
            </p:cNvSpPr>
            <p:nvPr/>
          </p:nvSpPr>
          <p:spPr bwMode="auto">
            <a:xfrm>
              <a:off x="2696" y="3702"/>
              <a:ext cx="132" cy="43"/>
            </a:xfrm>
            <a:custGeom>
              <a:avLst/>
              <a:gdLst>
                <a:gd name="T0" fmla="*/ 52 w 264"/>
                <a:gd name="T1" fmla="*/ 14 h 87"/>
                <a:gd name="T2" fmla="*/ 61 w 264"/>
                <a:gd name="T3" fmla="*/ 13 h 87"/>
                <a:gd name="T4" fmla="*/ 77 w 264"/>
                <a:gd name="T5" fmla="*/ 12 h 87"/>
                <a:gd name="T6" fmla="*/ 99 w 264"/>
                <a:gd name="T7" fmla="*/ 9 h 87"/>
                <a:gd name="T8" fmla="*/ 122 w 264"/>
                <a:gd name="T9" fmla="*/ 7 h 87"/>
                <a:gd name="T10" fmla="*/ 146 w 264"/>
                <a:gd name="T11" fmla="*/ 5 h 87"/>
                <a:gd name="T12" fmla="*/ 167 w 264"/>
                <a:gd name="T13" fmla="*/ 2 h 87"/>
                <a:gd name="T14" fmla="*/ 183 w 264"/>
                <a:gd name="T15" fmla="*/ 1 h 87"/>
                <a:gd name="T16" fmla="*/ 193 w 264"/>
                <a:gd name="T17" fmla="*/ 0 h 87"/>
                <a:gd name="T18" fmla="*/ 206 w 264"/>
                <a:gd name="T19" fmla="*/ 2 h 87"/>
                <a:gd name="T20" fmla="*/ 219 w 264"/>
                <a:gd name="T21" fmla="*/ 9 h 87"/>
                <a:gd name="T22" fmla="*/ 230 w 264"/>
                <a:gd name="T23" fmla="*/ 19 h 87"/>
                <a:gd name="T24" fmla="*/ 242 w 264"/>
                <a:gd name="T25" fmla="*/ 30 h 87"/>
                <a:gd name="T26" fmla="*/ 251 w 264"/>
                <a:gd name="T27" fmla="*/ 43 h 87"/>
                <a:gd name="T28" fmla="*/ 258 w 264"/>
                <a:gd name="T29" fmla="*/ 54 h 87"/>
                <a:gd name="T30" fmla="*/ 262 w 264"/>
                <a:gd name="T31" fmla="*/ 66 h 87"/>
                <a:gd name="T32" fmla="*/ 264 w 264"/>
                <a:gd name="T33" fmla="*/ 74 h 87"/>
                <a:gd name="T34" fmla="*/ 261 w 264"/>
                <a:gd name="T35" fmla="*/ 77 h 87"/>
                <a:gd name="T36" fmla="*/ 253 w 264"/>
                <a:gd name="T37" fmla="*/ 80 h 87"/>
                <a:gd name="T38" fmla="*/ 242 w 264"/>
                <a:gd name="T39" fmla="*/ 82 h 87"/>
                <a:gd name="T40" fmla="*/ 227 w 264"/>
                <a:gd name="T41" fmla="*/ 83 h 87"/>
                <a:gd name="T42" fmla="*/ 208 w 264"/>
                <a:gd name="T43" fmla="*/ 84 h 87"/>
                <a:gd name="T44" fmla="*/ 187 w 264"/>
                <a:gd name="T45" fmla="*/ 85 h 87"/>
                <a:gd name="T46" fmla="*/ 166 w 264"/>
                <a:gd name="T47" fmla="*/ 87 h 87"/>
                <a:gd name="T48" fmla="*/ 143 w 264"/>
                <a:gd name="T49" fmla="*/ 87 h 87"/>
                <a:gd name="T50" fmla="*/ 120 w 264"/>
                <a:gd name="T51" fmla="*/ 87 h 87"/>
                <a:gd name="T52" fmla="*/ 98 w 264"/>
                <a:gd name="T53" fmla="*/ 87 h 87"/>
                <a:gd name="T54" fmla="*/ 77 w 264"/>
                <a:gd name="T55" fmla="*/ 87 h 87"/>
                <a:gd name="T56" fmla="*/ 57 w 264"/>
                <a:gd name="T57" fmla="*/ 87 h 87"/>
                <a:gd name="T58" fmla="*/ 41 w 264"/>
                <a:gd name="T59" fmla="*/ 85 h 87"/>
                <a:gd name="T60" fmla="*/ 27 w 264"/>
                <a:gd name="T61" fmla="*/ 85 h 87"/>
                <a:gd name="T62" fmla="*/ 18 w 264"/>
                <a:gd name="T63" fmla="*/ 85 h 87"/>
                <a:gd name="T64" fmla="*/ 14 w 264"/>
                <a:gd name="T65" fmla="*/ 85 h 87"/>
                <a:gd name="T66" fmla="*/ 4 w 264"/>
                <a:gd name="T67" fmla="*/ 82 h 87"/>
                <a:gd name="T68" fmla="*/ 0 w 264"/>
                <a:gd name="T69" fmla="*/ 74 h 87"/>
                <a:gd name="T70" fmla="*/ 1 w 264"/>
                <a:gd name="T71" fmla="*/ 62 h 87"/>
                <a:gd name="T72" fmla="*/ 7 w 264"/>
                <a:gd name="T73" fmla="*/ 50 h 87"/>
                <a:gd name="T74" fmla="*/ 15 w 264"/>
                <a:gd name="T75" fmla="*/ 37 h 87"/>
                <a:gd name="T76" fmla="*/ 26 w 264"/>
                <a:gd name="T77" fmla="*/ 25 h 87"/>
                <a:gd name="T78" fmla="*/ 39 w 264"/>
                <a:gd name="T79" fmla="*/ 17 h 87"/>
                <a:gd name="T80" fmla="*/ 52 w 264"/>
                <a:gd name="T81"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4" h="87">
                  <a:moveTo>
                    <a:pt x="52" y="14"/>
                  </a:moveTo>
                  <a:lnTo>
                    <a:pt x="61" y="13"/>
                  </a:lnTo>
                  <a:lnTo>
                    <a:pt x="77" y="12"/>
                  </a:lnTo>
                  <a:lnTo>
                    <a:pt x="99" y="9"/>
                  </a:lnTo>
                  <a:lnTo>
                    <a:pt x="122" y="7"/>
                  </a:lnTo>
                  <a:lnTo>
                    <a:pt x="146" y="5"/>
                  </a:lnTo>
                  <a:lnTo>
                    <a:pt x="167" y="2"/>
                  </a:lnTo>
                  <a:lnTo>
                    <a:pt x="183" y="1"/>
                  </a:lnTo>
                  <a:lnTo>
                    <a:pt x="193" y="0"/>
                  </a:lnTo>
                  <a:lnTo>
                    <a:pt x="206" y="2"/>
                  </a:lnTo>
                  <a:lnTo>
                    <a:pt x="219" y="9"/>
                  </a:lnTo>
                  <a:lnTo>
                    <a:pt x="230" y="19"/>
                  </a:lnTo>
                  <a:lnTo>
                    <a:pt x="242" y="30"/>
                  </a:lnTo>
                  <a:lnTo>
                    <a:pt x="251" y="43"/>
                  </a:lnTo>
                  <a:lnTo>
                    <a:pt x="258" y="54"/>
                  </a:lnTo>
                  <a:lnTo>
                    <a:pt x="262" y="66"/>
                  </a:lnTo>
                  <a:lnTo>
                    <a:pt x="264" y="74"/>
                  </a:lnTo>
                  <a:lnTo>
                    <a:pt x="261" y="77"/>
                  </a:lnTo>
                  <a:lnTo>
                    <a:pt x="253" y="80"/>
                  </a:lnTo>
                  <a:lnTo>
                    <a:pt x="242" y="82"/>
                  </a:lnTo>
                  <a:lnTo>
                    <a:pt x="227" y="83"/>
                  </a:lnTo>
                  <a:lnTo>
                    <a:pt x="208" y="84"/>
                  </a:lnTo>
                  <a:lnTo>
                    <a:pt x="187" y="85"/>
                  </a:lnTo>
                  <a:lnTo>
                    <a:pt x="166" y="87"/>
                  </a:lnTo>
                  <a:lnTo>
                    <a:pt x="143" y="87"/>
                  </a:lnTo>
                  <a:lnTo>
                    <a:pt x="120" y="87"/>
                  </a:lnTo>
                  <a:lnTo>
                    <a:pt x="98" y="87"/>
                  </a:lnTo>
                  <a:lnTo>
                    <a:pt x="77" y="87"/>
                  </a:lnTo>
                  <a:lnTo>
                    <a:pt x="57" y="87"/>
                  </a:lnTo>
                  <a:lnTo>
                    <a:pt x="41" y="85"/>
                  </a:lnTo>
                  <a:lnTo>
                    <a:pt x="27" y="85"/>
                  </a:lnTo>
                  <a:lnTo>
                    <a:pt x="18" y="85"/>
                  </a:lnTo>
                  <a:lnTo>
                    <a:pt x="14" y="85"/>
                  </a:lnTo>
                  <a:lnTo>
                    <a:pt x="4" y="82"/>
                  </a:lnTo>
                  <a:lnTo>
                    <a:pt x="0" y="74"/>
                  </a:lnTo>
                  <a:lnTo>
                    <a:pt x="1" y="62"/>
                  </a:lnTo>
                  <a:lnTo>
                    <a:pt x="7" y="50"/>
                  </a:lnTo>
                  <a:lnTo>
                    <a:pt x="15" y="37"/>
                  </a:lnTo>
                  <a:lnTo>
                    <a:pt x="26" y="25"/>
                  </a:lnTo>
                  <a:lnTo>
                    <a:pt x="39" y="17"/>
                  </a:lnTo>
                  <a:lnTo>
                    <a:pt x="52"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63"/>
            <p:cNvSpPr>
              <a:spLocks/>
            </p:cNvSpPr>
            <p:nvPr/>
          </p:nvSpPr>
          <p:spPr bwMode="auto">
            <a:xfrm>
              <a:off x="2676" y="3805"/>
              <a:ext cx="10" cy="10"/>
            </a:xfrm>
            <a:custGeom>
              <a:avLst/>
              <a:gdLst>
                <a:gd name="T0" fmla="*/ 11 w 20"/>
                <a:gd name="T1" fmla="*/ 20 h 20"/>
                <a:gd name="T2" fmla="*/ 6 w 20"/>
                <a:gd name="T3" fmla="*/ 19 h 20"/>
                <a:gd name="T4" fmla="*/ 4 w 20"/>
                <a:gd name="T5" fmla="*/ 18 h 20"/>
                <a:gd name="T6" fmla="*/ 2 w 20"/>
                <a:gd name="T7" fmla="*/ 14 h 20"/>
                <a:gd name="T8" fmla="*/ 0 w 20"/>
                <a:gd name="T9" fmla="*/ 11 h 20"/>
                <a:gd name="T10" fmla="*/ 2 w 20"/>
                <a:gd name="T11" fmla="*/ 6 h 20"/>
                <a:gd name="T12" fmla="*/ 4 w 20"/>
                <a:gd name="T13" fmla="*/ 4 h 20"/>
                <a:gd name="T14" fmla="*/ 6 w 20"/>
                <a:gd name="T15" fmla="*/ 2 h 20"/>
                <a:gd name="T16" fmla="*/ 11 w 20"/>
                <a:gd name="T17" fmla="*/ 0 h 20"/>
                <a:gd name="T18" fmla="*/ 14 w 20"/>
                <a:gd name="T19" fmla="*/ 2 h 20"/>
                <a:gd name="T20" fmla="*/ 18 w 20"/>
                <a:gd name="T21" fmla="*/ 4 h 20"/>
                <a:gd name="T22" fmla="*/ 19 w 20"/>
                <a:gd name="T23" fmla="*/ 6 h 20"/>
                <a:gd name="T24" fmla="*/ 20 w 20"/>
                <a:gd name="T25" fmla="*/ 11 h 20"/>
                <a:gd name="T26" fmla="*/ 19 w 20"/>
                <a:gd name="T27" fmla="*/ 14 h 20"/>
                <a:gd name="T28" fmla="*/ 18 w 20"/>
                <a:gd name="T29" fmla="*/ 18 h 20"/>
                <a:gd name="T30" fmla="*/ 14 w 20"/>
                <a:gd name="T31" fmla="*/ 19 h 20"/>
                <a:gd name="T32" fmla="*/ 11 w 20"/>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0">
                  <a:moveTo>
                    <a:pt x="11" y="20"/>
                  </a:moveTo>
                  <a:lnTo>
                    <a:pt x="6" y="19"/>
                  </a:lnTo>
                  <a:lnTo>
                    <a:pt x="4" y="18"/>
                  </a:lnTo>
                  <a:lnTo>
                    <a:pt x="2" y="14"/>
                  </a:lnTo>
                  <a:lnTo>
                    <a:pt x="0" y="11"/>
                  </a:lnTo>
                  <a:lnTo>
                    <a:pt x="2" y="6"/>
                  </a:lnTo>
                  <a:lnTo>
                    <a:pt x="4" y="4"/>
                  </a:lnTo>
                  <a:lnTo>
                    <a:pt x="6" y="2"/>
                  </a:lnTo>
                  <a:lnTo>
                    <a:pt x="11" y="0"/>
                  </a:lnTo>
                  <a:lnTo>
                    <a:pt x="14" y="2"/>
                  </a:lnTo>
                  <a:lnTo>
                    <a:pt x="18" y="4"/>
                  </a:lnTo>
                  <a:lnTo>
                    <a:pt x="19" y="6"/>
                  </a:lnTo>
                  <a:lnTo>
                    <a:pt x="20" y="11"/>
                  </a:lnTo>
                  <a:lnTo>
                    <a:pt x="19" y="14"/>
                  </a:lnTo>
                  <a:lnTo>
                    <a:pt x="18" y="18"/>
                  </a:lnTo>
                  <a:lnTo>
                    <a:pt x="14" y="19"/>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64"/>
            <p:cNvSpPr>
              <a:spLocks/>
            </p:cNvSpPr>
            <p:nvPr/>
          </p:nvSpPr>
          <p:spPr bwMode="auto">
            <a:xfrm>
              <a:off x="2740" y="3966"/>
              <a:ext cx="13" cy="13"/>
            </a:xfrm>
            <a:custGeom>
              <a:avLst/>
              <a:gdLst>
                <a:gd name="T0" fmla="*/ 13 w 26"/>
                <a:gd name="T1" fmla="*/ 27 h 27"/>
                <a:gd name="T2" fmla="*/ 8 w 26"/>
                <a:gd name="T3" fmla="*/ 25 h 27"/>
                <a:gd name="T4" fmla="*/ 4 w 26"/>
                <a:gd name="T5" fmla="*/ 23 h 27"/>
                <a:gd name="T6" fmla="*/ 1 w 26"/>
                <a:gd name="T7" fmla="*/ 18 h 27"/>
                <a:gd name="T8" fmla="*/ 0 w 26"/>
                <a:gd name="T9" fmla="*/ 14 h 27"/>
                <a:gd name="T10" fmla="*/ 1 w 26"/>
                <a:gd name="T11" fmla="*/ 8 h 27"/>
                <a:gd name="T12" fmla="*/ 4 w 26"/>
                <a:gd name="T13" fmla="*/ 3 h 27"/>
                <a:gd name="T14" fmla="*/ 8 w 26"/>
                <a:gd name="T15" fmla="*/ 1 h 27"/>
                <a:gd name="T16" fmla="*/ 13 w 26"/>
                <a:gd name="T17" fmla="*/ 0 h 27"/>
                <a:gd name="T18" fmla="*/ 18 w 26"/>
                <a:gd name="T19" fmla="*/ 1 h 27"/>
                <a:gd name="T20" fmla="*/ 22 w 26"/>
                <a:gd name="T21" fmla="*/ 3 h 27"/>
                <a:gd name="T22" fmla="*/ 24 w 26"/>
                <a:gd name="T23" fmla="*/ 8 h 27"/>
                <a:gd name="T24" fmla="*/ 26 w 26"/>
                <a:gd name="T25" fmla="*/ 14 h 27"/>
                <a:gd name="T26" fmla="*/ 24 w 26"/>
                <a:gd name="T27" fmla="*/ 18 h 27"/>
                <a:gd name="T28" fmla="*/ 22 w 26"/>
                <a:gd name="T29" fmla="*/ 23 h 27"/>
                <a:gd name="T30" fmla="*/ 18 w 26"/>
                <a:gd name="T31" fmla="*/ 25 h 27"/>
                <a:gd name="T32" fmla="*/ 13 w 26"/>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13" y="27"/>
                  </a:moveTo>
                  <a:lnTo>
                    <a:pt x="8" y="25"/>
                  </a:lnTo>
                  <a:lnTo>
                    <a:pt x="4" y="23"/>
                  </a:lnTo>
                  <a:lnTo>
                    <a:pt x="1" y="18"/>
                  </a:lnTo>
                  <a:lnTo>
                    <a:pt x="0" y="14"/>
                  </a:lnTo>
                  <a:lnTo>
                    <a:pt x="1" y="8"/>
                  </a:lnTo>
                  <a:lnTo>
                    <a:pt x="4" y="3"/>
                  </a:lnTo>
                  <a:lnTo>
                    <a:pt x="8" y="1"/>
                  </a:lnTo>
                  <a:lnTo>
                    <a:pt x="13" y="0"/>
                  </a:lnTo>
                  <a:lnTo>
                    <a:pt x="18" y="1"/>
                  </a:lnTo>
                  <a:lnTo>
                    <a:pt x="22" y="3"/>
                  </a:lnTo>
                  <a:lnTo>
                    <a:pt x="24" y="8"/>
                  </a:lnTo>
                  <a:lnTo>
                    <a:pt x="26" y="14"/>
                  </a:lnTo>
                  <a:lnTo>
                    <a:pt x="24" y="18"/>
                  </a:lnTo>
                  <a:lnTo>
                    <a:pt x="22" y="23"/>
                  </a:lnTo>
                  <a:lnTo>
                    <a:pt x="18" y="25"/>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65"/>
            <p:cNvSpPr>
              <a:spLocks/>
            </p:cNvSpPr>
            <p:nvPr/>
          </p:nvSpPr>
          <p:spPr bwMode="auto">
            <a:xfrm>
              <a:off x="2740" y="3991"/>
              <a:ext cx="13" cy="14"/>
            </a:xfrm>
            <a:custGeom>
              <a:avLst/>
              <a:gdLst>
                <a:gd name="T0" fmla="*/ 13 w 26"/>
                <a:gd name="T1" fmla="*/ 26 h 26"/>
                <a:gd name="T2" fmla="*/ 8 w 26"/>
                <a:gd name="T3" fmla="*/ 25 h 26"/>
                <a:gd name="T4" fmla="*/ 4 w 26"/>
                <a:gd name="T5" fmla="*/ 23 h 26"/>
                <a:gd name="T6" fmla="*/ 1 w 26"/>
                <a:gd name="T7" fmla="*/ 18 h 26"/>
                <a:gd name="T8" fmla="*/ 0 w 26"/>
                <a:gd name="T9" fmla="*/ 14 h 26"/>
                <a:gd name="T10" fmla="*/ 1 w 26"/>
                <a:gd name="T11" fmla="*/ 8 h 26"/>
                <a:gd name="T12" fmla="*/ 4 w 26"/>
                <a:gd name="T13" fmla="*/ 3 h 26"/>
                <a:gd name="T14" fmla="*/ 8 w 26"/>
                <a:gd name="T15" fmla="*/ 1 h 26"/>
                <a:gd name="T16" fmla="*/ 13 w 26"/>
                <a:gd name="T17" fmla="*/ 0 h 26"/>
                <a:gd name="T18" fmla="*/ 18 w 26"/>
                <a:gd name="T19" fmla="*/ 1 h 26"/>
                <a:gd name="T20" fmla="*/ 22 w 26"/>
                <a:gd name="T21" fmla="*/ 3 h 26"/>
                <a:gd name="T22" fmla="*/ 24 w 26"/>
                <a:gd name="T23" fmla="*/ 8 h 26"/>
                <a:gd name="T24" fmla="*/ 26 w 26"/>
                <a:gd name="T25" fmla="*/ 14 h 26"/>
                <a:gd name="T26" fmla="*/ 24 w 26"/>
                <a:gd name="T27" fmla="*/ 18 h 26"/>
                <a:gd name="T28" fmla="*/ 22 w 26"/>
                <a:gd name="T29" fmla="*/ 23 h 26"/>
                <a:gd name="T30" fmla="*/ 18 w 26"/>
                <a:gd name="T31" fmla="*/ 25 h 26"/>
                <a:gd name="T32" fmla="*/ 13 w 26"/>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13" y="26"/>
                  </a:moveTo>
                  <a:lnTo>
                    <a:pt x="8" y="25"/>
                  </a:lnTo>
                  <a:lnTo>
                    <a:pt x="4" y="23"/>
                  </a:lnTo>
                  <a:lnTo>
                    <a:pt x="1" y="18"/>
                  </a:lnTo>
                  <a:lnTo>
                    <a:pt x="0" y="14"/>
                  </a:lnTo>
                  <a:lnTo>
                    <a:pt x="1" y="8"/>
                  </a:lnTo>
                  <a:lnTo>
                    <a:pt x="4" y="3"/>
                  </a:lnTo>
                  <a:lnTo>
                    <a:pt x="8" y="1"/>
                  </a:lnTo>
                  <a:lnTo>
                    <a:pt x="13" y="0"/>
                  </a:lnTo>
                  <a:lnTo>
                    <a:pt x="18" y="1"/>
                  </a:lnTo>
                  <a:lnTo>
                    <a:pt x="22" y="3"/>
                  </a:lnTo>
                  <a:lnTo>
                    <a:pt x="24" y="8"/>
                  </a:lnTo>
                  <a:lnTo>
                    <a:pt x="26" y="14"/>
                  </a:lnTo>
                  <a:lnTo>
                    <a:pt x="24" y="18"/>
                  </a:lnTo>
                  <a:lnTo>
                    <a:pt x="22" y="23"/>
                  </a:lnTo>
                  <a:lnTo>
                    <a:pt x="18" y="25"/>
                  </a:lnTo>
                  <a:lnTo>
                    <a:pt x="1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66"/>
            <p:cNvSpPr>
              <a:spLocks/>
            </p:cNvSpPr>
            <p:nvPr/>
          </p:nvSpPr>
          <p:spPr bwMode="auto">
            <a:xfrm>
              <a:off x="2681" y="3887"/>
              <a:ext cx="113" cy="69"/>
            </a:xfrm>
            <a:custGeom>
              <a:avLst/>
              <a:gdLst>
                <a:gd name="T0" fmla="*/ 8 w 226"/>
                <a:gd name="T1" fmla="*/ 77 h 140"/>
                <a:gd name="T2" fmla="*/ 30 w 226"/>
                <a:gd name="T3" fmla="*/ 53 h 140"/>
                <a:gd name="T4" fmla="*/ 0 w 226"/>
                <a:gd name="T5" fmla="*/ 32 h 140"/>
                <a:gd name="T6" fmla="*/ 24 w 226"/>
                <a:gd name="T7" fmla="*/ 4 h 140"/>
                <a:gd name="T8" fmla="*/ 39 w 226"/>
                <a:gd name="T9" fmla="*/ 4 h 140"/>
                <a:gd name="T10" fmla="*/ 19 w 226"/>
                <a:gd name="T11" fmla="*/ 29 h 140"/>
                <a:gd name="T12" fmla="*/ 47 w 226"/>
                <a:gd name="T13" fmla="*/ 51 h 140"/>
                <a:gd name="T14" fmla="*/ 45 w 226"/>
                <a:gd name="T15" fmla="*/ 54 h 140"/>
                <a:gd name="T16" fmla="*/ 38 w 226"/>
                <a:gd name="T17" fmla="*/ 61 h 140"/>
                <a:gd name="T18" fmla="*/ 32 w 226"/>
                <a:gd name="T19" fmla="*/ 69 h 140"/>
                <a:gd name="T20" fmla="*/ 30 w 226"/>
                <a:gd name="T21" fmla="*/ 72 h 140"/>
                <a:gd name="T22" fmla="*/ 130 w 226"/>
                <a:gd name="T23" fmla="*/ 125 h 140"/>
                <a:gd name="T24" fmla="*/ 199 w 226"/>
                <a:gd name="T25" fmla="*/ 70 h 140"/>
                <a:gd name="T26" fmla="*/ 183 w 226"/>
                <a:gd name="T27" fmla="*/ 50 h 140"/>
                <a:gd name="T28" fmla="*/ 209 w 226"/>
                <a:gd name="T29" fmla="*/ 30 h 140"/>
                <a:gd name="T30" fmla="*/ 193 w 226"/>
                <a:gd name="T31" fmla="*/ 0 h 140"/>
                <a:gd name="T32" fmla="*/ 207 w 226"/>
                <a:gd name="T33" fmla="*/ 1 h 140"/>
                <a:gd name="T34" fmla="*/ 226 w 226"/>
                <a:gd name="T35" fmla="*/ 32 h 140"/>
                <a:gd name="T36" fmla="*/ 199 w 226"/>
                <a:gd name="T37" fmla="*/ 52 h 140"/>
                <a:gd name="T38" fmla="*/ 220 w 226"/>
                <a:gd name="T39" fmla="*/ 73 h 140"/>
                <a:gd name="T40" fmla="*/ 132 w 226"/>
                <a:gd name="T41" fmla="*/ 140 h 140"/>
                <a:gd name="T42" fmla="*/ 8 w 226"/>
                <a:gd name="T43" fmla="*/ 7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140">
                  <a:moveTo>
                    <a:pt x="8" y="77"/>
                  </a:moveTo>
                  <a:lnTo>
                    <a:pt x="30" y="53"/>
                  </a:lnTo>
                  <a:lnTo>
                    <a:pt x="0" y="32"/>
                  </a:lnTo>
                  <a:lnTo>
                    <a:pt x="24" y="4"/>
                  </a:lnTo>
                  <a:lnTo>
                    <a:pt x="39" y="4"/>
                  </a:lnTo>
                  <a:lnTo>
                    <a:pt x="19" y="29"/>
                  </a:lnTo>
                  <a:lnTo>
                    <a:pt x="47" y="51"/>
                  </a:lnTo>
                  <a:lnTo>
                    <a:pt x="45" y="54"/>
                  </a:lnTo>
                  <a:lnTo>
                    <a:pt x="38" y="61"/>
                  </a:lnTo>
                  <a:lnTo>
                    <a:pt x="32" y="69"/>
                  </a:lnTo>
                  <a:lnTo>
                    <a:pt x="30" y="72"/>
                  </a:lnTo>
                  <a:lnTo>
                    <a:pt x="130" y="125"/>
                  </a:lnTo>
                  <a:lnTo>
                    <a:pt x="199" y="70"/>
                  </a:lnTo>
                  <a:lnTo>
                    <a:pt x="183" y="50"/>
                  </a:lnTo>
                  <a:lnTo>
                    <a:pt x="209" y="30"/>
                  </a:lnTo>
                  <a:lnTo>
                    <a:pt x="193" y="0"/>
                  </a:lnTo>
                  <a:lnTo>
                    <a:pt x="207" y="1"/>
                  </a:lnTo>
                  <a:lnTo>
                    <a:pt x="226" y="32"/>
                  </a:lnTo>
                  <a:lnTo>
                    <a:pt x="199" y="52"/>
                  </a:lnTo>
                  <a:lnTo>
                    <a:pt x="220" y="73"/>
                  </a:lnTo>
                  <a:lnTo>
                    <a:pt x="132" y="140"/>
                  </a:lnTo>
                  <a:lnTo>
                    <a:pt x="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67"/>
            <p:cNvSpPr>
              <a:spLocks/>
            </p:cNvSpPr>
            <p:nvPr/>
          </p:nvSpPr>
          <p:spPr bwMode="auto">
            <a:xfrm>
              <a:off x="2994" y="3904"/>
              <a:ext cx="112" cy="69"/>
            </a:xfrm>
            <a:custGeom>
              <a:avLst/>
              <a:gdLst>
                <a:gd name="T0" fmla="*/ 219 w 226"/>
                <a:gd name="T1" fmla="*/ 76 h 138"/>
                <a:gd name="T2" fmla="*/ 196 w 226"/>
                <a:gd name="T3" fmla="*/ 52 h 138"/>
                <a:gd name="T4" fmla="*/ 226 w 226"/>
                <a:gd name="T5" fmla="*/ 31 h 138"/>
                <a:gd name="T6" fmla="*/ 202 w 226"/>
                <a:gd name="T7" fmla="*/ 2 h 138"/>
                <a:gd name="T8" fmla="*/ 187 w 226"/>
                <a:gd name="T9" fmla="*/ 2 h 138"/>
                <a:gd name="T10" fmla="*/ 208 w 226"/>
                <a:gd name="T11" fmla="*/ 29 h 138"/>
                <a:gd name="T12" fmla="*/ 179 w 226"/>
                <a:gd name="T13" fmla="*/ 49 h 138"/>
                <a:gd name="T14" fmla="*/ 182 w 226"/>
                <a:gd name="T15" fmla="*/ 53 h 138"/>
                <a:gd name="T16" fmla="*/ 188 w 226"/>
                <a:gd name="T17" fmla="*/ 60 h 138"/>
                <a:gd name="T18" fmla="*/ 195 w 226"/>
                <a:gd name="T19" fmla="*/ 68 h 138"/>
                <a:gd name="T20" fmla="*/ 197 w 226"/>
                <a:gd name="T21" fmla="*/ 70 h 138"/>
                <a:gd name="T22" fmla="*/ 96 w 226"/>
                <a:gd name="T23" fmla="*/ 124 h 138"/>
                <a:gd name="T24" fmla="*/ 27 w 226"/>
                <a:gd name="T25" fmla="*/ 69 h 138"/>
                <a:gd name="T26" fmla="*/ 43 w 226"/>
                <a:gd name="T27" fmla="*/ 48 h 138"/>
                <a:gd name="T28" fmla="*/ 17 w 226"/>
                <a:gd name="T29" fmla="*/ 29 h 138"/>
                <a:gd name="T30" fmla="*/ 32 w 226"/>
                <a:gd name="T31" fmla="*/ 0 h 138"/>
                <a:gd name="T32" fmla="*/ 19 w 226"/>
                <a:gd name="T33" fmla="*/ 0 h 138"/>
                <a:gd name="T34" fmla="*/ 0 w 226"/>
                <a:gd name="T35" fmla="*/ 31 h 138"/>
                <a:gd name="T36" fmla="*/ 27 w 226"/>
                <a:gd name="T37" fmla="*/ 50 h 138"/>
                <a:gd name="T38" fmla="*/ 6 w 226"/>
                <a:gd name="T39" fmla="*/ 71 h 138"/>
                <a:gd name="T40" fmla="*/ 93 w 226"/>
                <a:gd name="T41" fmla="*/ 138 h 138"/>
                <a:gd name="T42" fmla="*/ 219 w 226"/>
                <a:gd name="T43"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6" h="138">
                  <a:moveTo>
                    <a:pt x="219" y="76"/>
                  </a:moveTo>
                  <a:lnTo>
                    <a:pt x="196" y="52"/>
                  </a:lnTo>
                  <a:lnTo>
                    <a:pt x="226" y="31"/>
                  </a:lnTo>
                  <a:lnTo>
                    <a:pt x="202" y="2"/>
                  </a:lnTo>
                  <a:lnTo>
                    <a:pt x="187" y="2"/>
                  </a:lnTo>
                  <a:lnTo>
                    <a:pt x="208" y="29"/>
                  </a:lnTo>
                  <a:lnTo>
                    <a:pt x="179" y="49"/>
                  </a:lnTo>
                  <a:lnTo>
                    <a:pt x="182" y="53"/>
                  </a:lnTo>
                  <a:lnTo>
                    <a:pt x="188" y="60"/>
                  </a:lnTo>
                  <a:lnTo>
                    <a:pt x="195" y="68"/>
                  </a:lnTo>
                  <a:lnTo>
                    <a:pt x="197" y="70"/>
                  </a:lnTo>
                  <a:lnTo>
                    <a:pt x="96" y="124"/>
                  </a:lnTo>
                  <a:lnTo>
                    <a:pt x="27" y="69"/>
                  </a:lnTo>
                  <a:lnTo>
                    <a:pt x="43" y="48"/>
                  </a:lnTo>
                  <a:lnTo>
                    <a:pt x="17" y="29"/>
                  </a:lnTo>
                  <a:lnTo>
                    <a:pt x="32" y="0"/>
                  </a:lnTo>
                  <a:lnTo>
                    <a:pt x="19" y="0"/>
                  </a:lnTo>
                  <a:lnTo>
                    <a:pt x="0" y="31"/>
                  </a:lnTo>
                  <a:lnTo>
                    <a:pt x="27" y="50"/>
                  </a:lnTo>
                  <a:lnTo>
                    <a:pt x="6" y="71"/>
                  </a:lnTo>
                  <a:lnTo>
                    <a:pt x="93" y="138"/>
                  </a:lnTo>
                  <a:lnTo>
                    <a:pt x="21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77"/>
            <p:cNvSpPr>
              <a:spLocks/>
            </p:cNvSpPr>
            <p:nvPr/>
          </p:nvSpPr>
          <p:spPr bwMode="auto">
            <a:xfrm>
              <a:off x="2752" y="3540"/>
              <a:ext cx="1" cy="0"/>
            </a:xfrm>
            <a:custGeom>
              <a:avLst/>
              <a:gdLst>
                <a:gd name="T0" fmla="*/ 0 w 2"/>
                <a:gd name="T1" fmla="*/ 0 h 1"/>
                <a:gd name="T2" fmla="*/ 2 w 2"/>
                <a:gd name="T3" fmla="*/ 0 h 1"/>
                <a:gd name="T4" fmla="*/ 2 w 2"/>
                <a:gd name="T5" fmla="*/ 1 h 1"/>
                <a:gd name="T6" fmla="*/ 2 w 2"/>
                <a:gd name="T7" fmla="*/ 1 h 1"/>
                <a:gd name="T8" fmla="*/ 2 w 2"/>
                <a:gd name="T9" fmla="*/ 1 h 1"/>
                <a:gd name="T10" fmla="*/ 2 w 2"/>
                <a:gd name="T11" fmla="*/ 1 h 1"/>
                <a:gd name="T12" fmla="*/ 2 w 2"/>
                <a:gd name="T13" fmla="*/ 0 h 1"/>
                <a:gd name="T14" fmla="*/ 2 w 2"/>
                <a:gd name="T15" fmla="*/ 0 h 1"/>
                <a:gd name="T16" fmla="*/ 0 w 2"/>
                <a:gd name="T17" fmla="*/ 0 h 1"/>
                <a:gd name="T18" fmla="*/ 0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0"/>
                  </a:moveTo>
                  <a:lnTo>
                    <a:pt x="2" y="0"/>
                  </a:lnTo>
                  <a:lnTo>
                    <a:pt x="2" y="1"/>
                  </a:lnTo>
                  <a:lnTo>
                    <a:pt x="2" y="1"/>
                  </a:lnTo>
                  <a:lnTo>
                    <a:pt x="2" y="1"/>
                  </a:lnTo>
                  <a:lnTo>
                    <a:pt x="2" y="1"/>
                  </a:lnTo>
                  <a:lnTo>
                    <a:pt x="2" y="0"/>
                  </a:lnTo>
                  <a:lnTo>
                    <a:pt x="2"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81"/>
            <p:cNvSpPr>
              <a:spLocks/>
            </p:cNvSpPr>
            <p:nvPr/>
          </p:nvSpPr>
          <p:spPr bwMode="auto">
            <a:xfrm>
              <a:off x="2330" y="4033"/>
              <a:ext cx="1144" cy="174"/>
            </a:xfrm>
            <a:custGeom>
              <a:avLst/>
              <a:gdLst>
                <a:gd name="T0" fmla="*/ 2112 w 2288"/>
                <a:gd name="T1" fmla="*/ 52 h 348"/>
                <a:gd name="T2" fmla="*/ 2045 w 2288"/>
                <a:gd name="T3" fmla="*/ 44 h 348"/>
                <a:gd name="T4" fmla="*/ 1970 w 2288"/>
                <a:gd name="T5" fmla="*/ 34 h 348"/>
                <a:gd name="T6" fmla="*/ 1888 w 2288"/>
                <a:gd name="T7" fmla="*/ 28 h 348"/>
                <a:gd name="T8" fmla="*/ 1798 w 2288"/>
                <a:gd name="T9" fmla="*/ 21 h 348"/>
                <a:gd name="T10" fmla="*/ 1703 w 2288"/>
                <a:gd name="T11" fmla="*/ 15 h 348"/>
                <a:gd name="T12" fmla="*/ 1601 w 2288"/>
                <a:gd name="T13" fmla="*/ 9 h 348"/>
                <a:gd name="T14" fmla="*/ 1495 w 2288"/>
                <a:gd name="T15" fmla="*/ 6 h 348"/>
                <a:gd name="T16" fmla="*/ 1384 w 2288"/>
                <a:gd name="T17" fmla="*/ 2 h 348"/>
                <a:gd name="T18" fmla="*/ 1268 w 2288"/>
                <a:gd name="T19" fmla="*/ 1 h 348"/>
                <a:gd name="T20" fmla="*/ 1150 w 2288"/>
                <a:gd name="T21" fmla="*/ 0 h 348"/>
                <a:gd name="T22" fmla="*/ 998 w 2288"/>
                <a:gd name="T23" fmla="*/ 1 h 348"/>
                <a:gd name="T24" fmla="*/ 851 w 2288"/>
                <a:gd name="T25" fmla="*/ 5 h 348"/>
                <a:gd name="T26" fmla="*/ 712 w 2288"/>
                <a:gd name="T27" fmla="*/ 9 h 348"/>
                <a:gd name="T28" fmla="*/ 582 w 2288"/>
                <a:gd name="T29" fmla="*/ 15 h 348"/>
                <a:gd name="T30" fmla="*/ 462 w 2288"/>
                <a:gd name="T31" fmla="*/ 23 h 348"/>
                <a:gd name="T32" fmla="*/ 369 w 2288"/>
                <a:gd name="T33" fmla="*/ 31 h 348"/>
                <a:gd name="T34" fmla="*/ 293 w 2288"/>
                <a:gd name="T35" fmla="*/ 38 h 348"/>
                <a:gd name="T36" fmla="*/ 224 w 2288"/>
                <a:gd name="T37" fmla="*/ 46 h 348"/>
                <a:gd name="T38" fmla="*/ 162 w 2288"/>
                <a:gd name="T39" fmla="*/ 55 h 348"/>
                <a:gd name="T40" fmla="*/ 109 w 2288"/>
                <a:gd name="T41" fmla="*/ 66 h 348"/>
                <a:gd name="T42" fmla="*/ 65 w 2288"/>
                <a:gd name="T43" fmla="*/ 77 h 348"/>
                <a:gd name="T44" fmla="*/ 31 w 2288"/>
                <a:gd name="T45" fmla="*/ 91 h 348"/>
                <a:gd name="T46" fmla="*/ 7 w 2288"/>
                <a:gd name="T47" fmla="*/ 109 h 348"/>
                <a:gd name="T48" fmla="*/ 7 w 2288"/>
                <a:gd name="T49" fmla="*/ 238 h 348"/>
                <a:gd name="T50" fmla="*/ 56 w 2288"/>
                <a:gd name="T51" fmla="*/ 263 h 348"/>
                <a:gd name="T52" fmla="*/ 121 w 2288"/>
                <a:gd name="T53" fmla="*/ 283 h 348"/>
                <a:gd name="T54" fmla="*/ 167 w 2288"/>
                <a:gd name="T55" fmla="*/ 293 h 348"/>
                <a:gd name="T56" fmla="*/ 207 w 2288"/>
                <a:gd name="T57" fmla="*/ 298 h 348"/>
                <a:gd name="T58" fmla="*/ 250 w 2288"/>
                <a:gd name="T59" fmla="*/ 304 h 348"/>
                <a:gd name="T60" fmla="*/ 294 w 2288"/>
                <a:gd name="T61" fmla="*/ 310 h 348"/>
                <a:gd name="T62" fmla="*/ 341 w 2288"/>
                <a:gd name="T63" fmla="*/ 315 h 348"/>
                <a:gd name="T64" fmla="*/ 400 w 2288"/>
                <a:gd name="T65" fmla="*/ 320 h 348"/>
                <a:gd name="T66" fmla="*/ 475 w 2288"/>
                <a:gd name="T67" fmla="*/ 326 h 348"/>
                <a:gd name="T68" fmla="*/ 554 w 2288"/>
                <a:gd name="T69" fmla="*/ 331 h 348"/>
                <a:gd name="T70" fmla="*/ 638 w 2288"/>
                <a:gd name="T71" fmla="*/ 335 h 348"/>
                <a:gd name="T72" fmla="*/ 726 w 2288"/>
                <a:gd name="T73" fmla="*/ 340 h 348"/>
                <a:gd name="T74" fmla="*/ 818 w 2288"/>
                <a:gd name="T75" fmla="*/ 343 h 348"/>
                <a:gd name="T76" fmla="*/ 878 w 2288"/>
                <a:gd name="T77" fmla="*/ 345 h 348"/>
                <a:gd name="T78" fmla="*/ 939 w 2288"/>
                <a:gd name="T79" fmla="*/ 346 h 348"/>
                <a:gd name="T80" fmla="*/ 1001 w 2288"/>
                <a:gd name="T81" fmla="*/ 347 h 348"/>
                <a:gd name="T82" fmla="*/ 1065 w 2288"/>
                <a:gd name="T83" fmla="*/ 348 h 348"/>
                <a:gd name="T84" fmla="*/ 1128 w 2288"/>
                <a:gd name="T85" fmla="*/ 348 h 348"/>
                <a:gd name="T86" fmla="*/ 1191 w 2288"/>
                <a:gd name="T87" fmla="*/ 348 h 348"/>
                <a:gd name="T88" fmla="*/ 1253 w 2288"/>
                <a:gd name="T89" fmla="*/ 347 h 348"/>
                <a:gd name="T90" fmla="*/ 1315 w 2288"/>
                <a:gd name="T91" fmla="*/ 347 h 348"/>
                <a:gd name="T92" fmla="*/ 1374 w 2288"/>
                <a:gd name="T93" fmla="*/ 346 h 348"/>
                <a:gd name="T94" fmla="*/ 1433 w 2288"/>
                <a:gd name="T95" fmla="*/ 345 h 348"/>
                <a:gd name="T96" fmla="*/ 1523 w 2288"/>
                <a:gd name="T97" fmla="*/ 342 h 348"/>
                <a:gd name="T98" fmla="*/ 1668 w 2288"/>
                <a:gd name="T99" fmla="*/ 335 h 348"/>
                <a:gd name="T100" fmla="*/ 1803 w 2288"/>
                <a:gd name="T101" fmla="*/ 327 h 348"/>
                <a:gd name="T102" fmla="*/ 1925 w 2288"/>
                <a:gd name="T103" fmla="*/ 318 h 348"/>
                <a:gd name="T104" fmla="*/ 2032 w 2288"/>
                <a:gd name="T105" fmla="*/ 307 h 348"/>
                <a:gd name="T106" fmla="*/ 2124 w 2288"/>
                <a:gd name="T107" fmla="*/ 294 h 348"/>
                <a:gd name="T108" fmla="*/ 2225 w 2288"/>
                <a:gd name="T109" fmla="*/ 271 h 348"/>
                <a:gd name="T110" fmla="*/ 2272 w 2288"/>
                <a:gd name="T111" fmla="*/ 247 h 348"/>
                <a:gd name="T112" fmla="*/ 2288 w 2288"/>
                <a:gd name="T113" fmla="*/ 116 h 348"/>
                <a:gd name="T114" fmla="*/ 2262 w 2288"/>
                <a:gd name="T115" fmla="*/ 89 h 348"/>
                <a:gd name="T116" fmla="*/ 2211 w 2288"/>
                <a:gd name="T117" fmla="*/ 7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8" h="348">
                  <a:moveTo>
                    <a:pt x="2151" y="59"/>
                  </a:moveTo>
                  <a:lnTo>
                    <a:pt x="2131" y="55"/>
                  </a:lnTo>
                  <a:lnTo>
                    <a:pt x="2112" y="52"/>
                  </a:lnTo>
                  <a:lnTo>
                    <a:pt x="2090" y="49"/>
                  </a:lnTo>
                  <a:lnTo>
                    <a:pt x="2068" y="46"/>
                  </a:lnTo>
                  <a:lnTo>
                    <a:pt x="2045" y="44"/>
                  </a:lnTo>
                  <a:lnTo>
                    <a:pt x="2021" y="40"/>
                  </a:lnTo>
                  <a:lnTo>
                    <a:pt x="1995" y="38"/>
                  </a:lnTo>
                  <a:lnTo>
                    <a:pt x="1970" y="34"/>
                  </a:lnTo>
                  <a:lnTo>
                    <a:pt x="1944" y="32"/>
                  </a:lnTo>
                  <a:lnTo>
                    <a:pt x="1916" y="30"/>
                  </a:lnTo>
                  <a:lnTo>
                    <a:pt x="1888" y="28"/>
                  </a:lnTo>
                  <a:lnTo>
                    <a:pt x="1858" y="25"/>
                  </a:lnTo>
                  <a:lnTo>
                    <a:pt x="1829" y="23"/>
                  </a:lnTo>
                  <a:lnTo>
                    <a:pt x="1798" y="21"/>
                  </a:lnTo>
                  <a:lnTo>
                    <a:pt x="1767" y="18"/>
                  </a:lnTo>
                  <a:lnTo>
                    <a:pt x="1735" y="16"/>
                  </a:lnTo>
                  <a:lnTo>
                    <a:pt x="1703" y="15"/>
                  </a:lnTo>
                  <a:lnTo>
                    <a:pt x="1669" y="13"/>
                  </a:lnTo>
                  <a:lnTo>
                    <a:pt x="1636" y="11"/>
                  </a:lnTo>
                  <a:lnTo>
                    <a:pt x="1601" y="9"/>
                  </a:lnTo>
                  <a:lnTo>
                    <a:pt x="1567" y="8"/>
                  </a:lnTo>
                  <a:lnTo>
                    <a:pt x="1531" y="7"/>
                  </a:lnTo>
                  <a:lnTo>
                    <a:pt x="1495" y="6"/>
                  </a:lnTo>
                  <a:lnTo>
                    <a:pt x="1459" y="5"/>
                  </a:lnTo>
                  <a:lnTo>
                    <a:pt x="1422" y="3"/>
                  </a:lnTo>
                  <a:lnTo>
                    <a:pt x="1384" y="2"/>
                  </a:lnTo>
                  <a:lnTo>
                    <a:pt x="1346" y="1"/>
                  </a:lnTo>
                  <a:lnTo>
                    <a:pt x="1308" y="1"/>
                  </a:lnTo>
                  <a:lnTo>
                    <a:pt x="1268" y="1"/>
                  </a:lnTo>
                  <a:lnTo>
                    <a:pt x="1229" y="0"/>
                  </a:lnTo>
                  <a:lnTo>
                    <a:pt x="1190" y="0"/>
                  </a:lnTo>
                  <a:lnTo>
                    <a:pt x="1150" y="0"/>
                  </a:lnTo>
                  <a:lnTo>
                    <a:pt x="1098" y="0"/>
                  </a:lnTo>
                  <a:lnTo>
                    <a:pt x="1047" y="0"/>
                  </a:lnTo>
                  <a:lnTo>
                    <a:pt x="998" y="1"/>
                  </a:lnTo>
                  <a:lnTo>
                    <a:pt x="948" y="2"/>
                  </a:lnTo>
                  <a:lnTo>
                    <a:pt x="900" y="3"/>
                  </a:lnTo>
                  <a:lnTo>
                    <a:pt x="851" y="5"/>
                  </a:lnTo>
                  <a:lnTo>
                    <a:pt x="804" y="6"/>
                  </a:lnTo>
                  <a:lnTo>
                    <a:pt x="758" y="7"/>
                  </a:lnTo>
                  <a:lnTo>
                    <a:pt x="712" y="9"/>
                  </a:lnTo>
                  <a:lnTo>
                    <a:pt x="668" y="11"/>
                  </a:lnTo>
                  <a:lnTo>
                    <a:pt x="624" y="13"/>
                  </a:lnTo>
                  <a:lnTo>
                    <a:pt x="582" y="15"/>
                  </a:lnTo>
                  <a:lnTo>
                    <a:pt x="541" y="18"/>
                  </a:lnTo>
                  <a:lnTo>
                    <a:pt x="501" y="21"/>
                  </a:lnTo>
                  <a:lnTo>
                    <a:pt x="462" y="23"/>
                  </a:lnTo>
                  <a:lnTo>
                    <a:pt x="424" y="26"/>
                  </a:lnTo>
                  <a:lnTo>
                    <a:pt x="396" y="29"/>
                  </a:lnTo>
                  <a:lnTo>
                    <a:pt x="369" y="31"/>
                  </a:lnTo>
                  <a:lnTo>
                    <a:pt x="343" y="33"/>
                  </a:lnTo>
                  <a:lnTo>
                    <a:pt x="318" y="36"/>
                  </a:lnTo>
                  <a:lnTo>
                    <a:pt x="293" y="38"/>
                  </a:lnTo>
                  <a:lnTo>
                    <a:pt x="268" y="40"/>
                  </a:lnTo>
                  <a:lnTo>
                    <a:pt x="245" y="44"/>
                  </a:lnTo>
                  <a:lnTo>
                    <a:pt x="224" y="46"/>
                  </a:lnTo>
                  <a:lnTo>
                    <a:pt x="203" y="48"/>
                  </a:lnTo>
                  <a:lnTo>
                    <a:pt x="182" y="52"/>
                  </a:lnTo>
                  <a:lnTo>
                    <a:pt x="162" y="55"/>
                  </a:lnTo>
                  <a:lnTo>
                    <a:pt x="144" y="59"/>
                  </a:lnTo>
                  <a:lnTo>
                    <a:pt x="127" y="61"/>
                  </a:lnTo>
                  <a:lnTo>
                    <a:pt x="109" y="66"/>
                  </a:lnTo>
                  <a:lnTo>
                    <a:pt x="94" y="69"/>
                  </a:lnTo>
                  <a:lnTo>
                    <a:pt x="79" y="73"/>
                  </a:lnTo>
                  <a:lnTo>
                    <a:pt x="65" y="77"/>
                  </a:lnTo>
                  <a:lnTo>
                    <a:pt x="52" y="82"/>
                  </a:lnTo>
                  <a:lnTo>
                    <a:pt x="40" y="86"/>
                  </a:lnTo>
                  <a:lnTo>
                    <a:pt x="31" y="91"/>
                  </a:lnTo>
                  <a:lnTo>
                    <a:pt x="22" y="97"/>
                  </a:lnTo>
                  <a:lnTo>
                    <a:pt x="14" y="102"/>
                  </a:lnTo>
                  <a:lnTo>
                    <a:pt x="7" y="109"/>
                  </a:lnTo>
                  <a:lnTo>
                    <a:pt x="0" y="116"/>
                  </a:lnTo>
                  <a:lnTo>
                    <a:pt x="0" y="232"/>
                  </a:lnTo>
                  <a:lnTo>
                    <a:pt x="7" y="238"/>
                  </a:lnTo>
                  <a:lnTo>
                    <a:pt x="20" y="245"/>
                  </a:lnTo>
                  <a:lnTo>
                    <a:pt x="37" y="255"/>
                  </a:lnTo>
                  <a:lnTo>
                    <a:pt x="56" y="263"/>
                  </a:lnTo>
                  <a:lnTo>
                    <a:pt x="78" y="271"/>
                  </a:lnTo>
                  <a:lnTo>
                    <a:pt x="100" y="278"/>
                  </a:lnTo>
                  <a:lnTo>
                    <a:pt x="121" y="283"/>
                  </a:lnTo>
                  <a:lnTo>
                    <a:pt x="141" y="288"/>
                  </a:lnTo>
                  <a:lnTo>
                    <a:pt x="153" y="290"/>
                  </a:lnTo>
                  <a:lnTo>
                    <a:pt x="167" y="293"/>
                  </a:lnTo>
                  <a:lnTo>
                    <a:pt x="181" y="295"/>
                  </a:lnTo>
                  <a:lnTo>
                    <a:pt x="194" y="297"/>
                  </a:lnTo>
                  <a:lnTo>
                    <a:pt x="207" y="298"/>
                  </a:lnTo>
                  <a:lnTo>
                    <a:pt x="221" y="301"/>
                  </a:lnTo>
                  <a:lnTo>
                    <a:pt x="235" y="303"/>
                  </a:lnTo>
                  <a:lnTo>
                    <a:pt x="250" y="304"/>
                  </a:lnTo>
                  <a:lnTo>
                    <a:pt x="264" y="307"/>
                  </a:lnTo>
                  <a:lnTo>
                    <a:pt x="279" y="308"/>
                  </a:lnTo>
                  <a:lnTo>
                    <a:pt x="294" y="310"/>
                  </a:lnTo>
                  <a:lnTo>
                    <a:pt x="310" y="311"/>
                  </a:lnTo>
                  <a:lnTo>
                    <a:pt x="325" y="313"/>
                  </a:lnTo>
                  <a:lnTo>
                    <a:pt x="341" y="315"/>
                  </a:lnTo>
                  <a:lnTo>
                    <a:pt x="358" y="317"/>
                  </a:lnTo>
                  <a:lnTo>
                    <a:pt x="376" y="318"/>
                  </a:lnTo>
                  <a:lnTo>
                    <a:pt x="400" y="320"/>
                  </a:lnTo>
                  <a:lnTo>
                    <a:pt x="424" y="323"/>
                  </a:lnTo>
                  <a:lnTo>
                    <a:pt x="449" y="324"/>
                  </a:lnTo>
                  <a:lnTo>
                    <a:pt x="475" y="326"/>
                  </a:lnTo>
                  <a:lnTo>
                    <a:pt x="500" y="328"/>
                  </a:lnTo>
                  <a:lnTo>
                    <a:pt x="526" y="330"/>
                  </a:lnTo>
                  <a:lnTo>
                    <a:pt x="554" y="331"/>
                  </a:lnTo>
                  <a:lnTo>
                    <a:pt x="582" y="333"/>
                  </a:lnTo>
                  <a:lnTo>
                    <a:pt x="609" y="334"/>
                  </a:lnTo>
                  <a:lnTo>
                    <a:pt x="638" y="335"/>
                  </a:lnTo>
                  <a:lnTo>
                    <a:pt x="667" y="338"/>
                  </a:lnTo>
                  <a:lnTo>
                    <a:pt x="697" y="339"/>
                  </a:lnTo>
                  <a:lnTo>
                    <a:pt x="726" y="340"/>
                  </a:lnTo>
                  <a:lnTo>
                    <a:pt x="757" y="341"/>
                  </a:lnTo>
                  <a:lnTo>
                    <a:pt x="787" y="342"/>
                  </a:lnTo>
                  <a:lnTo>
                    <a:pt x="818" y="343"/>
                  </a:lnTo>
                  <a:lnTo>
                    <a:pt x="838" y="343"/>
                  </a:lnTo>
                  <a:lnTo>
                    <a:pt x="857" y="345"/>
                  </a:lnTo>
                  <a:lnTo>
                    <a:pt x="878" y="345"/>
                  </a:lnTo>
                  <a:lnTo>
                    <a:pt x="897" y="345"/>
                  </a:lnTo>
                  <a:lnTo>
                    <a:pt x="918" y="346"/>
                  </a:lnTo>
                  <a:lnTo>
                    <a:pt x="939" y="346"/>
                  </a:lnTo>
                  <a:lnTo>
                    <a:pt x="960" y="346"/>
                  </a:lnTo>
                  <a:lnTo>
                    <a:pt x="980" y="347"/>
                  </a:lnTo>
                  <a:lnTo>
                    <a:pt x="1001" y="347"/>
                  </a:lnTo>
                  <a:lnTo>
                    <a:pt x="1022" y="347"/>
                  </a:lnTo>
                  <a:lnTo>
                    <a:pt x="1043" y="347"/>
                  </a:lnTo>
                  <a:lnTo>
                    <a:pt x="1065" y="348"/>
                  </a:lnTo>
                  <a:lnTo>
                    <a:pt x="1085" y="348"/>
                  </a:lnTo>
                  <a:lnTo>
                    <a:pt x="1107" y="348"/>
                  </a:lnTo>
                  <a:lnTo>
                    <a:pt x="1128" y="348"/>
                  </a:lnTo>
                  <a:lnTo>
                    <a:pt x="1150" y="348"/>
                  </a:lnTo>
                  <a:lnTo>
                    <a:pt x="1170" y="348"/>
                  </a:lnTo>
                  <a:lnTo>
                    <a:pt x="1191" y="348"/>
                  </a:lnTo>
                  <a:lnTo>
                    <a:pt x="1212" y="348"/>
                  </a:lnTo>
                  <a:lnTo>
                    <a:pt x="1233" y="348"/>
                  </a:lnTo>
                  <a:lnTo>
                    <a:pt x="1253" y="347"/>
                  </a:lnTo>
                  <a:lnTo>
                    <a:pt x="1273" y="347"/>
                  </a:lnTo>
                  <a:lnTo>
                    <a:pt x="1294" y="347"/>
                  </a:lnTo>
                  <a:lnTo>
                    <a:pt x="1315" y="347"/>
                  </a:lnTo>
                  <a:lnTo>
                    <a:pt x="1334" y="346"/>
                  </a:lnTo>
                  <a:lnTo>
                    <a:pt x="1355" y="346"/>
                  </a:lnTo>
                  <a:lnTo>
                    <a:pt x="1374" y="346"/>
                  </a:lnTo>
                  <a:lnTo>
                    <a:pt x="1394" y="345"/>
                  </a:lnTo>
                  <a:lnTo>
                    <a:pt x="1414" y="345"/>
                  </a:lnTo>
                  <a:lnTo>
                    <a:pt x="1433" y="345"/>
                  </a:lnTo>
                  <a:lnTo>
                    <a:pt x="1453" y="343"/>
                  </a:lnTo>
                  <a:lnTo>
                    <a:pt x="1472" y="343"/>
                  </a:lnTo>
                  <a:lnTo>
                    <a:pt x="1523" y="342"/>
                  </a:lnTo>
                  <a:lnTo>
                    <a:pt x="1573" y="340"/>
                  </a:lnTo>
                  <a:lnTo>
                    <a:pt x="1621" y="338"/>
                  </a:lnTo>
                  <a:lnTo>
                    <a:pt x="1668" y="335"/>
                  </a:lnTo>
                  <a:lnTo>
                    <a:pt x="1714" y="333"/>
                  </a:lnTo>
                  <a:lnTo>
                    <a:pt x="1759" y="331"/>
                  </a:lnTo>
                  <a:lnTo>
                    <a:pt x="1803" y="327"/>
                  </a:lnTo>
                  <a:lnTo>
                    <a:pt x="1846" y="325"/>
                  </a:lnTo>
                  <a:lnTo>
                    <a:pt x="1886" y="321"/>
                  </a:lnTo>
                  <a:lnTo>
                    <a:pt x="1925" y="318"/>
                  </a:lnTo>
                  <a:lnTo>
                    <a:pt x="1962" y="315"/>
                  </a:lnTo>
                  <a:lnTo>
                    <a:pt x="1998" y="311"/>
                  </a:lnTo>
                  <a:lnTo>
                    <a:pt x="2032" y="307"/>
                  </a:lnTo>
                  <a:lnTo>
                    <a:pt x="2064" y="303"/>
                  </a:lnTo>
                  <a:lnTo>
                    <a:pt x="2096" y="298"/>
                  </a:lnTo>
                  <a:lnTo>
                    <a:pt x="2124" y="294"/>
                  </a:lnTo>
                  <a:lnTo>
                    <a:pt x="2165" y="286"/>
                  </a:lnTo>
                  <a:lnTo>
                    <a:pt x="2198" y="279"/>
                  </a:lnTo>
                  <a:lnTo>
                    <a:pt x="2225" y="271"/>
                  </a:lnTo>
                  <a:lnTo>
                    <a:pt x="2244" y="263"/>
                  </a:lnTo>
                  <a:lnTo>
                    <a:pt x="2260" y="255"/>
                  </a:lnTo>
                  <a:lnTo>
                    <a:pt x="2272" y="247"/>
                  </a:lnTo>
                  <a:lnTo>
                    <a:pt x="2281" y="240"/>
                  </a:lnTo>
                  <a:lnTo>
                    <a:pt x="2288" y="232"/>
                  </a:lnTo>
                  <a:lnTo>
                    <a:pt x="2288" y="116"/>
                  </a:lnTo>
                  <a:lnTo>
                    <a:pt x="2280" y="105"/>
                  </a:lnTo>
                  <a:lnTo>
                    <a:pt x="2272" y="96"/>
                  </a:lnTo>
                  <a:lnTo>
                    <a:pt x="2262" y="89"/>
                  </a:lnTo>
                  <a:lnTo>
                    <a:pt x="2248" y="82"/>
                  </a:lnTo>
                  <a:lnTo>
                    <a:pt x="2232" y="76"/>
                  </a:lnTo>
                  <a:lnTo>
                    <a:pt x="2211" y="70"/>
                  </a:lnTo>
                  <a:lnTo>
                    <a:pt x="2183" y="64"/>
                  </a:lnTo>
                  <a:lnTo>
                    <a:pt x="2151"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82"/>
            <p:cNvSpPr>
              <a:spLocks/>
            </p:cNvSpPr>
            <p:nvPr/>
          </p:nvSpPr>
          <p:spPr bwMode="auto">
            <a:xfrm>
              <a:off x="2352" y="4043"/>
              <a:ext cx="1102" cy="101"/>
            </a:xfrm>
            <a:custGeom>
              <a:avLst/>
              <a:gdLst>
                <a:gd name="T0" fmla="*/ 115 w 2205"/>
                <a:gd name="T1" fmla="*/ 145 h 201"/>
                <a:gd name="T2" fmla="*/ 218 w 2205"/>
                <a:gd name="T3" fmla="*/ 160 h 201"/>
                <a:gd name="T4" fmla="*/ 347 w 2205"/>
                <a:gd name="T5" fmla="*/ 174 h 201"/>
                <a:gd name="T6" fmla="*/ 500 w 2205"/>
                <a:gd name="T7" fmla="*/ 184 h 201"/>
                <a:gd name="T8" fmla="*/ 674 w 2205"/>
                <a:gd name="T9" fmla="*/ 192 h 201"/>
                <a:gd name="T10" fmla="*/ 818 w 2205"/>
                <a:gd name="T11" fmla="*/ 197 h 201"/>
                <a:gd name="T12" fmla="*/ 873 w 2205"/>
                <a:gd name="T13" fmla="*/ 198 h 201"/>
                <a:gd name="T14" fmla="*/ 929 w 2205"/>
                <a:gd name="T15" fmla="*/ 199 h 201"/>
                <a:gd name="T16" fmla="*/ 986 w 2205"/>
                <a:gd name="T17" fmla="*/ 200 h 201"/>
                <a:gd name="T18" fmla="*/ 1045 w 2205"/>
                <a:gd name="T19" fmla="*/ 201 h 201"/>
                <a:gd name="T20" fmla="*/ 1103 w 2205"/>
                <a:gd name="T21" fmla="*/ 201 h 201"/>
                <a:gd name="T22" fmla="*/ 1186 w 2205"/>
                <a:gd name="T23" fmla="*/ 201 h 201"/>
                <a:gd name="T24" fmla="*/ 1269 w 2205"/>
                <a:gd name="T25" fmla="*/ 200 h 201"/>
                <a:gd name="T26" fmla="*/ 1349 w 2205"/>
                <a:gd name="T27" fmla="*/ 199 h 201"/>
                <a:gd name="T28" fmla="*/ 1427 w 2205"/>
                <a:gd name="T29" fmla="*/ 197 h 201"/>
                <a:gd name="T30" fmla="*/ 1503 w 2205"/>
                <a:gd name="T31" fmla="*/ 194 h 201"/>
                <a:gd name="T32" fmla="*/ 1593 w 2205"/>
                <a:gd name="T33" fmla="*/ 191 h 201"/>
                <a:gd name="T34" fmla="*/ 1688 w 2205"/>
                <a:gd name="T35" fmla="*/ 185 h 201"/>
                <a:gd name="T36" fmla="*/ 1776 w 2205"/>
                <a:gd name="T37" fmla="*/ 179 h 201"/>
                <a:gd name="T38" fmla="*/ 1858 w 2205"/>
                <a:gd name="T39" fmla="*/ 174 h 201"/>
                <a:gd name="T40" fmla="*/ 1933 w 2205"/>
                <a:gd name="T41" fmla="*/ 166 h 201"/>
                <a:gd name="T42" fmla="*/ 1991 w 2205"/>
                <a:gd name="T43" fmla="*/ 160 h 201"/>
                <a:gd name="T44" fmla="*/ 2029 w 2205"/>
                <a:gd name="T45" fmla="*/ 155 h 201"/>
                <a:gd name="T46" fmla="*/ 2063 w 2205"/>
                <a:gd name="T47" fmla="*/ 149 h 201"/>
                <a:gd name="T48" fmla="*/ 2130 w 2205"/>
                <a:gd name="T49" fmla="*/ 137 h 201"/>
                <a:gd name="T50" fmla="*/ 2185 w 2205"/>
                <a:gd name="T51" fmla="*/ 118 h 201"/>
                <a:gd name="T52" fmla="*/ 2205 w 2205"/>
                <a:gd name="T53" fmla="*/ 100 h 201"/>
                <a:gd name="T54" fmla="*/ 2191 w 2205"/>
                <a:gd name="T55" fmla="*/ 84 h 201"/>
                <a:gd name="T56" fmla="*/ 2150 w 2205"/>
                <a:gd name="T57" fmla="*/ 69 h 201"/>
                <a:gd name="T58" fmla="*/ 2085 w 2205"/>
                <a:gd name="T59" fmla="*/ 55 h 201"/>
                <a:gd name="T60" fmla="*/ 1996 w 2205"/>
                <a:gd name="T61" fmla="*/ 41 h 201"/>
                <a:gd name="T62" fmla="*/ 1889 w 2205"/>
                <a:gd name="T63" fmla="*/ 30 h 201"/>
                <a:gd name="T64" fmla="*/ 1772 w 2205"/>
                <a:gd name="T65" fmla="*/ 20 h 201"/>
                <a:gd name="T66" fmla="*/ 1646 w 2205"/>
                <a:gd name="T67" fmla="*/ 12 h 201"/>
                <a:gd name="T68" fmla="*/ 1510 w 2205"/>
                <a:gd name="T69" fmla="*/ 7 h 201"/>
                <a:gd name="T70" fmla="*/ 1364 w 2205"/>
                <a:gd name="T71" fmla="*/ 2 h 201"/>
                <a:gd name="T72" fmla="*/ 1209 w 2205"/>
                <a:gd name="T73" fmla="*/ 0 h 201"/>
                <a:gd name="T74" fmla="*/ 1060 w 2205"/>
                <a:gd name="T75" fmla="*/ 0 h 201"/>
                <a:gd name="T76" fmla="*/ 931 w 2205"/>
                <a:gd name="T77" fmla="*/ 1 h 201"/>
                <a:gd name="T78" fmla="*/ 806 w 2205"/>
                <a:gd name="T79" fmla="*/ 3 h 201"/>
                <a:gd name="T80" fmla="*/ 689 w 2205"/>
                <a:gd name="T81" fmla="*/ 7 h 201"/>
                <a:gd name="T82" fmla="*/ 577 w 2205"/>
                <a:gd name="T83" fmla="*/ 12 h 201"/>
                <a:gd name="T84" fmla="*/ 472 w 2205"/>
                <a:gd name="T85" fmla="*/ 18 h 201"/>
                <a:gd name="T86" fmla="*/ 375 w 2205"/>
                <a:gd name="T87" fmla="*/ 25 h 201"/>
                <a:gd name="T88" fmla="*/ 288 w 2205"/>
                <a:gd name="T89" fmla="*/ 32 h 201"/>
                <a:gd name="T90" fmla="*/ 211 w 2205"/>
                <a:gd name="T91" fmla="*/ 41 h 201"/>
                <a:gd name="T92" fmla="*/ 144 w 2205"/>
                <a:gd name="T93" fmla="*/ 50 h 201"/>
                <a:gd name="T94" fmla="*/ 90 w 2205"/>
                <a:gd name="T95" fmla="*/ 61 h 201"/>
                <a:gd name="T96" fmla="*/ 42 w 2205"/>
                <a:gd name="T97" fmla="*/ 72 h 201"/>
                <a:gd name="T98" fmla="*/ 10 w 2205"/>
                <a:gd name="T99" fmla="*/ 86 h 201"/>
                <a:gd name="T100" fmla="*/ 0 w 2205"/>
                <a:gd name="T101" fmla="*/ 100 h 201"/>
                <a:gd name="T102" fmla="*/ 9 w 2205"/>
                <a:gd name="T103" fmla="*/ 113 h 201"/>
                <a:gd name="T104" fmla="*/ 37 w 2205"/>
                <a:gd name="T105" fmla="*/ 12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5" h="201">
                  <a:moveTo>
                    <a:pt x="63" y="133"/>
                  </a:moveTo>
                  <a:lnTo>
                    <a:pt x="87" y="139"/>
                  </a:lnTo>
                  <a:lnTo>
                    <a:pt x="115" y="145"/>
                  </a:lnTo>
                  <a:lnTo>
                    <a:pt x="146" y="149"/>
                  </a:lnTo>
                  <a:lnTo>
                    <a:pt x="180" y="155"/>
                  </a:lnTo>
                  <a:lnTo>
                    <a:pt x="218" y="160"/>
                  </a:lnTo>
                  <a:lnTo>
                    <a:pt x="258" y="164"/>
                  </a:lnTo>
                  <a:lnTo>
                    <a:pt x="300" y="169"/>
                  </a:lnTo>
                  <a:lnTo>
                    <a:pt x="347" y="174"/>
                  </a:lnTo>
                  <a:lnTo>
                    <a:pt x="396" y="177"/>
                  </a:lnTo>
                  <a:lnTo>
                    <a:pt x="447" y="181"/>
                  </a:lnTo>
                  <a:lnTo>
                    <a:pt x="500" y="184"/>
                  </a:lnTo>
                  <a:lnTo>
                    <a:pt x="556" y="188"/>
                  </a:lnTo>
                  <a:lnTo>
                    <a:pt x="614" y="190"/>
                  </a:lnTo>
                  <a:lnTo>
                    <a:pt x="674" y="192"/>
                  </a:lnTo>
                  <a:lnTo>
                    <a:pt x="736" y="194"/>
                  </a:lnTo>
                  <a:lnTo>
                    <a:pt x="799" y="197"/>
                  </a:lnTo>
                  <a:lnTo>
                    <a:pt x="818" y="197"/>
                  </a:lnTo>
                  <a:lnTo>
                    <a:pt x="836" y="198"/>
                  </a:lnTo>
                  <a:lnTo>
                    <a:pt x="855" y="198"/>
                  </a:lnTo>
                  <a:lnTo>
                    <a:pt x="873" y="198"/>
                  </a:lnTo>
                  <a:lnTo>
                    <a:pt x="891" y="199"/>
                  </a:lnTo>
                  <a:lnTo>
                    <a:pt x="910" y="199"/>
                  </a:lnTo>
                  <a:lnTo>
                    <a:pt x="929" y="199"/>
                  </a:lnTo>
                  <a:lnTo>
                    <a:pt x="948" y="200"/>
                  </a:lnTo>
                  <a:lnTo>
                    <a:pt x="968" y="200"/>
                  </a:lnTo>
                  <a:lnTo>
                    <a:pt x="986" y="200"/>
                  </a:lnTo>
                  <a:lnTo>
                    <a:pt x="1006" y="200"/>
                  </a:lnTo>
                  <a:lnTo>
                    <a:pt x="1025" y="201"/>
                  </a:lnTo>
                  <a:lnTo>
                    <a:pt x="1045" y="201"/>
                  </a:lnTo>
                  <a:lnTo>
                    <a:pt x="1064" y="201"/>
                  </a:lnTo>
                  <a:lnTo>
                    <a:pt x="1084" y="201"/>
                  </a:lnTo>
                  <a:lnTo>
                    <a:pt x="1103" y="201"/>
                  </a:lnTo>
                  <a:lnTo>
                    <a:pt x="1131" y="201"/>
                  </a:lnTo>
                  <a:lnTo>
                    <a:pt x="1159" y="201"/>
                  </a:lnTo>
                  <a:lnTo>
                    <a:pt x="1186" y="201"/>
                  </a:lnTo>
                  <a:lnTo>
                    <a:pt x="1214" y="200"/>
                  </a:lnTo>
                  <a:lnTo>
                    <a:pt x="1242" y="200"/>
                  </a:lnTo>
                  <a:lnTo>
                    <a:pt x="1269" y="200"/>
                  </a:lnTo>
                  <a:lnTo>
                    <a:pt x="1296" y="199"/>
                  </a:lnTo>
                  <a:lnTo>
                    <a:pt x="1322" y="199"/>
                  </a:lnTo>
                  <a:lnTo>
                    <a:pt x="1349" y="199"/>
                  </a:lnTo>
                  <a:lnTo>
                    <a:pt x="1375" y="198"/>
                  </a:lnTo>
                  <a:lnTo>
                    <a:pt x="1401" y="197"/>
                  </a:lnTo>
                  <a:lnTo>
                    <a:pt x="1427" y="197"/>
                  </a:lnTo>
                  <a:lnTo>
                    <a:pt x="1453" y="196"/>
                  </a:lnTo>
                  <a:lnTo>
                    <a:pt x="1478" y="194"/>
                  </a:lnTo>
                  <a:lnTo>
                    <a:pt x="1503" y="194"/>
                  </a:lnTo>
                  <a:lnTo>
                    <a:pt x="1527" y="193"/>
                  </a:lnTo>
                  <a:lnTo>
                    <a:pt x="1561" y="192"/>
                  </a:lnTo>
                  <a:lnTo>
                    <a:pt x="1593" y="191"/>
                  </a:lnTo>
                  <a:lnTo>
                    <a:pt x="1625" y="189"/>
                  </a:lnTo>
                  <a:lnTo>
                    <a:pt x="1656" y="188"/>
                  </a:lnTo>
                  <a:lnTo>
                    <a:pt x="1688" y="185"/>
                  </a:lnTo>
                  <a:lnTo>
                    <a:pt x="1718" y="184"/>
                  </a:lnTo>
                  <a:lnTo>
                    <a:pt x="1747" y="182"/>
                  </a:lnTo>
                  <a:lnTo>
                    <a:pt x="1776" y="179"/>
                  </a:lnTo>
                  <a:lnTo>
                    <a:pt x="1804" y="177"/>
                  </a:lnTo>
                  <a:lnTo>
                    <a:pt x="1832" y="176"/>
                  </a:lnTo>
                  <a:lnTo>
                    <a:pt x="1858" y="174"/>
                  </a:lnTo>
                  <a:lnTo>
                    <a:pt x="1883" y="171"/>
                  </a:lnTo>
                  <a:lnTo>
                    <a:pt x="1909" y="169"/>
                  </a:lnTo>
                  <a:lnTo>
                    <a:pt x="1933" y="166"/>
                  </a:lnTo>
                  <a:lnTo>
                    <a:pt x="1956" y="163"/>
                  </a:lnTo>
                  <a:lnTo>
                    <a:pt x="1978" y="161"/>
                  </a:lnTo>
                  <a:lnTo>
                    <a:pt x="1991" y="160"/>
                  </a:lnTo>
                  <a:lnTo>
                    <a:pt x="2004" y="159"/>
                  </a:lnTo>
                  <a:lnTo>
                    <a:pt x="2017" y="156"/>
                  </a:lnTo>
                  <a:lnTo>
                    <a:pt x="2029" y="155"/>
                  </a:lnTo>
                  <a:lnTo>
                    <a:pt x="2040" y="153"/>
                  </a:lnTo>
                  <a:lnTo>
                    <a:pt x="2052" y="152"/>
                  </a:lnTo>
                  <a:lnTo>
                    <a:pt x="2063" y="149"/>
                  </a:lnTo>
                  <a:lnTo>
                    <a:pt x="2073" y="148"/>
                  </a:lnTo>
                  <a:lnTo>
                    <a:pt x="2103" y="143"/>
                  </a:lnTo>
                  <a:lnTo>
                    <a:pt x="2130" y="137"/>
                  </a:lnTo>
                  <a:lnTo>
                    <a:pt x="2152" y="131"/>
                  </a:lnTo>
                  <a:lnTo>
                    <a:pt x="2170" y="125"/>
                  </a:lnTo>
                  <a:lnTo>
                    <a:pt x="2185" y="118"/>
                  </a:lnTo>
                  <a:lnTo>
                    <a:pt x="2196" y="113"/>
                  </a:lnTo>
                  <a:lnTo>
                    <a:pt x="2203" y="107"/>
                  </a:lnTo>
                  <a:lnTo>
                    <a:pt x="2205" y="100"/>
                  </a:lnTo>
                  <a:lnTo>
                    <a:pt x="2204" y="94"/>
                  </a:lnTo>
                  <a:lnTo>
                    <a:pt x="2199" y="90"/>
                  </a:lnTo>
                  <a:lnTo>
                    <a:pt x="2191" y="84"/>
                  </a:lnTo>
                  <a:lnTo>
                    <a:pt x="2179" y="79"/>
                  </a:lnTo>
                  <a:lnTo>
                    <a:pt x="2167" y="73"/>
                  </a:lnTo>
                  <a:lnTo>
                    <a:pt x="2150" y="69"/>
                  </a:lnTo>
                  <a:lnTo>
                    <a:pt x="2131" y="64"/>
                  </a:lnTo>
                  <a:lnTo>
                    <a:pt x="2109" y="60"/>
                  </a:lnTo>
                  <a:lnTo>
                    <a:pt x="2085" y="55"/>
                  </a:lnTo>
                  <a:lnTo>
                    <a:pt x="2057" y="50"/>
                  </a:lnTo>
                  <a:lnTo>
                    <a:pt x="2029" y="46"/>
                  </a:lnTo>
                  <a:lnTo>
                    <a:pt x="1996" y="41"/>
                  </a:lnTo>
                  <a:lnTo>
                    <a:pt x="1963" y="38"/>
                  </a:lnTo>
                  <a:lnTo>
                    <a:pt x="1927" y="33"/>
                  </a:lnTo>
                  <a:lnTo>
                    <a:pt x="1889" y="30"/>
                  </a:lnTo>
                  <a:lnTo>
                    <a:pt x="1849" y="26"/>
                  </a:lnTo>
                  <a:lnTo>
                    <a:pt x="1811" y="23"/>
                  </a:lnTo>
                  <a:lnTo>
                    <a:pt x="1772" y="20"/>
                  </a:lnTo>
                  <a:lnTo>
                    <a:pt x="1731" y="17"/>
                  </a:lnTo>
                  <a:lnTo>
                    <a:pt x="1690" y="15"/>
                  </a:lnTo>
                  <a:lnTo>
                    <a:pt x="1646" y="12"/>
                  </a:lnTo>
                  <a:lnTo>
                    <a:pt x="1602" y="10"/>
                  </a:lnTo>
                  <a:lnTo>
                    <a:pt x="1556" y="8"/>
                  </a:lnTo>
                  <a:lnTo>
                    <a:pt x="1510" y="7"/>
                  </a:lnTo>
                  <a:lnTo>
                    <a:pt x="1462" y="5"/>
                  </a:lnTo>
                  <a:lnTo>
                    <a:pt x="1413" y="3"/>
                  </a:lnTo>
                  <a:lnTo>
                    <a:pt x="1364" y="2"/>
                  </a:lnTo>
                  <a:lnTo>
                    <a:pt x="1313" y="1"/>
                  </a:lnTo>
                  <a:lnTo>
                    <a:pt x="1262" y="1"/>
                  </a:lnTo>
                  <a:lnTo>
                    <a:pt x="1209" y="0"/>
                  </a:lnTo>
                  <a:lnTo>
                    <a:pt x="1156" y="0"/>
                  </a:lnTo>
                  <a:lnTo>
                    <a:pt x="1103" y="0"/>
                  </a:lnTo>
                  <a:lnTo>
                    <a:pt x="1060" y="0"/>
                  </a:lnTo>
                  <a:lnTo>
                    <a:pt x="1016" y="0"/>
                  </a:lnTo>
                  <a:lnTo>
                    <a:pt x="973" y="1"/>
                  </a:lnTo>
                  <a:lnTo>
                    <a:pt x="931" y="1"/>
                  </a:lnTo>
                  <a:lnTo>
                    <a:pt x="889" y="2"/>
                  </a:lnTo>
                  <a:lnTo>
                    <a:pt x="848" y="2"/>
                  </a:lnTo>
                  <a:lnTo>
                    <a:pt x="806" y="3"/>
                  </a:lnTo>
                  <a:lnTo>
                    <a:pt x="767" y="4"/>
                  </a:lnTo>
                  <a:lnTo>
                    <a:pt x="727" y="5"/>
                  </a:lnTo>
                  <a:lnTo>
                    <a:pt x="689" y="7"/>
                  </a:lnTo>
                  <a:lnTo>
                    <a:pt x="651" y="9"/>
                  </a:lnTo>
                  <a:lnTo>
                    <a:pt x="613" y="10"/>
                  </a:lnTo>
                  <a:lnTo>
                    <a:pt x="577" y="12"/>
                  </a:lnTo>
                  <a:lnTo>
                    <a:pt x="541" y="13"/>
                  </a:lnTo>
                  <a:lnTo>
                    <a:pt x="506" y="16"/>
                  </a:lnTo>
                  <a:lnTo>
                    <a:pt x="472" y="18"/>
                  </a:lnTo>
                  <a:lnTo>
                    <a:pt x="439" y="20"/>
                  </a:lnTo>
                  <a:lnTo>
                    <a:pt x="406" y="23"/>
                  </a:lnTo>
                  <a:lnTo>
                    <a:pt x="375" y="25"/>
                  </a:lnTo>
                  <a:lnTo>
                    <a:pt x="345" y="27"/>
                  </a:lnTo>
                  <a:lnTo>
                    <a:pt x="317" y="30"/>
                  </a:lnTo>
                  <a:lnTo>
                    <a:pt x="288" y="32"/>
                  </a:lnTo>
                  <a:lnTo>
                    <a:pt x="261" y="35"/>
                  </a:lnTo>
                  <a:lnTo>
                    <a:pt x="236" y="38"/>
                  </a:lnTo>
                  <a:lnTo>
                    <a:pt x="211" y="41"/>
                  </a:lnTo>
                  <a:lnTo>
                    <a:pt x="188" y="45"/>
                  </a:lnTo>
                  <a:lnTo>
                    <a:pt x="165" y="47"/>
                  </a:lnTo>
                  <a:lnTo>
                    <a:pt x="144" y="50"/>
                  </a:lnTo>
                  <a:lnTo>
                    <a:pt x="124" y="54"/>
                  </a:lnTo>
                  <a:lnTo>
                    <a:pt x="106" y="57"/>
                  </a:lnTo>
                  <a:lnTo>
                    <a:pt x="90" y="61"/>
                  </a:lnTo>
                  <a:lnTo>
                    <a:pt x="74" y="64"/>
                  </a:lnTo>
                  <a:lnTo>
                    <a:pt x="56" y="68"/>
                  </a:lnTo>
                  <a:lnTo>
                    <a:pt x="42" y="72"/>
                  </a:lnTo>
                  <a:lnTo>
                    <a:pt x="30" y="77"/>
                  </a:lnTo>
                  <a:lnTo>
                    <a:pt x="19" y="81"/>
                  </a:lnTo>
                  <a:lnTo>
                    <a:pt x="10" y="86"/>
                  </a:lnTo>
                  <a:lnTo>
                    <a:pt x="4" y="91"/>
                  </a:lnTo>
                  <a:lnTo>
                    <a:pt x="1" y="95"/>
                  </a:lnTo>
                  <a:lnTo>
                    <a:pt x="0" y="100"/>
                  </a:lnTo>
                  <a:lnTo>
                    <a:pt x="1" y="105"/>
                  </a:lnTo>
                  <a:lnTo>
                    <a:pt x="4" y="108"/>
                  </a:lnTo>
                  <a:lnTo>
                    <a:pt x="9" y="113"/>
                  </a:lnTo>
                  <a:lnTo>
                    <a:pt x="16" y="117"/>
                  </a:lnTo>
                  <a:lnTo>
                    <a:pt x="25" y="122"/>
                  </a:lnTo>
                  <a:lnTo>
                    <a:pt x="37" y="125"/>
                  </a:lnTo>
                  <a:lnTo>
                    <a:pt x="49" y="130"/>
                  </a:lnTo>
                  <a:lnTo>
                    <a:pt x="63" y="1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83"/>
            <p:cNvSpPr>
              <a:spLocks/>
            </p:cNvSpPr>
            <p:nvPr/>
          </p:nvSpPr>
          <p:spPr bwMode="auto">
            <a:xfrm>
              <a:off x="2345" y="4112"/>
              <a:ext cx="1118" cy="79"/>
            </a:xfrm>
            <a:custGeom>
              <a:avLst/>
              <a:gdLst>
                <a:gd name="T0" fmla="*/ 28 w 2236"/>
                <a:gd name="T1" fmla="*/ 72 h 158"/>
                <a:gd name="T2" fmla="*/ 96 w 2236"/>
                <a:gd name="T3" fmla="*/ 94 h 158"/>
                <a:gd name="T4" fmla="*/ 172 w 2236"/>
                <a:gd name="T5" fmla="*/ 110 h 158"/>
                <a:gd name="T6" fmla="*/ 261 w 2236"/>
                <a:gd name="T7" fmla="*/ 123 h 158"/>
                <a:gd name="T8" fmla="*/ 366 w 2236"/>
                <a:gd name="T9" fmla="*/ 134 h 158"/>
                <a:gd name="T10" fmla="*/ 484 w 2236"/>
                <a:gd name="T11" fmla="*/ 142 h 158"/>
                <a:gd name="T12" fmla="*/ 615 w 2236"/>
                <a:gd name="T13" fmla="*/ 147 h 158"/>
                <a:gd name="T14" fmla="*/ 757 w 2236"/>
                <a:gd name="T15" fmla="*/ 153 h 158"/>
                <a:gd name="T16" fmla="*/ 844 w 2236"/>
                <a:gd name="T17" fmla="*/ 155 h 158"/>
                <a:gd name="T18" fmla="*/ 900 w 2236"/>
                <a:gd name="T19" fmla="*/ 157 h 158"/>
                <a:gd name="T20" fmla="*/ 957 w 2236"/>
                <a:gd name="T21" fmla="*/ 157 h 158"/>
                <a:gd name="T22" fmla="*/ 1015 w 2236"/>
                <a:gd name="T23" fmla="*/ 158 h 158"/>
                <a:gd name="T24" fmla="*/ 1075 w 2236"/>
                <a:gd name="T25" fmla="*/ 158 h 158"/>
                <a:gd name="T26" fmla="*/ 1143 w 2236"/>
                <a:gd name="T27" fmla="*/ 158 h 158"/>
                <a:gd name="T28" fmla="*/ 1226 w 2236"/>
                <a:gd name="T29" fmla="*/ 158 h 158"/>
                <a:gd name="T30" fmla="*/ 1308 w 2236"/>
                <a:gd name="T31" fmla="*/ 157 h 158"/>
                <a:gd name="T32" fmla="*/ 1388 w 2236"/>
                <a:gd name="T33" fmla="*/ 155 h 158"/>
                <a:gd name="T34" fmla="*/ 1467 w 2236"/>
                <a:gd name="T35" fmla="*/ 153 h 158"/>
                <a:gd name="T36" fmla="*/ 1541 w 2236"/>
                <a:gd name="T37" fmla="*/ 151 h 158"/>
                <a:gd name="T38" fmla="*/ 1640 w 2236"/>
                <a:gd name="T39" fmla="*/ 146 h 158"/>
                <a:gd name="T40" fmla="*/ 1734 w 2236"/>
                <a:gd name="T41" fmla="*/ 142 h 158"/>
                <a:gd name="T42" fmla="*/ 1821 w 2236"/>
                <a:gd name="T43" fmla="*/ 135 h 158"/>
                <a:gd name="T44" fmla="*/ 1901 w 2236"/>
                <a:gd name="T45" fmla="*/ 129 h 158"/>
                <a:gd name="T46" fmla="*/ 1973 w 2236"/>
                <a:gd name="T47" fmla="*/ 121 h 158"/>
                <a:gd name="T48" fmla="*/ 2023 w 2236"/>
                <a:gd name="T49" fmla="*/ 115 h 158"/>
                <a:gd name="T50" fmla="*/ 2060 w 2236"/>
                <a:gd name="T51" fmla="*/ 109 h 158"/>
                <a:gd name="T52" fmla="*/ 2093 w 2236"/>
                <a:gd name="T53" fmla="*/ 105 h 158"/>
                <a:gd name="T54" fmla="*/ 2179 w 2236"/>
                <a:gd name="T55" fmla="*/ 85 h 158"/>
                <a:gd name="T56" fmla="*/ 2225 w 2236"/>
                <a:gd name="T57" fmla="*/ 63 h 158"/>
                <a:gd name="T58" fmla="*/ 2236 w 2236"/>
                <a:gd name="T59" fmla="*/ 42 h 158"/>
                <a:gd name="T60" fmla="*/ 2235 w 2236"/>
                <a:gd name="T61" fmla="*/ 1 h 158"/>
                <a:gd name="T62" fmla="*/ 2204 w 2236"/>
                <a:gd name="T63" fmla="*/ 18 h 158"/>
                <a:gd name="T64" fmla="*/ 2150 w 2236"/>
                <a:gd name="T65" fmla="*/ 36 h 158"/>
                <a:gd name="T66" fmla="*/ 2092 w 2236"/>
                <a:gd name="T67" fmla="*/ 46 h 158"/>
                <a:gd name="T68" fmla="*/ 2058 w 2236"/>
                <a:gd name="T69" fmla="*/ 52 h 158"/>
                <a:gd name="T70" fmla="*/ 2020 w 2236"/>
                <a:gd name="T71" fmla="*/ 56 h 158"/>
                <a:gd name="T72" fmla="*/ 1960 w 2236"/>
                <a:gd name="T73" fmla="*/ 64 h 158"/>
                <a:gd name="T74" fmla="*/ 1884 w 2236"/>
                <a:gd name="T75" fmla="*/ 71 h 158"/>
                <a:gd name="T76" fmla="*/ 1801 w 2236"/>
                <a:gd name="T77" fmla="*/ 78 h 158"/>
                <a:gd name="T78" fmla="*/ 1710 w 2236"/>
                <a:gd name="T79" fmla="*/ 84 h 158"/>
                <a:gd name="T80" fmla="*/ 1614 w 2236"/>
                <a:gd name="T81" fmla="*/ 89 h 158"/>
                <a:gd name="T82" fmla="*/ 1521 w 2236"/>
                <a:gd name="T83" fmla="*/ 93 h 158"/>
                <a:gd name="T84" fmla="*/ 1443 w 2236"/>
                <a:gd name="T85" fmla="*/ 95 h 158"/>
                <a:gd name="T86" fmla="*/ 1364 w 2236"/>
                <a:gd name="T87" fmla="*/ 97 h 158"/>
                <a:gd name="T88" fmla="*/ 1282 w 2236"/>
                <a:gd name="T89" fmla="*/ 98 h 158"/>
                <a:gd name="T90" fmla="*/ 1199 w 2236"/>
                <a:gd name="T91" fmla="*/ 99 h 158"/>
                <a:gd name="T92" fmla="*/ 1114 w 2236"/>
                <a:gd name="T93" fmla="*/ 99 h 158"/>
                <a:gd name="T94" fmla="*/ 1054 w 2236"/>
                <a:gd name="T95" fmla="*/ 99 h 158"/>
                <a:gd name="T96" fmla="*/ 994 w 2236"/>
                <a:gd name="T97" fmla="*/ 99 h 158"/>
                <a:gd name="T98" fmla="*/ 937 w 2236"/>
                <a:gd name="T99" fmla="*/ 98 h 158"/>
                <a:gd name="T100" fmla="*/ 879 w 2236"/>
                <a:gd name="T101" fmla="*/ 97 h 158"/>
                <a:gd name="T102" fmla="*/ 823 w 2236"/>
                <a:gd name="T103" fmla="*/ 95 h 158"/>
                <a:gd name="T104" fmla="*/ 677 w 2236"/>
                <a:gd name="T105" fmla="*/ 91 h 158"/>
                <a:gd name="T106" fmla="*/ 502 w 2236"/>
                <a:gd name="T107" fmla="*/ 83 h 158"/>
                <a:gd name="T108" fmla="*/ 350 w 2236"/>
                <a:gd name="T109" fmla="*/ 71 h 158"/>
                <a:gd name="T110" fmla="*/ 222 w 2236"/>
                <a:gd name="T111" fmla="*/ 57 h 158"/>
                <a:gd name="T112" fmla="*/ 122 w 2236"/>
                <a:gd name="T113" fmla="*/ 40 h 158"/>
                <a:gd name="T114" fmla="*/ 63 w 2236"/>
                <a:gd name="T115" fmla="*/ 25 h 158"/>
                <a:gd name="T116" fmla="*/ 32 w 2236"/>
                <a:gd name="T117" fmla="*/ 14 h 158"/>
                <a:gd name="T118" fmla="*/ 6 w 2236"/>
                <a:gd name="T11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6" h="158">
                  <a:moveTo>
                    <a:pt x="1" y="55"/>
                  </a:moveTo>
                  <a:lnTo>
                    <a:pt x="13" y="64"/>
                  </a:lnTo>
                  <a:lnTo>
                    <a:pt x="28" y="72"/>
                  </a:lnTo>
                  <a:lnTo>
                    <a:pt x="48" y="80"/>
                  </a:lnTo>
                  <a:lnTo>
                    <a:pt x="71" y="87"/>
                  </a:lnTo>
                  <a:lnTo>
                    <a:pt x="96" y="94"/>
                  </a:lnTo>
                  <a:lnTo>
                    <a:pt x="121" y="101"/>
                  </a:lnTo>
                  <a:lnTo>
                    <a:pt x="147" y="106"/>
                  </a:lnTo>
                  <a:lnTo>
                    <a:pt x="172" y="110"/>
                  </a:lnTo>
                  <a:lnTo>
                    <a:pt x="200" y="115"/>
                  </a:lnTo>
                  <a:lnTo>
                    <a:pt x="230" y="119"/>
                  </a:lnTo>
                  <a:lnTo>
                    <a:pt x="261" y="123"/>
                  </a:lnTo>
                  <a:lnTo>
                    <a:pt x="295" y="127"/>
                  </a:lnTo>
                  <a:lnTo>
                    <a:pt x="329" y="130"/>
                  </a:lnTo>
                  <a:lnTo>
                    <a:pt x="366" y="134"/>
                  </a:lnTo>
                  <a:lnTo>
                    <a:pt x="404" y="136"/>
                  </a:lnTo>
                  <a:lnTo>
                    <a:pt x="443" y="139"/>
                  </a:lnTo>
                  <a:lnTo>
                    <a:pt x="484" y="142"/>
                  </a:lnTo>
                  <a:lnTo>
                    <a:pt x="526" y="144"/>
                  </a:lnTo>
                  <a:lnTo>
                    <a:pt x="570" y="146"/>
                  </a:lnTo>
                  <a:lnTo>
                    <a:pt x="615" y="147"/>
                  </a:lnTo>
                  <a:lnTo>
                    <a:pt x="661" y="150"/>
                  </a:lnTo>
                  <a:lnTo>
                    <a:pt x="708" y="152"/>
                  </a:lnTo>
                  <a:lnTo>
                    <a:pt x="757" y="153"/>
                  </a:lnTo>
                  <a:lnTo>
                    <a:pt x="808" y="154"/>
                  </a:lnTo>
                  <a:lnTo>
                    <a:pt x="826" y="154"/>
                  </a:lnTo>
                  <a:lnTo>
                    <a:pt x="844" y="155"/>
                  </a:lnTo>
                  <a:lnTo>
                    <a:pt x="863" y="155"/>
                  </a:lnTo>
                  <a:lnTo>
                    <a:pt x="881" y="155"/>
                  </a:lnTo>
                  <a:lnTo>
                    <a:pt x="900" y="157"/>
                  </a:lnTo>
                  <a:lnTo>
                    <a:pt x="919" y="157"/>
                  </a:lnTo>
                  <a:lnTo>
                    <a:pt x="938" y="157"/>
                  </a:lnTo>
                  <a:lnTo>
                    <a:pt x="957" y="157"/>
                  </a:lnTo>
                  <a:lnTo>
                    <a:pt x="977" y="157"/>
                  </a:lnTo>
                  <a:lnTo>
                    <a:pt x="996" y="158"/>
                  </a:lnTo>
                  <a:lnTo>
                    <a:pt x="1015" y="158"/>
                  </a:lnTo>
                  <a:lnTo>
                    <a:pt x="1035" y="158"/>
                  </a:lnTo>
                  <a:lnTo>
                    <a:pt x="1054" y="158"/>
                  </a:lnTo>
                  <a:lnTo>
                    <a:pt x="1075" y="158"/>
                  </a:lnTo>
                  <a:lnTo>
                    <a:pt x="1094" y="158"/>
                  </a:lnTo>
                  <a:lnTo>
                    <a:pt x="1114" y="158"/>
                  </a:lnTo>
                  <a:lnTo>
                    <a:pt x="1143" y="158"/>
                  </a:lnTo>
                  <a:lnTo>
                    <a:pt x="1170" y="158"/>
                  </a:lnTo>
                  <a:lnTo>
                    <a:pt x="1198" y="158"/>
                  </a:lnTo>
                  <a:lnTo>
                    <a:pt x="1226" y="158"/>
                  </a:lnTo>
                  <a:lnTo>
                    <a:pt x="1253" y="157"/>
                  </a:lnTo>
                  <a:lnTo>
                    <a:pt x="1281" y="157"/>
                  </a:lnTo>
                  <a:lnTo>
                    <a:pt x="1308" y="157"/>
                  </a:lnTo>
                  <a:lnTo>
                    <a:pt x="1335" y="155"/>
                  </a:lnTo>
                  <a:lnTo>
                    <a:pt x="1362" y="155"/>
                  </a:lnTo>
                  <a:lnTo>
                    <a:pt x="1388" y="155"/>
                  </a:lnTo>
                  <a:lnTo>
                    <a:pt x="1415" y="154"/>
                  </a:lnTo>
                  <a:lnTo>
                    <a:pt x="1440" y="154"/>
                  </a:lnTo>
                  <a:lnTo>
                    <a:pt x="1467" y="153"/>
                  </a:lnTo>
                  <a:lnTo>
                    <a:pt x="1492" y="152"/>
                  </a:lnTo>
                  <a:lnTo>
                    <a:pt x="1516" y="152"/>
                  </a:lnTo>
                  <a:lnTo>
                    <a:pt x="1541" y="151"/>
                  </a:lnTo>
                  <a:lnTo>
                    <a:pt x="1575" y="150"/>
                  </a:lnTo>
                  <a:lnTo>
                    <a:pt x="1608" y="149"/>
                  </a:lnTo>
                  <a:lnTo>
                    <a:pt x="1640" y="146"/>
                  </a:lnTo>
                  <a:lnTo>
                    <a:pt x="1673" y="145"/>
                  </a:lnTo>
                  <a:lnTo>
                    <a:pt x="1704" y="143"/>
                  </a:lnTo>
                  <a:lnTo>
                    <a:pt x="1734" y="142"/>
                  </a:lnTo>
                  <a:lnTo>
                    <a:pt x="1764" y="139"/>
                  </a:lnTo>
                  <a:lnTo>
                    <a:pt x="1793" y="137"/>
                  </a:lnTo>
                  <a:lnTo>
                    <a:pt x="1821" y="135"/>
                  </a:lnTo>
                  <a:lnTo>
                    <a:pt x="1849" y="134"/>
                  </a:lnTo>
                  <a:lnTo>
                    <a:pt x="1876" y="131"/>
                  </a:lnTo>
                  <a:lnTo>
                    <a:pt x="1901" y="129"/>
                  </a:lnTo>
                  <a:lnTo>
                    <a:pt x="1926" y="127"/>
                  </a:lnTo>
                  <a:lnTo>
                    <a:pt x="1950" y="123"/>
                  </a:lnTo>
                  <a:lnTo>
                    <a:pt x="1973" y="121"/>
                  </a:lnTo>
                  <a:lnTo>
                    <a:pt x="1996" y="119"/>
                  </a:lnTo>
                  <a:lnTo>
                    <a:pt x="2009" y="116"/>
                  </a:lnTo>
                  <a:lnTo>
                    <a:pt x="2023" y="115"/>
                  </a:lnTo>
                  <a:lnTo>
                    <a:pt x="2036" y="113"/>
                  </a:lnTo>
                  <a:lnTo>
                    <a:pt x="2047" y="112"/>
                  </a:lnTo>
                  <a:lnTo>
                    <a:pt x="2060" y="109"/>
                  </a:lnTo>
                  <a:lnTo>
                    <a:pt x="2071" y="108"/>
                  </a:lnTo>
                  <a:lnTo>
                    <a:pt x="2082" y="106"/>
                  </a:lnTo>
                  <a:lnTo>
                    <a:pt x="2093" y="105"/>
                  </a:lnTo>
                  <a:lnTo>
                    <a:pt x="2126" y="99"/>
                  </a:lnTo>
                  <a:lnTo>
                    <a:pt x="2154" y="92"/>
                  </a:lnTo>
                  <a:lnTo>
                    <a:pt x="2179" y="85"/>
                  </a:lnTo>
                  <a:lnTo>
                    <a:pt x="2198" y="77"/>
                  </a:lnTo>
                  <a:lnTo>
                    <a:pt x="2213" y="70"/>
                  </a:lnTo>
                  <a:lnTo>
                    <a:pt x="2225" y="63"/>
                  </a:lnTo>
                  <a:lnTo>
                    <a:pt x="2233" y="56"/>
                  </a:lnTo>
                  <a:lnTo>
                    <a:pt x="2236" y="51"/>
                  </a:lnTo>
                  <a:lnTo>
                    <a:pt x="2236" y="42"/>
                  </a:lnTo>
                  <a:lnTo>
                    <a:pt x="2236" y="25"/>
                  </a:lnTo>
                  <a:lnTo>
                    <a:pt x="2235" y="9"/>
                  </a:lnTo>
                  <a:lnTo>
                    <a:pt x="2235" y="1"/>
                  </a:lnTo>
                  <a:lnTo>
                    <a:pt x="2227" y="7"/>
                  </a:lnTo>
                  <a:lnTo>
                    <a:pt x="2217" y="12"/>
                  </a:lnTo>
                  <a:lnTo>
                    <a:pt x="2204" y="18"/>
                  </a:lnTo>
                  <a:lnTo>
                    <a:pt x="2189" y="24"/>
                  </a:lnTo>
                  <a:lnTo>
                    <a:pt x="2170" y="30"/>
                  </a:lnTo>
                  <a:lnTo>
                    <a:pt x="2150" y="36"/>
                  </a:lnTo>
                  <a:lnTo>
                    <a:pt x="2128" y="40"/>
                  </a:lnTo>
                  <a:lnTo>
                    <a:pt x="2104" y="45"/>
                  </a:lnTo>
                  <a:lnTo>
                    <a:pt x="2092" y="46"/>
                  </a:lnTo>
                  <a:lnTo>
                    <a:pt x="2082" y="48"/>
                  </a:lnTo>
                  <a:lnTo>
                    <a:pt x="2069" y="49"/>
                  </a:lnTo>
                  <a:lnTo>
                    <a:pt x="2058" y="52"/>
                  </a:lnTo>
                  <a:lnTo>
                    <a:pt x="2045" y="53"/>
                  </a:lnTo>
                  <a:lnTo>
                    <a:pt x="2032" y="55"/>
                  </a:lnTo>
                  <a:lnTo>
                    <a:pt x="2020" y="56"/>
                  </a:lnTo>
                  <a:lnTo>
                    <a:pt x="2006" y="59"/>
                  </a:lnTo>
                  <a:lnTo>
                    <a:pt x="1983" y="61"/>
                  </a:lnTo>
                  <a:lnTo>
                    <a:pt x="1960" y="64"/>
                  </a:lnTo>
                  <a:lnTo>
                    <a:pt x="1935" y="67"/>
                  </a:lnTo>
                  <a:lnTo>
                    <a:pt x="1910" y="69"/>
                  </a:lnTo>
                  <a:lnTo>
                    <a:pt x="1884" y="71"/>
                  </a:lnTo>
                  <a:lnTo>
                    <a:pt x="1856" y="74"/>
                  </a:lnTo>
                  <a:lnTo>
                    <a:pt x="1828" y="76"/>
                  </a:lnTo>
                  <a:lnTo>
                    <a:pt x="1801" y="78"/>
                  </a:lnTo>
                  <a:lnTo>
                    <a:pt x="1771" y="79"/>
                  </a:lnTo>
                  <a:lnTo>
                    <a:pt x="1741" y="82"/>
                  </a:lnTo>
                  <a:lnTo>
                    <a:pt x="1710" y="84"/>
                  </a:lnTo>
                  <a:lnTo>
                    <a:pt x="1679" y="85"/>
                  </a:lnTo>
                  <a:lnTo>
                    <a:pt x="1646" y="87"/>
                  </a:lnTo>
                  <a:lnTo>
                    <a:pt x="1614" y="89"/>
                  </a:lnTo>
                  <a:lnTo>
                    <a:pt x="1581" y="91"/>
                  </a:lnTo>
                  <a:lnTo>
                    <a:pt x="1546" y="92"/>
                  </a:lnTo>
                  <a:lnTo>
                    <a:pt x="1521" y="93"/>
                  </a:lnTo>
                  <a:lnTo>
                    <a:pt x="1495" y="93"/>
                  </a:lnTo>
                  <a:lnTo>
                    <a:pt x="1470" y="94"/>
                  </a:lnTo>
                  <a:lnTo>
                    <a:pt x="1443" y="95"/>
                  </a:lnTo>
                  <a:lnTo>
                    <a:pt x="1417" y="95"/>
                  </a:lnTo>
                  <a:lnTo>
                    <a:pt x="1390" y="97"/>
                  </a:lnTo>
                  <a:lnTo>
                    <a:pt x="1364" y="97"/>
                  </a:lnTo>
                  <a:lnTo>
                    <a:pt x="1338" y="97"/>
                  </a:lnTo>
                  <a:lnTo>
                    <a:pt x="1310" y="98"/>
                  </a:lnTo>
                  <a:lnTo>
                    <a:pt x="1282" y="98"/>
                  </a:lnTo>
                  <a:lnTo>
                    <a:pt x="1255" y="98"/>
                  </a:lnTo>
                  <a:lnTo>
                    <a:pt x="1227" y="99"/>
                  </a:lnTo>
                  <a:lnTo>
                    <a:pt x="1199" y="99"/>
                  </a:lnTo>
                  <a:lnTo>
                    <a:pt x="1170" y="99"/>
                  </a:lnTo>
                  <a:lnTo>
                    <a:pt x="1143" y="99"/>
                  </a:lnTo>
                  <a:lnTo>
                    <a:pt x="1114" y="99"/>
                  </a:lnTo>
                  <a:lnTo>
                    <a:pt x="1094" y="99"/>
                  </a:lnTo>
                  <a:lnTo>
                    <a:pt x="1074" y="99"/>
                  </a:lnTo>
                  <a:lnTo>
                    <a:pt x="1054" y="99"/>
                  </a:lnTo>
                  <a:lnTo>
                    <a:pt x="1035" y="99"/>
                  </a:lnTo>
                  <a:lnTo>
                    <a:pt x="1015" y="99"/>
                  </a:lnTo>
                  <a:lnTo>
                    <a:pt x="994" y="99"/>
                  </a:lnTo>
                  <a:lnTo>
                    <a:pt x="975" y="98"/>
                  </a:lnTo>
                  <a:lnTo>
                    <a:pt x="956" y="98"/>
                  </a:lnTo>
                  <a:lnTo>
                    <a:pt x="937" y="98"/>
                  </a:lnTo>
                  <a:lnTo>
                    <a:pt x="917" y="98"/>
                  </a:lnTo>
                  <a:lnTo>
                    <a:pt x="897" y="98"/>
                  </a:lnTo>
                  <a:lnTo>
                    <a:pt x="879" y="97"/>
                  </a:lnTo>
                  <a:lnTo>
                    <a:pt x="859" y="97"/>
                  </a:lnTo>
                  <a:lnTo>
                    <a:pt x="841" y="97"/>
                  </a:lnTo>
                  <a:lnTo>
                    <a:pt x="823" y="95"/>
                  </a:lnTo>
                  <a:lnTo>
                    <a:pt x="804" y="95"/>
                  </a:lnTo>
                  <a:lnTo>
                    <a:pt x="740" y="93"/>
                  </a:lnTo>
                  <a:lnTo>
                    <a:pt x="677" y="91"/>
                  </a:lnTo>
                  <a:lnTo>
                    <a:pt x="616" y="89"/>
                  </a:lnTo>
                  <a:lnTo>
                    <a:pt x="559" y="86"/>
                  </a:lnTo>
                  <a:lnTo>
                    <a:pt x="502" y="83"/>
                  </a:lnTo>
                  <a:lnTo>
                    <a:pt x="449" y="79"/>
                  </a:lnTo>
                  <a:lnTo>
                    <a:pt x="399" y="75"/>
                  </a:lnTo>
                  <a:lnTo>
                    <a:pt x="350" y="71"/>
                  </a:lnTo>
                  <a:lnTo>
                    <a:pt x="305" y="67"/>
                  </a:lnTo>
                  <a:lnTo>
                    <a:pt x="263" y="62"/>
                  </a:lnTo>
                  <a:lnTo>
                    <a:pt x="222" y="57"/>
                  </a:lnTo>
                  <a:lnTo>
                    <a:pt x="185" y="52"/>
                  </a:lnTo>
                  <a:lnTo>
                    <a:pt x="152" y="46"/>
                  </a:lnTo>
                  <a:lnTo>
                    <a:pt x="122" y="40"/>
                  </a:lnTo>
                  <a:lnTo>
                    <a:pt x="96" y="34"/>
                  </a:lnTo>
                  <a:lnTo>
                    <a:pt x="73" y="29"/>
                  </a:lnTo>
                  <a:lnTo>
                    <a:pt x="63" y="25"/>
                  </a:lnTo>
                  <a:lnTo>
                    <a:pt x="54" y="22"/>
                  </a:lnTo>
                  <a:lnTo>
                    <a:pt x="43" y="18"/>
                  </a:lnTo>
                  <a:lnTo>
                    <a:pt x="32" y="14"/>
                  </a:lnTo>
                  <a:lnTo>
                    <a:pt x="22" y="10"/>
                  </a:lnTo>
                  <a:lnTo>
                    <a:pt x="13" y="7"/>
                  </a:lnTo>
                  <a:lnTo>
                    <a:pt x="6" y="3"/>
                  </a:lnTo>
                  <a:lnTo>
                    <a:pt x="0" y="0"/>
                  </a:lnTo>
                  <a:lnTo>
                    <a:pt x="1"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84"/>
            <p:cNvSpPr>
              <a:spLocks/>
            </p:cNvSpPr>
            <p:nvPr/>
          </p:nvSpPr>
          <p:spPr bwMode="auto">
            <a:xfrm>
              <a:off x="3318" y="3747"/>
              <a:ext cx="28" cy="50"/>
            </a:xfrm>
            <a:custGeom>
              <a:avLst/>
              <a:gdLst>
                <a:gd name="T0" fmla="*/ 42 w 55"/>
                <a:gd name="T1" fmla="*/ 101 h 101"/>
                <a:gd name="T2" fmla="*/ 50 w 55"/>
                <a:gd name="T3" fmla="*/ 95 h 101"/>
                <a:gd name="T4" fmla="*/ 55 w 55"/>
                <a:gd name="T5" fmla="*/ 82 h 101"/>
                <a:gd name="T6" fmla="*/ 55 w 55"/>
                <a:gd name="T7" fmla="*/ 65 h 101"/>
                <a:gd name="T8" fmla="*/ 52 w 55"/>
                <a:gd name="T9" fmla="*/ 44 h 101"/>
                <a:gd name="T10" fmla="*/ 48 w 55"/>
                <a:gd name="T11" fmla="*/ 33 h 101"/>
                <a:gd name="T12" fmla="*/ 44 w 55"/>
                <a:gd name="T13" fmla="*/ 25 h 101"/>
                <a:gd name="T14" fmla="*/ 39 w 55"/>
                <a:gd name="T15" fmla="*/ 17 h 101"/>
                <a:gd name="T16" fmla="*/ 34 w 55"/>
                <a:gd name="T17" fmla="*/ 10 h 101"/>
                <a:gd name="T18" fmla="*/ 29 w 55"/>
                <a:gd name="T19" fmla="*/ 5 h 101"/>
                <a:gd name="T20" fmla="*/ 23 w 55"/>
                <a:gd name="T21" fmla="*/ 1 h 101"/>
                <a:gd name="T22" fmla="*/ 17 w 55"/>
                <a:gd name="T23" fmla="*/ 0 h 101"/>
                <a:gd name="T24" fmla="*/ 12 w 55"/>
                <a:gd name="T25" fmla="*/ 0 h 101"/>
                <a:gd name="T26" fmla="*/ 4 w 55"/>
                <a:gd name="T27" fmla="*/ 7 h 101"/>
                <a:gd name="T28" fmla="*/ 0 w 55"/>
                <a:gd name="T29" fmla="*/ 20 h 101"/>
                <a:gd name="T30" fmla="*/ 0 w 55"/>
                <a:gd name="T31" fmla="*/ 38 h 101"/>
                <a:gd name="T32" fmla="*/ 3 w 55"/>
                <a:gd name="T33" fmla="*/ 58 h 101"/>
                <a:gd name="T34" fmla="*/ 7 w 55"/>
                <a:gd name="T35" fmla="*/ 68 h 101"/>
                <a:gd name="T36" fmla="*/ 11 w 55"/>
                <a:gd name="T37" fmla="*/ 77 h 101"/>
                <a:gd name="T38" fmla="*/ 16 w 55"/>
                <a:gd name="T39" fmla="*/ 85 h 101"/>
                <a:gd name="T40" fmla="*/ 22 w 55"/>
                <a:gd name="T41" fmla="*/ 91 h 101"/>
                <a:gd name="T42" fmla="*/ 27 w 55"/>
                <a:gd name="T43" fmla="*/ 97 h 101"/>
                <a:gd name="T44" fmla="*/ 32 w 55"/>
                <a:gd name="T45" fmla="*/ 100 h 101"/>
                <a:gd name="T46" fmla="*/ 38 w 55"/>
                <a:gd name="T47" fmla="*/ 101 h 101"/>
                <a:gd name="T48" fmla="*/ 42 w 55"/>
                <a:gd name="T4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01">
                  <a:moveTo>
                    <a:pt x="42" y="101"/>
                  </a:moveTo>
                  <a:lnTo>
                    <a:pt x="50" y="95"/>
                  </a:lnTo>
                  <a:lnTo>
                    <a:pt x="55" y="82"/>
                  </a:lnTo>
                  <a:lnTo>
                    <a:pt x="55" y="65"/>
                  </a:lnTo>
                  <a:lnTo>
                    <a:pt x="52" y="44"/>
                  </a:lnTo>
                  <a:lnTo>
                    <a:pt x="48" y="33"/>
                  </a:lnTo>
                  <a:lnTo>
                    <a:pt x="44" y="25"/>
                  </a:lnTo>
                  <a:lnTo>
                    <a:pt x="39" y="17"/>
                  </a:lnTo>
                  <a:lnTo>
                    <a:pt x="34" y="10"/>
                  </a:lnTo>
                  <a:lnTo>
                    <a:pt x="29" y="5"/>
                  </a:lnTo>
                  <a:lnTo>
                    <a:pt x="23" y="1"/>
                  </a:lnTo>
                  <a:lnTo>
                    <a:pt x="17" y="0"/>
                  </a:lnTo>
                  <a:lnTo>
                    <a:pt x="12" y="0"/>
                  </a:lnTo>
                  <a:lnTo>
                    <a:pt x="4" y="7"/>
                  </a:lnTo>
                  <a:lnTo>
                    <a:pt x="0" y="20"/>
                  </a:lnTo>
                  <a:lnTo>
                    <a:pt x="0" y="38"/>
                  </a:lnTo>
                  <a:lnTo>
                    <a:pt x="3" y="58"/>
                  </a:lnTo>
                  <a:lnTo>
                    <a:pt x="7" y="68"/>
                  </a:lnTo>
                  <a:lnTo>
                    <a:pt x="11" y="77"/>
                  </a:lnTo>
                  <a:lnTo>
                    <a:pt x="16" y="85"/>
                  </a:lnTo>
                  <a:lnTo>
                    <a:pt x="22" y="91"/>
                  </a:lnTo>
                  <a:lnTo>
                    <a:pt x="27" y="97"/>
                  </a:lnTo>
                  <a:lnTo>
                    <a:pt x="32" y="100"/>
                  </a:lnTo>
                  <a:lnTo>
                    <a:pt x="38" y="101"/>
                  </a:lnTo>
                  <a:lnTo>
                    <a:pt x="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85"/>
            <p:cNvSpPr>
              <a:spLocks/>
            </p:cNvSpPr>
            <p:nvPr/>
          </p:nvSpPr>
          <p:spPr bwMode="auto">
            <a:xfrm>
              <a:off x="3232" y="3852"/>
              <a:ext cx="91" cy="82"/>
            </a:xfrm>
            <a:custGeom>
              <a:avLst/>
              <a:gdLst>
                <a:gd name="T0" fmla="*/ 181 w 181"/>
                <a:gd name="T1" fmla="*/ 159 h 164"/>
                <a:gd name="T2" fmla="*/ 181 w 181"/>
                <a:gd name="T3" fmla="*/ 0 h 164"/>
                <a:gd name="T4" fmla="*/ 0 w 181"/>
                <a:gd name="T5" fmla="*/ 40 h 164"/>
                <a:gd name="T6" fmla="*/ 0 w 181"/>
                <a:gd name="T7" fmla="*/ 164 h 164"/>
                <a:gd name="T8" fmla="*/ 181 w 181"/>
                <a:gd name="T9" fmla="*/ 159 h 164"/>
              </a:gdLst>
              <a:ahLst/>
              <a:cxnLst>
                <a:cxn ang="0">
                  <a:pos x="T0" y="T1"/>
                </a:cxn>
                <a:cxn ang="0">
                  <a:pos x="T2" y="T3"/>
                </a:cxn>
                <a:cxn ang="0">
                  <a:pos x="T4" y="T5"/>
                </a:cxn>
                <a:cxn ang="0">
                  <a:pos x="T6" y="T7"/>
                </a:cxn>
                <a:cxn ang="0">
                  <a:pos x="T8" y="T9"/>
                </a:cxn>
              </a:cxnLst>
              <a:rect l="0" t="0" r="r" b="b"/>
              <a:pathLst>
                <a:path w="181" h="164">
                  <a:moveTo>
                    <a:pt x="181" y="159"/>
                  </a:moveTo>
                  <a:lnTo>
                    <a:pt x="181" y="0"/>
                  </a:lnTo>
                  <a:lnTo>
                    <a:pt x="0" y="40"/>
                  </a:lnTo>
                  <a:lnTo>
                    <a:pt x="0" y="164"/>
                  </a:lnTo>
                  <a:lnTo>
                    <a:pt x="181"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Rectangle 86"/>
            <p:cNvSpPr>
              <a:spLocks noChangeArrowheads="1"/>
            </p:cNvSpPr>
            <p:nvPr/>
          </p:nvSpPr>
          <p:spPr bwMode="auto">
            <a:xfrm>
              <a:off x="3241" y="3866"/>
              <a:ext cx="69" cy="36"/>
            </a:xfrm>
            <a:prstGeom prst="rect">
              <a:avLst/>
            </a:prstGeom>
            <a:solidFill>
              <a:srgbClr val="AFAA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87"/>
            <p:cNvSpPr>
              <a:spLocks/>
            </p:cNvSpPr>
            <p:nvPr/>
          </p:nvSpPr>
          <p:spPr bwMode="auto">
            <a:xfrm>
              <a:off x="3174" y="3730"/>
              <a:ext cx="185" cy="163"/>
            </a:xfrm>
            <a:custGeom>
              <a:avLst/>
              <a:gdLst>
                <a:gd name="T0" fmla="*/ 316 w 369"/>
                <a:gd name="T1" fmla="*/ 99 h 327"/>
                <a:gd name="T2" fmla="*/ 316 w 369"/>
                <a:gd name="T3" fmla="*/ 99 h 327"/>
                <a:gd name="T4" fmla="*/ 316 w 369"/>
                <a:gd name="T5" fmla="*/ 99 h 327"/>
                <a:gd name="T6" fmla="*/ 314 w 369"/>
                <a:gd name="T7" fmla="*/ 99 h 327"/>
                <a:gd name="T8" fmla="*/ 314 w 369"/>
                <a:gd name="T9" fmla="*/ 99 h 327"/>
                <a:gd name="T10" fmla="*/ 303 w 369"/>
                <a:gd name="T11" fmla="*/ 78 h 327"/>
                <a:gd name="T12" fmla="*/ 290 w 369"/>
                <a:gd name="T13" fmla="*/ 58 h 327"/>
                <a:gd name="T14" fmla="*/ 273 w 369"/>
                <a:gd name="T15" fmla="*/ 42 h 327"/>
                <a:gd name="T16" fmla="*/ 255 w 369"/>
                <a:gd name="T17" fmla="*/ 27 h 327"/>
                <a:gd name="T18" fmla="*/ 235 w 369"/>
                <a:gd name="T19" fmla="*/ 16 h 327"/>
                <a:gd name="T20" fmla="*/ 212 w 369"/>
                <a:gd name="T21" fmla="*/ 7 h 327"/>
                <a:gd name="T22" fmla="*/ 189 w 369"/>
                <a:gd name="T23" fmla="*/ 2 h 327"/>
                <a:gd name="T24" fmla="*/ 164 w 369"/>
                <a:gd name="T25" fmla="*/ 0 h 327"/>
                <a:gd name="T26" fmla="*/ 131 w 369"/>
                <a:gd name="T27" fmla="*/ 3 h 327"/>
                <a:gd name="T28" fmla="*/ 100 w 369"/>
                <a:gd name="T29" fmla="*/ 12 h 327"/>
                <a:gd name="T30" fmla="*/ 73 w 369"/>
                <a:gd name="T31" fmla="*/ 27 h 327"/>
                <a:gd name="T32" fmla="*/ 48 w 369"/>
                <a:gd name="T33" fmla="*/ 48 h 327"/>
                <a:gd name="T34" fmla="*/ 28 w 369"/>
                <a:gd name="T35" fmla="*/ 72 h 327"/>
                <a:gd name="T36" fmla="*/ 13 w 369"/>
                <a:gd name="T37" fmla="*/ 100 h 327"/>
                <a:gd name="T38" fmla="*/ 3 w 369"/>
                <a:gd name="T39" fmla="*/ 131 h 327"/>
                <a:gd name="T40" fmla="*/ 0 w 369"/>
                <a:gd name="T41" fmla="*/ 164 h 327"/>
                <a:gd name="T42" fmla="*/ 3 w 369"/>
                <a:gd name="T43" fmla="*/ 197 h 327"/>
                <a:gd name="T44" fmla="*/ 13 w 369"/>
                <a:gd name="T45" fmla="*/ 228 h 327"/>
                <a:gd name="T46" fmla="*/ 28 w 369"/>
                <a:gd name="T47" fmla="*/ 254 h 327"/>
                <a:gd name="T48" fmla="*/ 48 w 369"/>
                <a:gd name="T49" fmla="*/ 279 h 327"/>
                <a:gd name="T50" fmla="*/ 73 w 369"/>
                <a:gd name="T51" fmla="*/ 299 h 327"/>
                <a:gd name="T52" fmla="*/ 100 w 369"/>
                <a:gd name="T53" fmla="*/ 314 h 327"/>
                <a:gd name="T54" fmla="*/ 131 w 369"/>
                <a:gd name="T55" fmla="*/ 323 h 327"/>
                <a:gd name="T56" fmla="*/ 164 w 369"/>
                <a:gd name="T57" fmla="*/ 327 h 327"/>
                <a:gd name="T58" fmla="*/ 188 w 369"/>
                <a:gd name="T59" fmla="*/ 326 h 327"/>
                <a:gd name="T60" fmla="*/ 210 w 369"/>
                <a:gd name="T61" fmla="*/ 320 h 327"/>
                <a:gd name="T62" fmla="*/ 231 w 369"/>
                <a:gd name="T63" fmla="*/ 312 h 327"/>
                <a:gd name="T64" fmla="*/ 251 w 369"/>
                <a:gd name="T65" fmla="*/ 302 h 327"/>
                <a:gd name="T66" fmla="*/ 270 w 369"/>
                <a:gd name="T67" fmla="*/ 289 h 327"/>
                <a:gd name="T68" fmla="*/ 286 w 369"/>
                <a:gd name="T69" fmla="*/ 273 h 327"/>
                <a:gd name="T70" fmla="*/ 299 w 369"/>
                <a:gd name="T71" fmla="*/ 255 h 327"/>
                <a:gd name="T72" fmla="*/ 311 w 369"/>
                <a:gd name="T73" fmla="*/ 236 h 327"/>
                <a:gd name="T74" fmla="*/ 312 w 369"/>
                <a:gd name="T75" fmla="*/ 236 h 327"/>
                <a:gd name="T76" fmla="*/ 313 w 369"/>
                <a:gd name="T77" fmla="*/ 236 h 327"/>
                <a:gd name="T78" fmla="*/ 314 w 369"/>
                <a:gd name="T79" fmla="*/ 236 h 327"/>
                <a:gd name="T80" fmla="*/ 316 w 369"/>
                <a:gd name="T81" fmla="*/ 236 h 327"/>
                <a:gd name="T82" fmla="*/ 326 w 369"/>
                <a:gd name="T83" fmla="*/ 235 h 327"/>
                <a:gd name="T84" fmla="*/ 336 w 369"/>
                <a:gd name="T85" fmla="*/ 230 h 327"/>
                <a:gd name="T86" fmla="*/ 346 w 369"/>
                <a:gd name="T87" fmla="*/ 224 h 327"/>
                <a:gd name="T88" fmla="*/ 354 w 369"/>
                <a:gd name="T89" fmla="*/ 216 h 327"/>
                <a:gd name="T90" fmla="*/ 359 w 369"/>
                <a:gd name="T91" fmla="*/ 206 h 327"/>
                <a:gd name="T92" fmla="*/ 364 w 369"/>
                <a:gd name="T93" fmla="*/ 194 h 327"/>
                <a:gd name="T94" fmla="*/ 367 w 369"/>
                <a:gd name="T95" fmla="*/ 182 h 327"/>
                <a:gd name="T96" fmla="*/ 369 w 369"/>
                <a:gd name="T97" fmla="*/ 168 h 327"/>
                <a:gd name="T98" fmla="*/ 367 w 369"/>
                <a:gd name="T99" fmla="*/ 154 h 327"/>
                <a:gd name="T100" fmla="*/ 364 w 369"/>
                <a:gd name="T101" fmla="*/ 141 h 327"/>
                <a:gd name="T102" fmla="*/ 359 w 369"/>
                <a:gd name="T103" fmla="*/ 130 h 327"/>
                <a:gd name="T104" fmla="*/ 354 w 369"/>
                <a:gd name="T105" fmla="*/ 119 h 327"/>
                <a:gd name="T106" fmla="*/ 346 w 369"/>
                <a:gd name="T107" fmla="*/ 110 h 327"/>
                <a:gd name="T108" fmla="*/ 336 w 369"/>
                <a:gd name="T109" fmla="*/ 104 h 327"/>
                <a:gd name="T110" fmla="*/ 326 w 369"/>
                <a:gd name="T111" fmla="*/ 100 h 327"/>
                <a:gd name="T112" fmla="*/ 316 w 369"/>
                <a:gd name="T113" fmla="*/ 9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327">
                  <a:moveTo>
                    <a:pt x="316" y="99"/>
                  </a:moveTo>
                  <a:lnTo>
                    <a:pt x="316" y="99"/>
                  </a:lnTo>
                  <a:lnTo>
                    <a:pt x="316" y="99"/>
                  </a:lnTo>
                  <a:lnTo>
                    <a:pt x="314" y="99"/>
                  </a:lnTo>
                  <a:lnTo>
                    <a:pt x="314" y="99"/>
                  </a:lnTo>
                  <a:lnTo>
                    <a:pt x="303" y="78"/>
                  </a:lnTo>
                  <a:lnTo>
                    <a:pt x="290" y="58"/>
                  </a:lnTo>
                  <a:lnTo>
                    <a:pt x="273" y="42"/>
                  </a:lnTo>
                  <a:lnTo>
                    <a:pt x="255" y="27"/>
                  </a:lnTo>
                  <a:lnTo>
                    <a:pt x="235" y="16"/>
                  </a:lnTo>
                  <a:lnTo>
                    <a:pt x="212" y="7"/>
                  </a:lnTo>
                  <a:lnTo>
                    <a:pt x="189" y="2"/>
                  </a:lnTo>
                  <a:lnTo>
                    <a:pt x="164" y="0"/>
                  </a:lnTo>
                  <a:lnTo>
                    <a:pt x="131" y="3"/>
                  </a:lnTo>
                  <a:lnTo>
                    <a:pt x="100" y="12"/>
                  </a:lnTo>
                  <a:lnTo>
                    <a:pt x="73" y="27"/>
                  </a:lnTo>
                  <a:lnTo>
                    <a:pt x="48" y="48"/>
                  </a:lnTo>
                  <a:lnTo>
                    <a:pt x="28" y="72"/>
                  </a:lnTo>
                  <a:lnTo>
                    <a:pt x="13" y="100"/>
                  </a:lnTo>
                  <a:lnTo>
                    <a:pt x="3" y="131"/>
                  </a:lnTo>
                  <a:lnTo>
                    <a:pt x="0" y="164"/>
                  </a:lnTo>
                  <a:lnTo>
                    <a:pt x="3" y="197"/>
                  </a:lnTo>
                  <a:lnTo>
                    <a:pt x="13" y="228"/>
                  </a:lnTo>
                  <a:lnTo>
                    <a:pt x="28" y="254"/>
                  </a:lnTo>
                  <a:lnTo>
                    <a:pt x="48" y="279"/>
                  </a:lnTo>
                  <a:lnTo>
                    <a:pt x="73" y="299"/>
                  </a:lnTo>
                  <a:lnTo>
                    <a:pt x="100" y="314"/>
                  </a:lnTo>
                  <a:lnTo>
                    <a:pt x="131" y="323"/>
                  </a:lnTo>
                  <a:lnTo>
                    <a:pt x="164" y="327"/>
                  </a:lnTo>
                  <a:lnTo>
                    <a:pt x="188" y="326"/>
                  </a:lnTo>
                  <a:lnTo>
                    <a:pt x="210" y="320"/>
                  </a:lnTo>
                  <a:lnTo>
                    <a:pt x="231" y="312"/>
                  </a:lnTo>
                  <a:lnTo>
                    <a:pt x="251" y="302"/>
                  </a:lnTo>
                  <a:lnTo>
                    <a:pt x="270" y="289"/>
                  </a:lnTo>
                  <a:lnTo>
                    <a:pt x="286" y="273"/>
                  </a:lnTo>
                  <a:lnTo>
                    <a:pt x="299" y="255"/>
                  </a:lnTo>
                  <a:lnTo>
                    <a:pt x="311" y="236"/>
                  </a:lnTo>
                  <a:lnTo>
                    <a:pt x="312" y="236"/>
                  </a:lnTo>
                  <a:lnTo>
                    <a:pt x="313" y="236"/>
                  </a:lnTo>
                  <a:lnTo>
                    <a:pt x="314" y="236"/>
                  </a:lnTo>
                  <a:lnTo>
                    <a:pt x="316" y="236"/>
                  </a:lnTo>
                  <a:lnTo>
                    <a:pt x="326" y="235"/>
                  </a:lnTo>
                  <a:lnTo>
                    <a:pt x="336" y="230"/>
                  </a:lnTo>
                  <a:lnTo>
                    <a:pt x="346" y="224"/>
                  </a:lnTo>
                  <a:lnTo>
                    <a:pt x="354" y="216"/>
                  </a:lnTo>
                  <a:lnTo>
                    <a:pt x="359" y="206"/>
                  </a:lnTo>
                  <a:lnTo>
                    <a:pt x="364" y="194"/>
                  </a:lnTo>
                  <a:lnTo>
                    <a:pt x="367" y="182"/>
                  </a:lnTo>
                  <a:lnTo>
                    <a:pt x="369" y="168"/>
                  </a:lnTo>
                  <a:lnTo>
                    <a:pt x="367" y="154"/>
                  </a:lnTo>
                  <a:lnTo>
                    <a:pt x="364" y="141"/>
                  </a:lnTo>
                  <a:lnTo>
                    <a:pt x="359" y="130"/>
                  </a:lnTo>
                  <a:lnTo>
                    <a:pt x="354" y="119"/>
                  </a:lnTo>
                  <a:lnTo>
                    <a:pt x="346" y="110"/>
                  </a:lnTo>
                  <a:lnTo>
                    <a:pt x="336" y="104"/>
                  </a:lnTo>
                  <a:lnTo>
                    <a:pt x="326" y="100"/>
                  </a:lnTo>
                  <a:lnTo>
                    <a:pt x="316"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88"/>
            <p:cNvSpPr>
              <a:spLocks/>
            </p:cNvSpPr>
            <p:nvPr/>
          </p:nvSpPr>
          <p:spPr bwMode="auto">
            <a:xfrm>
              <a:off x="3187" y="3743"/>
              <a:ext cx="162" cy="138"/>
            </a:xfrm>
            <a:custGeom>
              <a:avLst/>
              <a:gdLst>
                <a:gd name="T0" fmla="*/ 293 w 324"/>
                <a:gd name="T1" fmla="*/ 105 h 276"/>
                <a:gd name="T2" fmla="*/ 288 w 324"/>
                <a:gd name="T3" fmla="*/ 106 h 276"/>
                <a:gd name="T4" fmla="*/ 283 w 324"/>
                <a:gd name="T5" fmla="*/ 107 h 276"/>
                <a:gd name="T6" fmla="*/ 278 w 324"/>
                <a:gd name="T7" fmla="*/ 110 h 276"/>
                <a:gd name="T8" fmla="*/ 274 w 324"/>
                <a:gd name="T9" fmla="*/ 113 h 276"/>
                <a:gd name="T10" fmla="*/ 268 w 324"/>
                <a:gd name="T11" fmla="*/ 90 h 276"/>
                <a:gd name="T12" fmla="*/ 257 w 324"/>
                <a:gd name="T13" fmla="*/ 68 h 276"/>
                <a:gd name="T14" fmla="*/ 243 w 324"/>
                <a:gd name="T15" fmla="*/ 49 h 276"/>
                <a:gd name="T16" fmla="*/ 227 w 324"/>
                <a:gd name="T17" fmla="*/ 32 h 276"/>
                <a:gd name="T18" fmla="*/ 208 w 324"/>
                <a:gd name="T19" fmla="*/ 19 h 276"/>
                <a:gd name="T20" fmla="*/ 187 w 324"/>
                <a:gd name="T21" fmla="*/ 8 h 276"/>
                <a:gd name="T22" fmla="*/ 164 w 324"/>
                <a:gd name="T23" fmla="*/ 2 h 276"/>
                <a:gd name="T24" fmla="*/ 139 w 324"/>
                <a:gd name="T25" fmla="*/ 0 h 276"/>
                <a:gd name="T26" fmla="*/ 111 w 324"/>
                <a:gd name="T27" fmla="*/ 2 h 276"/>
                <a:gd name="T28" fmla="*/ 84 w 324"/>
                <a:gd name="T29" fmla="*/ 10 h 276"/>
                <a:gd name="T30" fmla="*/ 61 w 324"/>
                <a:gd name="T31" fmla="*/ 23 h 276"/>
                <a:gd name="T32" fmla="*/ 41 w 324"/>
                <a:gd name="T33" fmla="*/ 40 h 276"/>
                <a:gd name="T34" fmla="*/ 23 w 324"/>
                <a:gd name="T35" fmla="*/ 61 h 276"/>
                <a:gd name="T36" fmla="*/ 11 w 324"/>
                <a:gd name="T37" fmla="*/ 84 h 276"/>
                <a:gd name="T38" fmla="*/ 3 w 324"/>
                <a:gd name="T39" fmla="*/ 111 h 276"/>
                <a:gd name="T40" fmla="*/ 0 w 324"/>
                <a:gd name="T41" fmla="*/ 138 h 276"/>
                <a:gd name="T42" fmla="*/ 3 w 324"/>
                <a:gd name="T43" fmla="*/ 166 h 276"/>
                <a:gd name="T44" fmla="*/ 11 w 324"/>
                <a:gd name="T45" fmla="*/ 191 h 276"/>
                <a:gd name="T46" fmla="*/ 23 w 324"/>
                <a:gd name="T47" fmla="*/ 215 h 276"/>
                <a:gd name="T48" fmla="*/ 41 w 324"/>
                <a:gd name="T49" fmla="*/ 235 h 276"/>
                <a:gd name="T50" fmla="*/ 61 w 324"/>
                <a:gd name="T51" fmla="*/ 251 h 276"/>
                <a:gd name="T52" fmla="*/ 84 w 324"/>
                <a:gd name="T53" fmla="*/ 265 h 276"/>
                <a:gd name="T54" fmla="*/ 111 w 324"/>
                <a:gd name="T55" fmla="*/ 273 h 276"/>
                <a:gd name="T56" fmla="*/ 139 w 324"/>
                <a:gd name="T57" fmla="*/ 276 h 276"/>
                <a:gd name="T58" fmla="*/ 162 w 324"/>
                <a:gd name="T59" fmla="*/ 273 h 276"/>
                <a:gd name="T60" fmla="*/ 183 w 324"/>
                <a:gd name="T61" fmla="*/ 268 h 276"/>
                <a:gd name="T62" fmla="*/ 204 w 324"/>
                <a:gd name="T63" fmla="*/ 258 h 276"/>
                <a:gd name="T64" fmla="*/ 223 w 324"/>
                <a:gd name="T65" fmla="*/ 247 h 276"/>
                <a:gd name="T66" fmla="*/ 239 w 324"/>
                <a:gd name="T67" fmla="*/ 232 h 276"/>
                <a:gd name="T68" fmla="*/ 253 w 324"/>
                <a:gd name="T69" fmla="*/ 215 h 276"/>
                <a:gd name="T70" fmla="*/ 264 w 324"/>
                <a:gd name="T71" fmla="*/ 195 h 276"/>
                <a:gd name="T72" fmla="*/ 271 w 324"/>
                <a:gd name="T73" fmla="*/ 174 h 276"/>
                <a:gd name="T74" fmla="*/ 276 w 324"/>
                <a:gd name="T75" fmla="*/ 179 h 276"/>
                <a:gd name="T76" fmla="*/ 281 w 324"/>
                <a:gd name="T77" fmla="*/ 182 h 276"/>
                <a:gd name="T78" fmla="*/ 287 w 324"/>
                <a:gd name="T79" fmla="*/ 183 h 276"/>
                <a:gd name="T80" fmla="*/ 293 w 324"/>
                <a:gd name="T81" fmla="*/ 185 h 276"/>
                <a:gd name="T82" fmla="*/ 306 w 324"/>
                <a:gd name="T83" fmla="*/ 181 h 276"/>
                <a:gd name="T84" fmla="*/ 315 w 324"/>
                <a:gd name="T85" fmla="*/ 173 h 276"/>
                <a:gd name="T86" fmla="*/ 322 w 324"/>
                <a:gd name="T87" fmla="*/ 160 h 276"/>
                <a:gd name="T88" fmla="*/ 324 w 324"/>
                <a:gd name="T89" fmla="*/ 145 h 276"/>
                <a:gd name="T90" fmla="*/ 322 w 324"/>
                <a:gd name="T91" fmla="*/ 130 h 276"/>
                <a:gd name="T92" fmla="*/ 315 w 324"/>
                <a:gd name="T93" fmla="*/ 117 h 276"/>
                <a:gd name="T94" fmla="*/ 306 w 324"/>
                <a:gd name="T95" fmla="*/ 108 h 276"/>
                <a:gd name="T96" fmla="*/ 293 w 324"/>
                <a:gd name="T97" fmla="*/ 10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 h="276">
                  <a:moveTo>
                    <a:pt x="293" y="105"/>
                  </a:moveTo>
                  <a:lnTo>
                    <a:pt x="288" y="106"/>
                  </a:lnTo>
                  <a:lnTo>
                    <a:pt x="283" y="107"/>
                  </a:lnTo>
                  <a:lnTo>
                    <a:pt x="278" y="110"/>
                  </a:lnTo>
                  <a:lnTo>
                    <a:pt x="274" y="113"/>
                  </a:lnTo>
                  <a:lnTo>
                    <a:pt x="268" y="90"/>
                  </a:lnTo>
                  <a:lnTo>
                    <a:pt x="257" y="68"/>
                  </a:lnTo>
                  <a:lnTo>
                    <a:pt x="243" y="49"/>
                  </a:lnTo>
                  <a:lnTo>
                    <a:pt x="227" y="32"/>
                  </a:lnTo>
                  <a:lnTo>
                    <a:pt x="208" y="19"/>
                  </a:lnTo>
                  <a:lnTo>
                    <a:pt x="187" y="8"/>
                  </a:lnTo>
                  <a:lnTo>
                    <a:pt x="164" y="2"/>
                  </a:lnTo>
                  <a:lnTo>
                    <a:pt x="139" y="0"/>
                  </a:lnTo>
                  <a:lnTo>
                    <a:pt x="111" y="2"/>
                  </a:lnTo>
                  <a:lnTo>
                    <a:pt x="84" y="10"/>
                  </a:lnTo>
                  <a:lnTo>
                    <a:pt x="61" y="23"/>
                  </a:lnTo>
                  <a:lnTo>
                    <a:pt x="41" y="40"/>
                  </a:lnTo>
                  <a:lnTo>
                    <a:pt x="23" y="61"/>
                  </a:lnTo>
                  <a:lnTo>
                    <a:pt x="11" y="84"/>
                  </a:lnTo>
                  <a:lnTo>
                    <a:pt x="3" y="111"/>
                  </a:lnTo>
                  <a:lnTo>
                    <a:pt x="0" y="138"/>
                  </a:lnTo>
                  <a:lnTo>
                    <a:pt x="3" y="166"/>
                  </a:lnTo>
                  <a:lnTo>
                    <a:pt x="11" y="191"/>
                  </a:lnTo>
                  <a:lnTo>
                    <a:pt x="23" y="215"/>
                  </a:lnTo>
                  <a:lnTo>
                    <a:pt x="41" y="235"/>
                  </a:lnTo>
                  <a:lnTo>
                    <a:pt x="61" y="251"/>
                  </a:lnTo>
                  <a:lnTo>
                    <a:pt x="84" y="265"/>
                  </a:lnTo>
                  <a:lnTo>
                    <a:pt x="111" y="273"/>
                  </a:lnTo>
                  <a:lnTo>
                    <a:pt x="139" y="276"/>
                  </a:lnTo>
                  <a:lnTo>
                    <a:pt x="162" y="273"/>
                  </a:lnTo>
                  <a:lnTo>
                    <a:pt x="183" y="268"/>
                  </a:lnTo>
                  <a:lnTo>
                    <a:pt x="204" y="258"/>
                  </a:lnTo>
                  <a:lnTo>
                    <a:pt x="223" y="247"/>
                  </a:lnTo>
                  <a:lnTo>
                    <a:pt x="239" y="232"/>
                  </a:lnTo>
                  <a:lnTo>
                    <a:pt x="253" y="215"/>
                  </a:lnTo>
                  <a:lnTo>
                    <a:pt x="264" y="195"/>
                  </a:lnTo>
                  <a:lnTo>
                    <a:pt x="271" y="174"/>
                  </a:lnTo>
                  <a:lnTo>
                    <a:pt x="276" y="179"/>
                  </a:lnTo>
                  <a:lnTo>
                    <a:pt x="281" y="182"/>
                  </a:lnTo>
                  <a:lnTo>
                    <a:pt x="287" y="183"/>
                  </a:lnTo>
                  <a:lnTo>
                    <a:pt x="293" y="185"/>
                  </a:lnTo>
                  <a:lnTo>
                    <a:pt x="306" y="181"/>
                  </a:lnTo>
                  <a:lnTo>
                    <a:pt x="315" y="173"/>
                  </a:lnTo>
                  <a:lnTo>
                    <a:pt x="322" y="160"/>
                  </a:lnTo>
                  <a:lnTo>
                    <a:pt x="324" y="145"/>
                  </a:lnTo>
                  <a:lnTo>
                    <a:pt x="322" y="130"/>
                  </a:lnTo>
                  <a:lnTo>
                    <a:pt x="315" y="117"/>
                  </a:lnTo>
                  <a:lnTo>
                    <a:pt x="306" y="108"/>
                  </a:lnTo>
                  <a:lnTo>
                    <a:pt x="293" y="105"/>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89"/>
            <p:cNvSpPr>
              <a:spLocks/>
            </p:cNvSpPr>
            <p:nvPr/>
          </p:nvSpPr>
          <p:spPr bwMode="auto">
            <a:xfrm>
              <a:off x="3225" y="3839"/>
              <a:ext cx="65" cy="23"/>
            </a:xfrm>
            <a:custGeom>
              <a:avLst/>
              <a:gdLst>
                <a:gd name="T0" fmla="*/ 0 w 131"/>
                <a:gd name="T1" fmla="*/ 0 h 46"/>
                <a:gd name="T2" fmla="*/ 2 w 131"/>
                <a:gd name="T3" fmla="*/ 9 h 46"/>
                <a:gd name="T4" fmla="*/ 6 w 131"/>
                <a:gd name="T5" fmla="*/ 18 h 46"/>
                <a:gd name="T6" fmla="*/ 13 w 131"/>
                <a:gd name="T7" fmla="*/ 27 h 46"/>
                <a:gd name="T8" fmla="*/ 23 w 131"/>
                <a:gd name="T9" fmla="*/ 36 h 46"/>
                <a:gd name="T10" fmla="*/ 31 w 131"/>
                <a:gd name="T11" fmla="*/ 40 h 46"/>
                <a:gd name="T12" fmla="*/ 40 w 131"/>
                <a:gd name="T13" fmla="*/ 43 h 46"/>
                <a:gd name="T14" fmla="*/ 49 w 131"/>
                <a:gd name="T15" fmla="*/ 45 h 46"/>
                <a:gd name="T16" fmla="*/ 57 w 131"/>
                <a:gd name="T17" fmla="*/ 46 h 46"/>
                <a:gd name="T18" fmla="*/ 65 w 131"/>
                <a:gd name="T19" fmla="*/ 46 h 46"/>
                <a:gd name="T20" fmla="*/ 70 w 131"/>
                <a:gd name="T21" fmla="*/ 45 h 46"/>
                <a:gd name="T22" fmla="*/ 74 w 131"/>
                <a:gd name="T23" fmla="*/ 45 h 46"/>
                <a:gd name="T24" fmla="*/ 75 w 131"/>
                <a:gd name="T25" fmla="*/ 45 h 46"/>
                <a:gd name="T26" fmla="*/ 131 w 131"/>
                <a:gd name="T27" fmla="*/ 0 h 46"/>
                <a:gd name="T28" fmla="*/ 0 w 131"/>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46">
                  <a:moveTo>
                    <a:pt x="0" y="0"/>
                  </a:moveTo>
                  <a:lnTo>
                    <a:pt x="2" y="9"/>
                  </a:lnTo>
                  <a:lnTo>
                    <a:pt x="6" y="18"/>
                  </a:lnTo>
                  <a:lnTo>
                    <a:pt x="13" y="27"/>
                  </a:lnTo>
                  <a:lnTo>
                    <a:pt x="23" y="36"/>
                  </a:lnTo>
                  <a:lnTo>
                    <a:pt x="31" y="40"/>
                  </a:lnTo>
                  <a:lnTo>
                    <a:pt x="40" y="43"/>
                  </a:lnTo>
                  <a:lnTo>
                    <a:pt x="49" y="45"/>
                  </a:lnTo>
                  <a:lnTo>
                    <a:pt x="57" y="46"/>
                  </a:lnTo>
                  <a:lnTo>
                    <a:pt x="65" y="46"/>
                  </a:lnTo>
                  <a:lnTo>
                    <a:pt x="70" y="45"/>
                  </a:lnTo>
                  <a:lnTo>
                    <a:pt x="74" y="45"/>
                  </a:lnTo>
                  <a:lnTo>
                    <a:pt x="75" y="45"/>
                  </a:lnTo>
                  <a:lnTo>
                    <a:pt x="13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90"/>
            <p:cNvSpPr>
              <a:spLocks/>
            </p:cNvSpPr>
            <p:nvPr/>
          </p:nvSpPr>
          <p:spPr bwMode="auto">
            <a:xfrm>
              <a:off x="3233" y="3844"/>
              <a:ext cx="39" cy="7"/>
            </a:xfrm>
            <a:custGeom>
              <a:avLst/>
              <a:gdLst>
                <a:gd name="T0" fmla="*/ 0 w 78"/>
                <a:gd name="T1" fmla="*/ 0 h 13"/>
                <a:gd name="T2" fmla="*/ 6 w 78"/>
                <a:gd name="T3" fmla="*/ 13 h 13"/>
                <a:gd name="T4" fmla="*/ 59 w 78"/>
                <a:gd name="T5" fmla="*/ 13 h 13"/>
                <a:gd name="T6" fmla="*/ 78 w 78"/>
                <a:gd name="T7" fmla="*/ 0 h 13"/>
                <a:gd name="T8" fmla="*/ 0 w 78"/>
                <a:gd name="T9" fmla="*/ 0 h 13"/>
              </a:gdLst>
              <a:ahLst/>
              <a:cxnLst>
                <a:cxn ang="0">
                  <a:pos x="T0" y="T1"/>
                </a:cxn>
                <a:cxn ang="0">
                  <a:pos x="T2" y="T3"/>
                </a:cxn>
                <a:cxn ang="0">
                  <a:pos x="T4" y="T5"/>
                </a:cxn>
                <a:cxn ang="0">
                  <a:pos x="T6" y="T7"/>
                </a:cxn>
                <a:cxn ang="0">
                  <a:pos x="T8" y="T9"/>
                </a:cxn>
              </a:cxnLst>
              <a:rect l="0" t="0" r="r" b="b"/>
              <a:pathLst>
                <a:path w="78" h="13">
                  <a:moveTo>
                    <a:pt x="0" y="0"/>
                  </a:moveTo>
                  <a:lnTo>
                    <a:pt x="6" y="13"/>
                  </a:lnTo>
                  <a:lnTo>
                    <a:pt x="59" y="13"/>
                  </a:lnTo>
                  <a:lnTo>
                    <a:pt x="7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91"/>
            <p:cNvSpPr>
              <a:spLocks/>
            </p:cNvSpPr>
            <p:nvPr/>
          </p:nvSpPr>
          <p:spPr bwMode="auto">
            <a:xfrm>
              <a:off x="3214" y="3771"/>
              <a:ext cx="17" cy="18"/>
            </a:xfrm>
            <a:custGeom>
              <a:avLst/>
              <a:gdLst>
                <a:gd name="T0" fmla="*/ 18 w 35"/>
                <a:gd name="T1" fmla="*/ 34 h 34"/>
                <a:gd name="T2" fmla="*/ 24 w 35"/>
                <a:gd name="T3" fmla="*/ 33 h 34"/>
                <a:gd name="T4" fmla="*/ 30 w 35"/>
                <a:gd name="T5" fmla="*/ 28 h 34"/>
                <a:gd name="T6" fmla="*/ 34 w 35"/>
                <a:gd name="T7" fmla="*/ 24 h 34"/>
                <a:gd name="T8" fmla="*/ 35 w 35"/>
                <a:gd name="T9" fmla="*/ 17 h 34"/>
                <a:gd name="T10" fmla="*/ 34 w 35"/>
                <a:gd name="T11" fmla="*/ 10 h 34"/>
                <a:gd name="T12" fmla="*/ 30 w 35"/>
                <a:gd name="T13" fmla="*/ 4 h 34"/>
                <a:gd name="T14" fmla="*/ 24 w 35"/>
                <a:gd name="T15" fmla="*/ 1 h 34"/>
                <a:gd name="T16" fmla="*/ 18 w 35"/>
                <a:gd name="T17" fmla="*/ 0 h 34"/>
                <a:gd name="T18" fmla="*/ 11 w 35"/>
                <a:gd name="T19" fmla="*/ 1 h 34"/>
                <a:gd name="T20" fmla="*/ 6 w 35"/>
                <a:gd name="T21" fmla="*/ 4 h 34"/>
                <a:gd name="T22" fmla="*/ 1 w 35"/>
                <a:gd name="T23" fmla="*/ 10 h 34"/>
                <a:gd name="T24" fmla="*/ 0 w 35"/>
                <a:gd name="T25" fmla="*/ 17 h 34"/>
                <a:gd name="T26" fmla="*/ 1 w 35"/>
                <a:gd name="T27" fmla="*/ 24 h 34"/>
                <a:gd name="T28" fmla="*/ 6 w 35"/>
                <a:gd name="T29" fmla="*/ 28 h 34"/>
                <a:gd name="T30" fmla="*/ 11 w 35"/>
                <a:gd name="T31" fmla="*/ 33 h 34"/>
                <a:gd name="T32" fmla="*/ 18 w 35"/>
                <a:gd name="T3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4">
                  <a:moveTo>
                    <a:pt x="18" y="34"/>
                  </a:moveTo>
                  <a:lnTo>
                    <a:pt x="24" y="33"/>
                  </a:lnTo>
                  <a:lnTo>
                    <a:pt x="30" y="28"/>
                  </a:lnTo>
                  <a:lnTo>
                    <a:pt x="34" y="24"/>
                  </a:lnTo>
                  <a:lnTo>
                    <a:pt x="35" y="17"/>
                  </a:lnTo>
                  <a:lnTo>
                    <a:pt x="34" y="10"/>
                  </a:lnTo>
                  <a:lnTo>
                    <a:pt x="30" y="4"/>
                  </a:lnTo>
                  <a:lnTo>
                    <a:pt x="24" y="1"/>
                  </a:lnTo>
                  <a:lnTo>
                    <a:pt x="18" y="0"/>
                  </a:lnTo>
                  <a:lnTo>
                    <a:pt x="11" y="1"/>
                  </a:lnTo>
                  <a:lnTo>
                    <a:pt x="6" y="4"/>
                  </a:lnTo>
                  <a:lnTo>
                    <a:pt x="1" y="10"/>
                  </a:lnTo>
                  <a:lnTo>
                    <a:pt x="0" y="17"/>
                  </a:lnTo>
                  <a:lnTo>
                    <a:pt x="1" y="24"/>
                  </a:lnTo>
                  <a:lnTo>
                    <a:pt x="6" y="28"/>
                  </a:lnTo>
                  <a:lnTo>
                    <a:pt x="11" y="33"/>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92"/>
            <p:cNvSpPr>
              <a:spLocks/>
            </p:cNvSpPr>
            <p:nvPr/>
          </p:nvSpPr>
          <p:spPr bwMode="auto">
            <a:xfrm>
              <a:off x="3268" y="3772"/>
              <a:ext cx="19" cy="19"/>
            </a:xfrm>
            <a:custGeom>
              <a:avLst/>
              <a:gdLst>
                <a:gd name="T0" fmla="*/ 19 w 39"/>
                <a:gd name="T1" fmla="*/ 39 h 39"/>
                <a:gd name="T2" fmla="*/ 26 w 39"/>
                <a:gd name="T3" fmla="*/ 38 h 39"/>
                <a:gd name="T4" fmla="*/ 33 w 39"/>
                <a:gd name="T5" fmla="*/ 33 h 39"/>
                <a:gd name="T6" fmla="*/ 38 w 39"/>
                <a:gd name="T7" fmla="*/ 27 h 39"/>
                <a:gd name="T8" fmla="*/ 39 w 39"/>
                <a:gd name="T9" fmla="*/ 19 h 39"/>
                <a:gd name="T10" fmla="*/ 38 w 39"/>
                <a:gd name="T11" fmla="*/ 12 h 39"/>
                <a:gd name="T12" fmla="*/ 33 w 39"/>
                <a:gd name="T13" fmla="*/ 6 h 39"/>
                <a:gd name="T14" fmla="*/ 26 w 39"/>
                <a:gd name="T15" fmla="*/ 1 h 39"/>
                <a:gd name="T16" fmla="*/ 19 w 39"/>
                <a:gd name="T17" fmla="*/ 0 h 39"/>
                <a:gd name="T18" fmla="*/ 11 w 39"/>
                <a:gd name="T19" fmla="*/ 1 h 39"/>
                <a:gd name="T20" fmla="*/ 5 w 39"/>
                <a:gd name="T21" fmla="*/ 6 h 39"/>
                <a:gd name="T22" fmla="*/ 1 w 39"/>
                <a:gd name="T23" fmla="*/ 12 h 39"/>
                <a:gd name="T24" fmla="*/ 0 w 39"/>
                <a:gd name="T25" fmla="*/ 19 h 39"/>
                <a:gd name="T26" fmla="*/ 1 w 39"/>
                <a:gd name="T27" fmla="*/ 27 h 39"/>
                <a:gd name="T28" fmla="*/ 5 w 39"/>
                <a:gd name="T29" fmla="*/ 33 h 39"/>
                <a:gd name="T30" fmla="*/ 11 w 39"/>
                <a:gd name="T31" fmla="*/ 38 h 39"/>
                <a:gd name="T32" fmla="*/ 19 w 39"/>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19" y="39"/>
                  </a:moveTo>
                  <a:lnTo>
                    <a:pt x="26" y="38"/>
                  </a:lnTo>
                  <a:lnTo>
                    <a:pt x="33" y="33"/>
                  </a:lnTo>
                  <a:lnTo>
                    <a:pt x="38" y="27"/>
                  </a:lnTo>
                  <a:lnTo>
                    <a:pt x="39" y="19"/>
                  </a:lnTo>
                  <a:lnTo>
                    <a:pt x="38" y="12"/>
                  </a:lnTo>
                  <a:lnTo>
                    <a:pt x="33" y="6"/>
                  </a:lnTo>
                  <a:lnTo>
                    <a:pt x="26" y="1"/>
                  </a:lnTo>
                  <a:lnTo>
                    <a:pt x="19" y="0"/>
                  </a:lnTo>
                  <a:lnTo>
                    <a:pt x="11" y="1"/>
                  </a:lnTo>
                  <a:lnTo>
                    <a:pt x="5" y="6"/>
                  </a:lnTo>
                  <a:lnTo>
                    <a:pt x="1" y="12"/>
                  </a:lnTo>
                  <a:lnTo>
                    <a:pt x="0" y="19"/>
                  </a:lnTo>
                  <a:lnTo>
                    <a:pt x="1" y="27"/>
                  </a:lnTo>
                  <a:lnTo>
                    <a:pt x="5" y="33"/>
                  </a:lnTo>
                  <a:lnTo>
                    <a:pt x="11" y="38"/>
                  </a:lnTo>
                  <a:lnTo>
                    <a:pt x="1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93"/>
            <p:cNvSpPr>
              <a:spLocks/>
            </p:cNvSpPr>
            <p:nvPr/>
          </p:nvSpPr>
          <p:spPr bwMode="auto">
            <a:xfrm>
              <a:off x="3220" y="3773"/>
              <a:ext cx="39" cy="49"/>
            </a:xfrm>
            <a:custGeom>
              <a:avLst/>
              <a:gdLst>
                <a:gd name="T0" fmla="*/ 21 w 78"/>
                <a:gd name="T1" fmla="*/ 85 h 98"/>
                <a:gd name="T2" fmla="*/ 55 w 78"/>
                <a:gd name="T3" fmla="*/ 23 h 98"/>
                <a:gd name="T4" fmla="*/ 55 w 78"/>
                <a:gd name="T5" fmla="*/ 0 h 98"/>
                <a:gd name="T6" fmla="*/ 0 w 78"/>
                <a:gd name="T7" fmla="*/ 98 h 98"/>
                <a:gd name="T8" fmla="*/ 78 w 78"/>
                <a:gd name="T9" fmla="*/ 98 h 98"/>
                <a:gd name="T10" fmla="*/ 78 w 78"/>
                <a:gd name="T11" fmla="*/ 85 h 98"/>
                <a:gd name="T12" fmla="*/ 21 w 78"/>
                <a:gd name="T13" fmla="*/ 85 h 98"/>
              </a:gdLst>
              <a:ahLst/>
              <a:cxnLst>
                <a:cxn ang="0">
                  <a:pos x="T0" y="T1"/>
                </a:cxn>
                <a:cxn ang="0">
                  <a:pos x="T2" y="T3"/>
                </a:cxn>
                <a:cxn ang="0">
                  <a:pos x="T4" y="T5"/>
                </a:cxn>
                <a:cxn ang="0">
                  <a:pos x="T6" y="T7"/>
                </a:cxn>
                <a:cxn ang="0">
                  <a:pos x="T8" y="T9"/>
                </a:cxn>
                <a:cxn ang="0">
                  <a:pos x="T10" y="T11"/>
                </a:cxn>
                <a:cxn ang="0">
                  <a:pos x="T12" y="T13"/>
                </a:cxn>
              </a:cxnLst>
              <a:rect l="0" t="0" r="r" b="b"/>
              <a:pathLst>
                <a:path w="78" h="98">
                  <a:moveTo>
                    <a:pt x="21" y="85"/>
                  </a:moveTo>
                  <a:lnTo>
                    <a:pt x="55" y="23"/>
                  </a:lnTo>
                  <a:lnTo>
                    <a:pt x="55" y="0"/>
                  </a:lnTo>
                  <a:lnTo>
                    <a:pt x="0" y="98"/>
                  </a:lnTo>
                  <a:lnTo>
                    <a:pt x="78" y="98"/>
                  </a:lnTo>
                  <a:lnTo>
                    <a:pt x="78" y="85"/>
                  </a:lnTo>
                  <a:lnTo>
                    <a:pt x="21"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Freeform 94"/>
            <p:cNvSpPr>
              <a:spLocks/>
            </p:cNvSpPr>
            <p:nvPr/>
          </p:nvSpPr>
          <p:spPr bwMode="auto">
            <a:xfrm>
              <a:off x="2587" y="3959"/>
              <a:ext cx="6" cy="88"/>
            </a:xfrm>
            <a:custGeom>
              <a:avLst/>
              <a:gdLst>
                <a:gd name="T0" fmla="*/ 12 w 12"/>
                <a:gd name="T1" fmla="*/ 178 h 178"/>
                <a:gd name="T2" fmla="*/ 12 w 12"/>
                <a:gd name="T3" fmla="*/ 26 h 178"/>
                <a:gd name="T4" fmla="*/ 0 w 12"/>
                <a:gd name="T5" fmla="*/ 0 h 178"/>
                <a:gd name="T6" fmla="*/ 0 w 12"/>
                <a:gd name="T7" fmla="*/ 175 h 178"/>
                <a:gd name="T8" fmla="*/ 12 w 12"/>
                <a:gd name="T9" fmla="*/ 178 h 178"/>
              </a:gdLst>
              <a:ahLst/>
              <a:cxnLst>
                <a:cxn ang="0">
                  <a:pos x="T0" y="T1"/>
                </a:cxn>
                <a:cxn ang="0">
                  <a:pos x="T2" y="T3"/>
                </a:cxn>
                <a:cxn ang="0">
                  <a:pos x="T4" y="T5"/>
                </a:cxn>
                <a:cxn ang="0">
                  <a:pos x="T6" y="T7"/>
                </a:cxn>
                <a:cxn ang="0">
                  <a:pos x="T8" y="T9"/>
                </a:cxn>
              </a:cxnLst>
              <a:rect l="0" t="0" r="r" b="b"/>
              <a:pathLst>
                <a:path w="12" h="178">
                  <a:moveTo>
                    <a:pt x="12" y="178"/>
                  </a:moveTo>
                  <a:lnTo>
                    <a:pt x="12" y="26"/>
                  </a:lnTo>
                  <a:lnTo>
                    <a:pt x="0" y="0"/>
                  </a:lnTo>
                  <a:lnTo>
                    <a:pt x="0" y="175"/>
                  </a:lnTo>
                  <a:lnTo>
                    <a:pt x="12"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Freeform 95"/>
            <p:cNvSpPr>
              <a:spLocks/>
            </p:cNvSpPr>
            <p:nvPr/>
          </p:nvSpPr>
          <p:spPr bwMode="auto">
            <a:xfrm>
              <a:off x="2667" y="3955"/>
              <a:ext cx="6" cy="89"/>
            </a:xfrm>
            <a:custGeom>
              <a:avLst/>
              <a:gdLst>
                <a:gd name="T0" fmla="*/ 0 w 13"/>
                <a:gd name="T1" fmla="*/ 179 h 179"/>
                <a:gd name="T2" fmla="*/ 0 w 13"/>
                <a:gd name="T3" fmla="*/ 27 h 179"/>
                <a:gd name="T4" fmla="*/ 13 w 13"/>
                <a:gd name="T5" fmla="*/ 0 h 179"/>
                <a:gd name="T6" fmla="*/ 13 w 13"/>
                <a:gd name="T7" fmla="*/ 177 h 179"/>
                <a:gd name="T8" fmla="*/ 0 w 13"/>
                <a:gd name="T9" fmla="*/ 179 h 179"/>
              </a:gdLst>
              <a:ahLst/>
              <a:cxnLst>
                <a:cxn ang="0">
                  <a:pos x="T0" y="T1"/>
                </a:cxn>
                <a:cxn ang="0">
                  <a:pos x="T2" y="T3"/>
                </a:cxn>
                <a:cxn ang="0">
                  <a:pos x="T4" y="T5"/>
                </a:cxn>
                <a:cxn ang="0">
                  <a:pos x="T6" y="T7"/>
                </a:cxn>
                <a:cxn ang="0">
                  <a:pos x="T8" y="T9"/>
                </a:cxn>
              </a:cxnLst>
              <a:rect l="0" t="0" r="r" b="b"/>
              <a:pathLst>
                <a:path w="13" h="179">
                  <a:moveTo>
                    <a:pt x="0" y="179"/>
                  </a:moveTo>
                  <a:lnTo>
                    <a:pt x="0" y="27"/>
                  </a:lnTo>
                  <a:lnTo>
                    <a:pt x="13" y="0"/>
                  </a:lnTo>
                  <a:lnTo>
                    <a:pt x="13" y="177"/>
                  </a:lnTo>
                  <a:lnTo>
                    <a:pt x="0"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Freeform 96"/>
            <p:cNvSpPr>
              <a:spLocks/>
            </p:cNvSpPr>
            <p:nvPr/>
          </p:nvSpPr>
          <p:spPr bwMode="auto">
            <a:xfrm>
              <a:off x="3187" y="3708"/>
              <a:ext cx="148" cy="49"/>
            </a:xfrm>
            <a:custGeom>
              <a:avLst/>
              <a:gdLst>
                <a:gd name="T0" fmla="*/ 259 w 296"/>
                <a:gd name="T1" fmla="*/ 33 h 99"/>
                <a:gd name="T2" fmla="*/ 245 w 296"/>
                <a:gd name="T3" fmla="*/ 29 h 99"/>
                <a:gd name="T4" fmla="*/ 234 w 296"/>
                <a:gd name="T5" fmla="*/ 24 h 99"/>
                <a:gd name="T6" fmla="*/ 225 w 296"/>
                <a:gd name="T7" fmla="*/ 18 h 99"/>
                <a:gd name="T8" fmla="*/ 215 w 296"/>
                <a:gd name="T9" fmla="*/ 12 h 99"/>
                <a:gd name="T10" fmla="*/ 201 w 296"/>
                <a:gd name="T11" fmla="*/ 10 h 99"/>
                <a:gd name="T12" fmla="*/ 190 w 296"/>
                <a:gd name="T13" fmla="*/ 10 h 99"/>
                <a:gd name="T14" fmla="*/ 183 w 296"/>
                <a:gd name="T15" fmla="*/ 10 h 99"/>
                <a:gd name="T16" fmla="*/ 177 w 296"/>
                <a:gd name="T17" fmla="*/ 9 h 99"/>
                <a:gd name="T18" fmla="*/ 167 w 296"/>
                <a:gd name="T19" fmla="*/ 4 h 99"/>
                <a:gd name="T20" fmla="*/ 157 w 296"/>
                <a:gd name="T21" fmla="*/ 2 h 99"/>
                <a:gd name="T22" fmla="*/ 144 w 296"/>
                <a:gd name="T23" fmla="*/ 0 h 99"/>
                <a:gd name="T24" fmla="*/ 130 w 296"/>
                <a:gd name="T25" fmla="*/ 0 h 99"/>
                <a:gd name="T26" fmla="*/ 114 w 296"/>
                <a:gd name="T27" fmla="*/ 3 h 99"/>
                <a:gd name="T28" fmla="*/ 101 w 296"/>
                <a:gd name="T29" fmla="*/ 9 h 99"/>
                <a:gd name="T30" fmla="*/ 90 w 296"/>
                <a:gd name="T31" fmla="*/ 16 h 99"/>
                <a:gd name="T32" fmla="*/ 81 w 296"/>
                <a:gd name="T33" fmla="*/ 19 h 99"/>
                <a:gd name="T34" fmla="*/ 68 w 296"/>
                <a:gd name="T35" fmla="*/ 18 h 99"/>
                <a:gd name="T36" fmla="*/ 50 w 296"/>
                <a:gd name="T37" fmla="*/ 19 h 99"/>
                <a:gd name="T38" fmla="*/ 28 w 296"/>
                <a:gd name="T39" fmla="*/ 24 h 99"/>
                <a:gd name="T40" fmla="*/ 11 w 296"/>
                <a:gd name="T41" fmla="*/ 34 h 99"/>
                <a:gd name="T42" fmla="*/ 1 w 296"/>
                <a:gd name="T43" fmla="*/ 47 h 99"/>
                <a:gd name="T44" fmla="*/ 1 w 296"/>
                <a:gd name="T45" fmla="*/ 61 h 99"/>
                <a:gd name="T46" fmla="*/ 11 w 296"/>
                <a:gd name="T47" fmla="*/ 74 h 99"/>
                <a:gd name="T48" fmla="*/ 28 w 296"/>
                <a:gd name="T49" fmla="*/ 84 h 99"/>
                <a:gd name="T50" fmla="*/ 50 w 296"/>
                <a:gd name="T51" fmla="*/ 89 h 99"/>
                <a:gd name="T52" fmla="*/ 68 w 296"/>
                <a:gd name="T53" fmla="*/ 90 h 99"/>
                <a:gd name="T54" fmla="*/ 80 w 296"/>
                <a:gd name="T55" fmla="*/ 87 h 99"/>
                <a:gd name="T56" fmla="*/ 91 w 296"/>
                <a:gd name="T57" fmla="*/ 85 h 99"/>
                <a:gd name="T58" fmla="*/ 101 w 296"/>
                <a:gd name="T59" fmla="*/ 82 h 99"/>
                <a:gd name="T60" fmla="*/ 109 w 296"/>
                <a:gd name="T61" fmla="*/ 80 h 99"/>
                <a:gd name="T62" fmla="*/ 117 w 296"/>
                <a:gd name="T63" fmla="*/ 84 h 99"/>
                <a:gd name="T64" fmla="*/ 126 w 296"/>
                <a:gd name="T65" fmla="*/ 85 h 99"/>
                <a:gd name="T66" fmla="*/ 136 w 296"/>
                <a:gd name="T67" fmla="*/ 86 h 99"/>
                <a:gd name="T68" fmla="*/ 148 w 296"/>
                <a:gd name="T69" fmla="*/ 86 h 99"/>
                <a:gd name="T70" fmla="*/ 160 w 296"/>
                <a:gd name="T71" fmla="*/ 85 h 99"/>
                <a:gd name="T72" fmla="*/ 171 w 296"/>
                <a:gd name="T73" fmla="*/ 83 h 99"/>
                <a:gd name="T74" fmla="*/ 179 w 296"/>
                <a:gd name="T75" fmla="*/ 79 h 99"/>
                <a:gd name="T76" fmla="*/ 185 w 296"/>
                <a:gd name="T77" fmla="*/ 78 h 99"/>
                <a:gd name="T78" fmla="*/ 190 w 296"/>
                <a:gd name="T79" fmla="*/ 78 h 99"/>
                <a:gd name="T80" fmla="*/ 201 w 296"/>
                <a:gd name="T81" fmla="*/ 78 h 99"/>
                <a:gd name="T82" fmla="*/ 212 w 296"/>
                <a:gd name="T83" fmla="*/ 76 h 99"/>
                <a:gd name="T84" fmla="*/ 221 w 296"/>
                <a:gd name="T85" fmla="*/ 78 h 99"/>
                <a:gd name="T86" fmla="*/ 232 w 296"/>
                <a:gd name="T87" fmla="*/ 87 h 99"/>
                <a:gd name="T88" fmla="*/ 247 w 296"/>
                <a:gd name="T89" fmla="*/ 95 h 99"/>
                <a:gd name="T90" fmla="*/ 264 w 296"/>
                <a:gd name="T91" fmla="*/ 99 h 99"/>
                <a:gd name="T92" fmla="*/ 279 w 296"/>
                <a:gd name="T93" fmla="*/ 98 h 99"/>
                <a:gd name="T94" fmla="*/ 291 w 296"/>
                <a:gd name="T95" fmla="*/ 91 h 99"/>
                <a:gd name="T96" fmla="*/ 296 w 296"/>
                <a:gd name="T97" fmla="*/ 80 h 99"/>
                <a:gd name="T98" fmla="*/ 295 w 296"/>
                <a:gd name="T99" fmla="*/ 67 h 99"/>
                <a:gd name="T100" fmla="*/ 288 w 296"/>
                <a:gd name="T101" fmla="*/ 53 h 99"/>
                <a:gd name="T102" fmla="*/ 276 w 296"/>
                <a:gd name="T103" fmla="*/ 4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99">
                  <a:moveTo>
                    <a:pt x="268" y="37"/>
                  </a:moveTo>
                  <a:lnTo>
                    <a:pt x="259" y="33"/>
                  </a:lnTo>
                  <a:lnTo>
                    <a:pt x="253" y="31"/>
                  </a:lnTo>
                  <a:lnTo>
                    <a:pt x="245" y="29"/>
                  </a:lnTo>
                  <a:lnTo>
                    <a:pt x="238" y="29"/>
                  </a:lnTo>
                  <a:lnTo>
                    <a:pt x="234" y="24"/>
                  </a:lnTo>
                  <a:lnTo>
                    <a:pt x="231" y="21"/>
                  </a:lnTo>
                  <a:lnTo>
                    <a:pt x="225" y="18"/>
                  </a:lnTo>
                  <a:lnTo>
                    <a:pt x="220" y="15"/>
                  </a:lnTo>
                  <a:lnTo>
                    <a:pt x="215" y="12"/>
                  </a:lnTo>
                  <a:lnTo>
                    <a:pt x="208" y="11"/>
                  </a:lnTo>
                  <a:lnTo>
                    <a:pt x="201" y="10"/>
                  </a:lnTo>
                  <a:lnTo>
                    <a:pt x="194" y="10"/>
                  </a:lnTo>
                  <a:lnTo>
                    <a:pt x="190" y="10"/>
                  </a:lnTo>
                  <a:lnTo>
                    <a:pt x="187" y="10"/>
                  </a:lnTo>
                  <a:lnTo>
                    <a:pt x="183" y="10"/>
                  </a:lnTo>
                  <a:lnTo>
                    <a:pt x="181" y="11"/>
                  </a:lnTo>
                  <a:lnTo>
                    <a:pt x="177" y="9"/>
                  </a:lnTo>
                  <a:lnTo>
                    <a:pt x="172" y="7"/>
                  </a:lnTo>
                  <a:lnTo>
                    <a:pt x="167" y="4"/>
                  </a:lnTo>
                  <a:lnTo>
                    <a:pt x="162" y="3"/>
                  </a:lnTo>
                  <a:lnTo>
                    <a:pt x="157" y="2"/>
                  </a:lnTo>
                  <a:lnTo>
                    <a:pt x="151" y="1"/>
                  </a:lnTo>
                  <a:lnTo>
                    <a:pt x="144" y="0"/>
                  </a:lnTo>
                  <a:lnTo>
                    <a:pt x="139" y="0"/>
                  </a:lnTo>
                  <a:lnTo>
                    <a:pt x="130" y="0"/>
                  </a:lnTo>
                  <a:lnTo>
                    <a:pt x="122" y="1"/>
                  </a:lnTo>
                  <a:lnTo>
                    <a:pt x="114" y="3"/>
                  </a:lnTo>
                  <a:lnTo>
                    <a:pt x="107" y="6"/>
                  </a:lnTo>
                  <a:lnTo>
                    <a:pt x="101" y="9"/>
                  </a:lnTo>
                  <a:lnTo>
                    <a:pt x="96" y="12"/>
                  </a:lnTo>
                  <a:lnTo>
                    <a:pt x="90" y="16"/>
                  </a:lnTo>
                  <a:lnTo>
                    <a:pt x="87" y="21"/>
                  </a:lnTo>
                  <a:lnTo>
                    <a:pt x="81" y="19"/>
                  </a:lnTo>
                  <a:lnTo>
                    <a:pt x="75" y="19"/>
                  </a:lnTo>
                  <a:lnTo>
                    <a:pt x="68" y="18"/>
                  </a:lnTo>
                  <a:lnTo>
                    <a:pt x="62" y="18"/>
                  </a:lnTo>
                  <a:lnTo>
                    <a:pt x="50" y="19"/>
                  </a:lnTo>
                  <a:lnTo>
                    <a:pt x="38" y="21"/>
                  </a:lnTo>
                  <a:lnTo>
                    <a:pt x="28" y="24"/>
                  </a:lnTo>
                  <a:lnTo>
                    <a:pt x="19" y="29"/>
                  </a:lnTo>
                  <a:lnTo>
                    <a:pt x="11" y="34"/>
                  </a:lnTo>
                  <a:lnTo>
                    <a:pt x="5" y="40"/>
                  </a:lnTo>
                  <a:lnTo>
                    <a:pt x="1" y="47"/>
                  </a:lnTo>
                  <a:lnTo>
                    <a:pt x="0" y="54"/>
                  </a:lnTo>
                  <a:lnTo>
                    <a:pt x="1" y="61"/>
                  </a:lnTo>
                  <a:lnTo>
                    <a:pt x="5" y="68"/>
                  </a:lnTo>
                  <a:lnTo>
                    <a:pt x="11" y="74"/>
                  </a:lnTo>
                  <a:lnTo>
                    <a:pt x="19" y="79"/>
                  </a:lnTo>
                  <a:lnTo>
                    <a:pt x="28" y="84"/>
                  </a:lnTo>
                  <a:lnTo>
                    <a:pt x="38" y="87"/>
                  </a:lnTo>
                  <a:lnTo>
                    <a:pt x="50" y="89"/>
                  </a:lnTo>
                  <a:lnTo>
                    <a:pt x="62" y="90"/>
                  </a:lnTo>
                  <a:lnTo>
                    <a:pt x="68" y="90"/>
                  </a:lnTo>
                  <a:lnTo>
                    <a:pt x="74" y="89"/>
                  </a:lnTo>
                  <a:lnTo>
                    <a:pt x="80" y="87"/>
                  </a:lnTo>
                  <a:lnTo>
                    <a:pt x="86" y="86"/>
                  </a:lnTo>
                  <a:lnTo>
                    <a:pt x="91" y="85"/>
                  </a:lnTo>
                  <a:lnTo>
                    <a:pt x="96" y="84"/>
                  </a:lnTo>
                  <a:lnTo>
                    <a:pt x="101" y="82"/>
                  </a:lnTo>
                  <a:lnTo>
                    <a:pt x="105" y="79"/>
                  </a:lnTo>
                  <a:lnTo>
                    <a:pt x="109" y="80"/>
                  </a:lnTo>
                  <a:lnTo>
                    <a:pt x="112" y="83"/>
                  </a:lnTo>
                  <a:lnTo>
                    <a:pt x="117" y="84"/>
                  </a:lnTo>
                  <a:lnTo>
                    <a:pt x="121" y="84"/>
                  </a:lnTo>
                  <a:lnTo>
                    <a:pt x="126" y="85"/>
                  </a:lnTo>
                  <a:lnTo>
                    <a:pt x="130" y="86"/>
                  </a:lnTo>
                  <a:lnTo>
                    <a:pt x="136" y="86"/>
                  </a:lnTo>
                  <a:lnTo>
                    <a:pt x="141" y="86"/>
                  </a:lnTo>
                  <a:lnTo>
                    <a:pt x="148" y="86"/>
                  </a:lnTo>
                  <a:lnTo>
                    <a:pt x="153" y="85"/>
                  </a:lnTo>
                  <a:lnTo>
                    <a:pt x="160" y="85"/>
                  </a:lnTo>
                  <a:lnTo>
                    <a:pt x="165" y="84"/>
                  </a:lnTo>
                  <a:lnTo>
                    <a:pt x="171" y="83"/>
                  </a:lnTo>
                  <a:lnTo>
                    <a:pt x="175" y="80"/>
                  </a:lnTo>
                  <a:lnTo>
                    <a:pt x="179" y="79"/>
                  </a:lnTo>
                  <a:lnTo>
                    <a:pt x="182" y="77"/>
                  </a:lnTo>
                  <a:lnTo>
                    <a:pt x="185" y="78"/>
                  </a:lnTo>
                  <a:lnTo>
                    <a:pt x="188" y="78"/>
                  </a:lnTo>
                  <a:lnTo>
                    <a:pt x="190" y="78"/>
                  </a:lnTo>
                  <a:lnTo>
                    <a:pt x="194" y="78"/>
                  </a:lnTo>
                  <a:lnTo>
                    <a:pt x="201" y="78"/>
                  </a:lnTo>
                  <a:lnTo>
                    <a:pt x="206" y="77"/>
                  </a:lnTo>
                  <a:lnTo>
                    <a:pt x="212" y="76"/>
                  </a:lnTo>
                  <a:lnTo>
                    <a:pt x="218" y="74"/>
                  </a:lnTo>
                  <a:lnTo>
                    <a:pt x="221" y="78"/>
                  </a:lnTo>
                  <a:lnTo>
                    <a:pt x="227" y="83"/>
                  </a:lnTo>
                  <a:lnTo>
                    <a:pt x="232" y="87"/>
                  </a:lnTo>
                  <a:lnTo>
                    <a:pt x="239" y="91"/>
                  </a:lnTo>
                  <a:lnTo>
                    <a:pt x="247" y="95"/>
                  </a:lnTo>
                  <a:lnTo>
                    <a:pt x="256" y="98"/>
                  </a:lnTo>
                  <a:lnTo>
                    <a:pt x="264" y="99"/>
                  </a:lnTo>
                  <a:lnTo>
                    <a:pt x="272" y="99"/>
                  </a:lnTo>
                  <a:lnTo>
                    <a:pt x="279" y="98"/>
                  </a:lnTo>
                  <a:lnTo>
                    <a:pt x="285" y="95"/>
                  </a:lnTo>
                  <a:lnTo>
                    <a:pt x="291" y="91"/>
                  </a:lnTo>
                  <a:lnTo>
                    <a:pt x="294" y="86"/>
                  </a:lnTo>
                  <a:lnTo>
                    <a:pt x="296" y="80"/>
                  </a:lnTo>
                  <a:lnTo>
                    <a:pt x="296" y="74"/>
                  </a:lnTo>
                  <a:lnTo>
                    <a:pt x="295" y="67"/>
                  </a:lnTo>
                  <a:lnTo>
                    <a:pt x="293" y="60"/>
                  </a:lnTo>
                  <a:lnTo>
                    <a:pt x="288" y="53"/>
                  </a:lnTo>
                  <a:lnTo>
                    <a:pt x="283" y="47"/>
                  </a:lnTo>
                  <a:lnTo>
                    <a:pt x="276" y="41"/>
                  </a:lnTo>
                  <a:lnTo>
                    <a:pt x="26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05"/>
            <p:cNvSpPr>
              <a:spLocks/>
            </p:cNvSpPr>
            <p:nvPr/>
          </p:nvSpPr>
          <p:spPr bwMode="auto">
            <a:xfrm>
              <a:off x="2995" y="4059"/>
              <a:ext cx="194" cy="59"/>
            </a:xfrm>
            <a:custGeom>
              <a:avLst/>
              <a:gdLst>
                <a:gd name="T0" fmla="*/ 215 w 390"/>
                <a:gd name="T1" fmla="*/ 0 h 117"/>
                <a:gd name="T2" fmla="*/ 0 w 390"/>
                <a:gd name="T3" fmla="*/ 75 h 117"/>
                <a:gd name="T4" fmla="*/ 267 w 390"/>
                <a:gd name="T5" fmla="*/ 117 h 117"/>
                <a:gd name="T6" fmla="*/ 390 w 390"/>
                <a:gd name="T7" fmla="*/ 24 h 117"/>
                <a:gd name="T8" fmla="*/ 215 w 390"/>
                <a:gd name="T9" fmla="*/ 0 h 117"/>
              </a:gdLst>
              <a:ahLst/>
              <a:cxnLst>
                <a:cxn ang="0">
                  <a:pos x="T0" y="T1"/>
                </a:cxn>
                <a:cxn ang="0">
                  <a:pos x="T2" y="T3"/>
                </a:cxn>
                <a:cxn ang="0">
                  <a:pos x="T4" y="T5"/>
                </a:cxn>
                <a:cxn ang="0">
                  <a:pos x="T6" y="T7"/>
                </a:cxn>
                <a:cxn ang="0">
                  <a:pos x="T8" y="T9"/>
                </a:cxn>
              </a:cxnLst>
              <a:rect l="0" t="0" r="r" b="b"/>
              <a:pathLst>
                <a:path w="390" h="117">
                  <a:moveTo>
                    <a:pt x="215" y="0"/>
                  </a:moveTo>
                  <a:lnTo>
                    <a:pt x="0" y="75"/>
                  </a:lnTo>
                  <a:lnTo>
                    <a:pt x="267" y="117"/>
                  </a:lnTo>
                  <a:lnTo>
                    <a:pt x="390" y="24"/>
                  </a:lnTo>
                  <a:lnTo>
                    <a:pt x="2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106"/>
            <p:cNvSpPr>
              <a:spLocks/>
            </p:cNvSpPr>
            <p:nvPr/>
          </p:nvSpPr>
          <p:spPr bwMode="auto">
            <a:xfrm>
              <a:off x="3019" y="4066"/>
              <a:ext cx="154" cy="44"/>
            </a:xfrm>
            <a:custGeom>
              <a:avLst/>
              <a:gdLst>
                <a:gd name="T0" fmla="*/ 167 w 307"/>
                <a:gd name="T1" fmla="*/ 0 h 87"/>
                <a:gd name="T2" fmla="*/ 0 w 307"/>
                <a:gd name="T3" fmla="*/ 56 h 87"/>
                <a:gd name="T4" fmla="*/ 213 w 307"/>
                <a:gd name="T5" fmla="*/ 87 h 87"/>
                <a:gd name="T6" fmla="*/ 307 w 307"/>
                <a:gd name="T7" fmla="*/ 19 h 87"/>
                <a:gd name="T8" fmla="*/ 167 w 307"/>
                <a:gd name="T9" fmla="*/ 0 h 87"/>
              </a:gdLst>
              <a:ahLst/>
              <a:cxnLst>
                <a:cxn ang="0">
                  <a:pos x="T0" y="T1"/>
                </a:cxn>
                <a:cxn ang="0">
                  <a:pos x="T2" y="T3"/>
                </a:cxn>
                <a:cxn ang="0">
                  <a:pos x="T4" y="T5"/>
                </a:cxn>
                <a:cxn ang="0">
                  <a:pos x="T6" y="T7"/>
                </a:cxn>
                <a:cxn ang="0">
                  <a:pos x="T8" y="T9"/>
                </a:cxn>
              </a:cxnLst>
              <a:rect l="0" t="0" r="r" b="b"/>
              <a:pathLst>
                <a:path w="307" h="87">
                  <a:moveTo>
                    <a:pt x="167" y="0"/>
                  </a:moveTo>
                  <a:lnTo>
                    <a:pt x="0" y="56"/>
                  </a:lnTo>
                  <a:lnTo>
                    <a:pt x="213" y="87"/>
                  </a:lnTo>
                  <a:lnTo>
                    <a:pt x="307" y="19"/>
                  </a:lnTo>
                  <a:lnTo>
                    <a:pt x="167"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07"/>
            <p:cNvSpPr>
              <a:spLocks/>
            </p:cNvSpPr>
            <p:nvPr/>
          </p:nvSpPr>
          <p:spPr bwMode="auto">
            <a:xfrm>
              <a:off x="2587" y="4057"/>
              <a:ext cx="189" cy="55"/>
            </a:xfrm>
            <a:custGeom>
              <a:avLst/>
              <a:gdLst>
                <a:gd name="T0" fmla="*/ 177 w 379"/>
                <a:gd name="T1" fmla="*/ 0 h 112"/>
                <a:gd name="T2" fmla="*/ 379 w 379"/>
                <a:gd name="T3" fmla="*/ 92 h 112"/>
                <a:gd name="T4" fmla="*/ 118 w 379"/>
                <a:gd name="T5" fmla="*/ 112 h 112"/>
                <a:gd name="T6" fmla="*/ 0 w 379"/>
                <a:gd name="T7" fmla="*/ 11 h 112"/>
                <a:gd name="T8" fmla="*/ 177 w 379"/>
                <a:gd name="T9" fmla="*/ 0 h 112"/>
              </a:gdLst>
              <a:ahLst/>
              <a:cxnLst>
                <a:cxn ang="0">
                  <a:pos x="T0" y="T1"/>
                </a:cxn>
                <a:cxn ang="0">
                  <a:pos x="T2" y="T3"/>
                </a:cxn>
                <a:cxn ang="0">
                  <a:pos x="T4" y="T5"/>
                </a:cxn>
                <a:cxn ang="0">
                  <a:pos x="T6" y="T7"/>
                </a:cxn>
                <a:cxn ang="0">
                  <a:pos x="T8" y="T9"/>
                </a:cxn>
              </a:cxnLst>
              <a:rect l="0" t="0" r="r" b="b"/>
              <a:pathLst>
                <a:path w="379" h="112">
                  <a:moveTo>
                    <a:pt x="177" y="0"/>
                  </a:moveTo>
                  <a:lnTo>
                    <a:pt x="379" y="92"/>
                  </a:lnTo>
                  <a:lnTo>
                    <a:pt x="118" y="112"/>
                  </a:lnTo>
                  <a:lnTo>
                    <a:pt x="0" y="11"/>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08"/>
            <p:cNvSpPr>
              <a:spLocks/>
            </p:cNvSpPr>
            <p:nvPr/>
          </p:nvSpPr>
          <p:spPr bwMode="auto">
            <a:xfrm>
              <a:off x="2603" y="4062"/>
              <a:ext cx="152" cy="42"/>
            </a:xfrm>
            <a:custGeom>
              <a:avLst/>
              <a:gdLst>
                <a:gd name="T0" fmla="*/ 144 w 304"/>
                <a:gd name="T1" fmla="*/ 0 h 85"/>
                <a:gd name="T2" fmla="*/ 304 w 304"/>
                <a:gd name="T3" fmla="*/ 70 h 85"/>
                <a:gd name="T4" fmla="*/ 93 w 304"/>
                <a:gd name="T5" fmla="*/ 85 h 85"/>
                <a:gd name="T6" fmla="*/ 0 w 304"/>
                <a:gd name="T7" fmla="*/ 8 h 85"/>
                <a:gd name="T8" fmla="*/ 144 w 304"/>
                <a:gd name="T9" fmla="*/ 0 h 85"/>
              </a:gdLst>
              <a:ahLst/>
              <a:cxnLst>
                <a:cxn ang="0">
                  <a:pos x="T0" y="T1"/>
                </a:cxn>
                <a:cxn ang="0">
                  <a:pos x="T2" y="T3"/>
                </a:cxn>
                <a:cxn ang="0">
                  <a:pos x="T4" y="T5"/>
                </a:cxn>
                <a:cxn ang="0">
                  <a:pos x="T6" y="T7"/>
                </a:cxn>
                <a:cxn ang="0">
                  <a:pos x="T8" y="T9"/>
                </a:cxn>
              </a:cxnLst>
              <a:rect l="0" t="0" r="r" b="b"/>
              <a:pathLst>
                <a:path w="304" h="85">
                  <a:moveTo>
                    <a:pt x="144" y="0"/>
                  </a:moveTo>
                  <a:lnTo>
                    <a:pt x="304" y="70"/>
                  </a:lnTo>
                  <a:lnTo>
                    <a:pt x="93" y="85"/>
                  </a:lnTo>
                  <a:lnTo>
                    <a:pt x="0" y="8"/>
                  </a:lnTo>
                  <a:lnTo>
                    <a:pt x="144"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9"/>
            <p:cNvSpPr>
              <a:spLocks/>
            </p:cNvSpPr>
            <p:nvPr/>
          </p:nvSpPr>
          <p:spPr bwMode="auto">
            <a:xfrm>
              <a:off x="3087" y="3901"/>
              <a:ext cx="317" cy="190"/>
            </a:xfrm>
            <a:custGeom>
              <a:avLst/>
              <a:gdLst>
                <a:gd name="T0" fmla="*/ 586 w 633"/>
                <a:gd name="T1" fmla="*/ 59 h 380"/>
                <a:gd name="T2" fmla="*/ 569 w 633"/>
                <a:gd name="T3" fmla="*/ 40 h 380"/>
                <a:gd name="T4" fmla="*/ 549 w 633"/>
                <a:gd name="T5" fmla="*/ 25 h 380"/>
                <a:gd name="T6" fmla="*/ 529 w 633"/>
                <a:gd name="T7" fmla="*/ 15 h 380"/>
                <a:gd name="T8" fmla="*/ 517 w 633"/>
                <a:gd name="T9" fmla="*/ 11 h 380"/>
                <a:gd name="T10" fmla="*/ 503 w 633"/>
                <a:gd name="T11" fmla="*/ 8 h 380"/>
                <a:gd name="T12" fmla="*/ 485 w 633"/>
                <a:gd name="T13" fmla="*/ 5 h 380"/>
                <a:gd name="T14" fmla="*/ 469 w 633"/>
                <a:gd name="T15" fmla="*/ 1 h 380"/>
                <a:gd name="T16" fmla="*/ 457 w 633"/>
                <a:gd name="T17" fmla="*/ 0 h 380"/>
                <a:gd name="T18" fmla="*/ 409 w 633"/>
                <a:gd name="T19" fmla="*/ 0 h 380"/>
                <a:gd name="T20" fmla="*/ 343 w 633"/>
                <a:gd name="T21" fmla="*/ 0 h 380"/>
                <a:gd name="T22" fmla="*/ 295 w 633"/>
                <a:gd name="T23" fmla="*/ 0 h 380"/>
                <a:gd name="T24" fmla="*/ 282 w 633"/>
                <a:gd name="T25" fmla="*/ 0 h 380"/>
                <a:gd name="T26" fmla="*/ 266 w 633"/>
                <a:gd name="T27" fmla="*/ 2 h 380"/>
                <a:gd name="T28" fmla="*/ 244 w 633"/>
                <a:gd name="T29" fmla="*/ 7 h 380"/>
                <a:gd name="T30" fmla="*/ 223 w 633"/>
                <a:gd name="T31" fmla="*/ 14 h 380"/>
                <a:gd name="T32" fmla="*/ 207 w 633"/>
                <a:gd name="T33" fmla="*/ 23 h 380"/>
                <a:gd name="T34" fmla="*/ 192 w 633"/>
                <a:gd name="T35" fmla="*/ 33 h 380"/>
                <a:gd name="T36" fmla="*/ 181 w 633"/>
                <a:gd name="T37" fmla="*/ 45 h 380"/>
                <a:gd name="T38" fmla="*/ 174 w 633"/>
                <a:gd name="T39" fmla="*/ 52 h 380"/>
                <a:gd name="T40" fmla="*/ 161 w 633"/>
                <a:gd name="T41" fmla="*/ 69 h 380"/>
                <a:gd name="T42" fmla="*/ 131 w 633"/>
                <a:gd name="T43" fmla="*/ 116 h 380"/>
                <a:gd name="T44" fmla="*/ 98 w 633"/>
                <a:gd name="T45" fmla="*/ 177 h 380"/>
                <a:gd name="T46" fmla="*/ 70 w 633"/>
                <a:gd name="T47" fmla="*/ 239 h 380"/>
                <a:gd name="T48" fmla="*/ 0 w 633"/>
                <a:gd name="T49" fmla="*/ 341 h 380"/>
                <a:gd name="T50" fmla="*/ 83 w 633"/>
                <a:gd name="T51" fmla="*/ 349 h 380"/>
                <a:gd name="T52" fmla="*/ 85 w 633"/>
                <a:gd name="T53" fmla="*/ 364 h 380"/>
                <a:gd name="T54" fmla="*/ 97 w 633"/>
                <a:gd name="T55" fmla="*/ 380 h 380"/>
                <a:gd name="T56" fmla="*/ 106 w 633"/>
                <a:gd name="T57" fmla="*/ 380 h 380"/>
                <a:gd name="T58" fmla="*/ 112 w 633"/>
                <a:gd name="T59" fmla="*/ 375 h 380"/>
                <a:gd name="T60" fmla="*/ 116 w 633"/>
                <a:gd name="T61" fmla="*/ 349 h 380"/>
                <a:gd name="T62" fmla="*/ 128 w 633"/>
                <a:gd name="T63" fmla="*/ 292 h 380"/>
                <a:gd name="T64" fmla="*/ 140 w 633"/>
                <a:gd name="T65" fmla="*/ 290 h 380"/>
                <a:gd name="T66" fmla="*/ 152 w 633"/>
                <a:gd name="T67" fmla="*/ 263 h 380"/>
                <a:gd name="T68" fmla="*/ 176 w 633"/>
                <a:gd name="T69" fmla="*/ 220 h 380"/>
                <a:gd name="T70" fmla="*/ 214 w 633"/>
                <a:gd name="T71" fmla="*/ 176 h 380"/>
                <a:gd name="T72" fmla="*/ 223 w 633"/>
                <a:gd name="T73" fmla="*/ 288 h 380"/>
                <a:gd name="T74" fmla="*/ 530 w 633"/>
                <a:gd name="T75" fmla="*/ 172 h 380"/>
                <a:gd name="T76" fmla="*/ 540 w 633"/>
                <a:gd name="T77" fmla="*/ 210 h 380"/>
                <a:gd name="T78" fmla="*/ 542 w 633"/>
                <a:gd name="T79" fmla="*/ 315 h 380"/>
                <a:gd name="T80" fmla="*/ 629 w 633"/>
                <a:gd name="T81" fmla="*/ 320 h 380"/>
                <a:gd name="T82" fmla="*/ 633 w 633"/>
                <a:gd name="T83" fmla="*/ 274 h 380"/>
                <a:gd name="T84" fmla="*/ 631 w 633"/>
                <a:gd name="T85" fmla="*/ 198 h 380"/>
                <a:gd name="T86" fmla="*/ 613 w 633"/>
                <a:gd name="T87"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3" h="380">
                  <a:moveTo>
                    <a:pt x="593" y="69"/>
                  </a:moveTo>
                  <a:lnTo>
                    <a:pt x="586" y="59"/>
                  </a:lnTo>
                  <a:lnTo>
                    <a:pt x="578" y="48"/>
                  </a:lnTo>
                  <a:lnTo>
                    <a:pt x="569" y="40"/>
                  </a:lnTo>
                  <a:lnTo>
                    <a:pt x="560" y="32"/>
                  </a:lnTo>
                  <a:lnTo>
                    <a:pt x="549" y="25"/>
                  </a:lnTo>
                  <a:lnTo>
                    <a:pt x="539" y="21"/>
                  </a:lnTo>
                  <a:lnTo>
                    <a:pt x="529" y="15"/>
                  </a:lnTo>
                  <a:lnTo>
                    <a:pt x="519" y="11"/>
                  </a:lnTo>
                  <a:lnTo>
                    <a:pt x="517" y="11"/>
                  </a:lnTo>
                  <a:lnTo>
                    <a:pt x="511" y="10"/>
                  </a:lnTo>
                  <a:lnTo>
                    <a:pt x="503" y="8"/>
                  </a:lnTo>
                  <a:lnTo>
                    <a:pt x="494" y="6"/>
                  </a:lnTo>
                  <a:lnTo>
                    <a:pt x="485" y="5"/>
                  </a:lnTo>
                  <a:lnTo>
                    <a:pt x="476" y="2"/>
                  </a:lnTo>
                  <a:lnTo>
                    <a:pt x="469" y="1"/>
                  </a:lnTo>
                  <a:lnTo>
                    <a:pt x="465" y="0"/>
                  </a:lnTo>
                  <a:lnTo>
                    <a:pt x="457" y="0"/>
                  </a:lnTo>
                  <a:lnTo>
                    <a:pt x="438" y="0"/>
                  </a:lnTo>
                  <a:lnTo>
                    <a:pt x="409" y="0"/>
                  </a:lnTo>
                  <a:lnTo>
                    <a:pt x="377" y="0"/>
                  </a:lnTo>
                  <a:lnTo>
                    <a:pt x="343" y="0"/>
                  </a:lnTo>
                  <a:lnTo>
                    <a:pt x="315" y="0"/>
                  </a:lnTo>
                  <a:lnTo>
                    <a:pt x="295" y="0"/>
                  </a:lnTo>
                  <a:lnTo>
                    <a:pt x="287" y="0"/>
                  </a:lnTo>
                  <a:lnTo>
                    <a:pt x="282" y="0"/>
                  </a:lnTo>
                  <a:lnTo>
                    <a:pt x="275" y="1"/>
                  </a:lnTo>
                  <a:lnTo>
                    <a:pt x="266" y="2"/>
                  </a:lnTo>
                  <a:lnTo>
                    <a:pt x="256" y="5"/>
                  </a:lnTo>
                  <a:lnTo>
                    <a:pt x="244" y="7"/>
                  </a:lnTo>
                  <a:lnTo>
                    <a:pt x="234" y="10"/>
                  </a:lnTo>
                  <a:lnTo>
                    <a:pt x="223" y="14"/>
                  </a:lnTo>
                  <a:lnTo>
                    <a:pt x="214" y="18"/>
                  </a:lnTo>
                  <a:lnTo>
                    <a:pt x="207" y="23"/>
                  </a:lnTo>
                  <a:lnTo>
                    <a:pt x="199" y="28"/>
                  </a:lnTo>
                  <a:lnTo>
                    <a:pt x="192" y="33"/>
                  </a:lnTo>
                  <a:lnTo>
                    <a:pt x="186" y="39"/>
                  </a:lnTo>
                  <a:lnTo>
                    <a:pt x="181" y="45"/>
                  </a:lnTo>
                  <a:lnTo>
                    <a:pt x="176" y="50"/>
                  </a:lnTo>
                  <a:lnTo>
                    <a:pt x="174" y="52"/>
                  </a:lnTo>
                  <a:lnTo>
                    <a:pt x="173" y="53"/>
                  </a:lnTo>
                  <a:lnTo>
                    <a:pt x="161" y="69"/>
                  </a:lnTo>
                  <a:lnTo>
                    <a:pt x="147" y="91"/>
                  </a:lnTo>
                  <a:lnTo>
                    <a:pt x="131" y="116"/>
                  </a:lnTo>
                  <a:lnTo>
                    <a:pt x="114" y="146"/>
                  </a:lnTo>
                  <a:lnTo>
                    <a:pt x="98" y="177"/>
                  </a:lnTo>
                  <a:lnTo>
                    <a:pt x="83" y="209"/>
                  </a:lnTo>
                  <a:lnTo>
                    <a:pt x="70" y="239"/>
                  </a:lnTo>
                  <a:lnTo>
                    <a:pt x="61" y="265"/>
                  </a:lnTo>
                  <a:lnTo>
                    <a:pt x="0" y="341"/>
                  </a:lnTo>
                  <a:lnTo>
                    <a:pt x="51" y="377"/>
                  </a:lnTo>
                  <a:lnTo>
                    <a:pt x="83" y="349"/>
                  </a:lnTo>
                  <a:lnTo>
                    <a:pt x="83" y="354"/>
                  </a:lnTo>
                  <a:lnTo>
                    <a:pt x="85" y="364"/>
                  </a:lnTo>
                  <a:lnTo>
                    <a:pt x="89" y="375"/>
                  </a:lnTo>
                  <a:lnTo>
                    <a:pt x="97" y="380"/>
                  </a:lnTo>
                  <a:lnTo>
                    <a:pt x="101" y="380"/>
                  </a:lnTo>
                  <a:lnTo>
                    <a:pt x="106" y="380"/>
                  </a:lnTo>
                  <a:lnTo>
                    <a:pt x="109" y="378"/>
                  </a:lnTo>
                  <a:lnTo>
                    <a:pt x="112" y="375"/>
                  </a:lnTo>
                  <a:lnTo>
                    <a:pt x="113" y="368"/>
                  </a:lnTo>
                  <a:lnTo>
                    <a:pt x="116" y="349"/>
                  </a:lnTo>
                  <a:lnTo>
                    <a:pt x="122" y="323"/>
                  </a:lnTo>
                  <a:lnTo>
                    <a:pt x="128" y="292"/>
                  </a:lnTo>
                  <a:lnTo>
                    <a:pt x="139" y="294"/>
                  </a:lnTo>
                  <a:lnTo>
                    <a:pt x="140" y="290"/>
                  </a:lnTo>
                  <a:lnTo>
                    <a:pt x="145" y="279"/>
                  </a:lnTo>
                  <a:lnTo>
                    <a:pt x="152" y="263"/>
                  </a:lnTo>
                  <a:lnTo>
                    <a:pt x="162" y="243"/>
                  </a:lnTo>
                  <a:lnTo>
                    <a:pt x="176" y="220"/>
                  </a:lnTo>
                  <a:lnTo>
                    <a:pt x="193" y="198"/>
                  </a:lnTo>
                  <a:lnTo>
                    <a:pt x="214" y="176"/>
                  </a:lnTo>
                  <a:lnTo>
                    <a:pt x="239" y="158"/>
                  </a:lnTo>
                  <a:lnTo>
                    <a:pt x="223" y="288"/>
                  </a:lnTo>
                  <a:lnTo>
                    <a:pt x="526" y="313"/>
                  </a:lnTo>
                  <a:lnTo>
                    <a:pt x="530" y="172"/>
                  </a:lnTo>
                  <a:lnTo>
                    <a:pt x="533" y="182"/>
                  </a:lnTo>
                  <a:lnTo>
                    <a:pt x="540" y="210"/>
                  </a:lnTo>
                  <a:lnTo>
                    <a:pt x="546" y="256"/>
                  </a:lnTo>
                  <a:lnTo>
                    <a:pt x="542" y="315"/>
                  </a:lnTo>
                  <a:lnTo>
                    <a:pt x="628" y="327"/>
                  </a:lnTo>
                  <a:lnTo>
                    <a:pt x="629" y="320"/>
                  </a:lnTo>
                  <a:lnTo>
                    <a:pt x="631" y="302"/>
                  </a:lnTo>
                  <a:lnTo>
                    <a:pt x="633" y="274"/>
                  </a:lnTo>
                  <a:lnTo>
                    <a:pt x="633" y="239"/>
                  </a:lnTo>
                  <a:lnTo>
                    <a:pt x="631" y="198"/>
                  </a:lnTo>
                  <a:lnTo>
                    <a:pt x="624" y="156"/>
                  </a:lnTo>
                  <a:lnTo>
                    <a:pt x="613" y="112"/>
                  </a:lnTo>
                  <a:lnTo>
                    <a:pt x="593"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0"/>
            <p:cNvSpPr>
              <a:spLocks/>
            </p:cNvSpPr>
            <p:nvPr/>
          </p:nvSpPr>
          <p:spPr bwMode="auto">
            <a:xfrm>
              <a:off x="3097" y="4040"/>
              <a:ext cx="48" cy="42"/>
            </a:xfrm>
            <a:custGeom>
              <a:avLst/>
              <a:gdLst>
                <a:gd name="T0" fmla="*/ 94 w 94"/>
                <a:gd name="T1" fmla="*/ 10 h 84"/>
                <a:gd name="T2" fmla="*/ 92 w 94"/>
                <a:gd name="T3" fmla="*/ 29 h 84"/>
                <a:gd name="T4" fmla="*/ 88 w 94"/>
                <a:gd name="T5" fmla="*/ 54 h 84"/>
                <a:gd name="T6" fmla="*/ 82 w 94"/>
                <a:gd name="T7" fmla="*/ 75 h 84"/>
                <a:gd name="T8" fmla="*/ 78 w 94"/>
                <a:gd name="T9" fmla="*/ 84 h 84"/>
                <a:gd name="T10" fmla="*/ 73 w 94"/>
                <a:gd name="T11" fmla="*/ 78 h 84"/>
                <a:gd name="T12" fmla="*/ 71 w 94"/>
                <a:gd name="T13" fmla="*/ 65 h 84"/>
                <a:gd name="T14" fmla="*/ 69 w 94"/>
                <a:gd name="T15" fmla="*/ 53 h 84"/>
                <a:gd name="T16" fmla="*/ 68 w 94"/>
                <a:gd name="T17" fmla="*/ 47 h 84"/>
                <a:gd name="T18" fmla="*/ 28 w 94"/>
                <a:gd name="T19" fmla="*/ 78 h 84"/>
                <a:gd name="T20" fmla="*/ 0 w 94"/>
                <a:gd name="T21" fmla="*/ 57 h 84"/>
                <a:gd name="T22" fmla="*/ 49 w 94"/>
                <a:gd name="T23" fmla="*/ 0 h 84"/>
                <a:gd name="T24" fmla="*/ 94 w 94"/>
                <a:gd name="T25"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94" y="10"/>
                  </a:moveTo>
                  <a:lnTo>
                    <a:pt x="92" y="29"/>
                  </a:lnTo>
                  <a:lnTo>
                    <a:pt x="88" y="54"/>
                  </a:lnTo>
                  <a:lnTo>
                    <a:pt x="82" y="75"/>
                  </a:lnTo>
                  <a:lnTo>
                    <a:pt x="78" y="84"/>
                  </a:lnTo>
                  <a:lnTo>
                    <a:pt x="73" y="78"/>
                  </a:lnTo>
                  <a:lnTo>
                    <a:pt x="71" y="65"/>
                  </a:lnTo>
                  <a:lnTo>
                    <a:pt x="69" y="53"/>
                  </a:lnTo>
                  <a:lnTo>
                    <a:pt x="68" y="47"/>
                  </a:lnTo>
                  <a:lnTo>
                    <a:pt x="28" y="78"/>
                  </a:lnTo>
                  <a:lnTo>
                    <a:pt x="0" y="57"/>
                  </a:lnTo>
                  <a:lnTo>
                    <a:pt x="49" y="0"/>
                  </a:lnTo>
                  <a:lnTo>
                    <a:pt x="94" y="10"/>
                  </a:lnTo>
                  <a:close/>
                </a:path>
              </a:pathLst>
            </a:custGeom>
            <a:solidFill>
              <a:srgbClr val="AFA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11"/>
            <p:cNvSpPr>
              <a:spLocks/>
            </p:cNvSpPr>
            <p:nvPr/>
          </p:nvSpPr>
          <p:spPr bwMode="auto">
            <a:xfrm>
              <a:off x="3126" y="3911"/>
              <a:ext cx="269" cy="148"/>
            </a:xfrm>
            <a:custGeom>
              <a:avLst/>
              <a:gdLst>
                <a:gd name="T0" fmla="*/ 135 w 539"/>
                <a:gd name="T1" fmla="*/ 18 h 297"/>
                <a:gd name="T2" fmla="*/ 139 w 539"/>
                <a:gd name="T3" fmla="*/ 16 h 297"/>
                <a:gd name="T4" fmla="*/ 145 w 539"/>
                <a:gd name="T5" fmla="*/ 12 h 297"/>
                <a:gd name="T6" fmla="*/ 152 w 539"/>
                <a:gd name="T7" fmla="*/ 10 h 297"/>
                <a:gd name="T8" fmla="*/ 160 w 539"/>
                <a:gd name="T9" fmla="*/ 8 h 297"/>
                <a:gd name="T10" fmla="*/ 169 w 539"/>
                <a:gd name="T11" fmla="*/ 5 h 297"/>
                <a:gd name="T12" fmla="*/ 177 w 539"/>
                <a:gd name="T13" fmla="*/ 3 h 297"/>
                <a:gd name="T14" fmla="*/ 185 w 539"/>
                <a:gd name="T15" fmla="*/ 1 h 297"/>
                <a:gd name="T16" fmla="*/ 192 w 539"/>
                <a:gd name="T17" fmla="*/ 0 h 297"/>
                <a:gd name="T18" fmla="*/ 236 w 539"/>
                <a:gd name="T19" fmla="*/ 0 h 297"/>
                <a:gd name="T20" fmla="*/ 288 w 539"/>
                <a:gd name="T21" fmla="*/ 140 h 297"/>
                <a:gd name="T22" fmla="*/ 366 w 539"/>
                <a:gd name="T23" fmla="*/ 0 h 297"/>
                <a:gd name="T24" fmla="*/ 406 w 539"/>
                <a:gd name="T25" fmla="*/ 0 h 297"/>
                <a:gd name="T26" fmla="*/ 418 w 539"/>
                <a:gd name="T27" fmla="*/ 2 h 297"/>
                <a:gd name="T28" fmla="*/ 430 w 539"/>
                <a:gd name="T29" fmla="*/ 5 h 297"/>
                <a:gd name="T30" fmla="*/ 442 w 539"/>
                <a:gd name="T31" fmla="*/ 10 h 297"/>
                <a:gd name="T32" fmla="*/ 454 w 539"/>
                <a:gd name="T33" fmla="*/ 15 h 297"/>
                <a:gd name="T34" fmla="*/ 465 w 539"/>
                <a:gd name="T35" fmla="*/ 21 h 297"/>
                <a:gd name="T36" fmla="*/ 477 w 539"/>
                <a:gd name="T37" fmla="*/ 28 h 297"/>
                <a:gd name="T38" fmla="*/ 486 w 539"/>
                <a:gd name="T39" fmla="*/ 38 h 297"/>
                <a:gd name="T40" fmla="*/ 495 w 539"/>
                <a:gd name="T41" fmla="*/ 48 h 297"/>
                <a:gd name="T42" fmla="*/ 516 w 539"/>
                <a:gd name="T43" fmla="*/ 87 h 297"/>
                <a:gd name="T44" fmla="*/ 530 w 539"/>
                <a:gd name="T45" fmla="*/ 129 h 297"/>
                <a:gd name="T46" fmla="*/ 537 w 539"/>
                <a:gd name="T47" fmla="*/ 170 h 297"/>
                <a:gd name="T48" fmla="*/ 539 w 539"/>
                <a:gd name="T49" fmla="*/ 209 h 297"/>
                <a:gd name="T50" fmla="*/ 538 w 539"/>
                <a:gd name="T51" fmla="*/ 244 h 297"/>
                <a:gd name="T52" fmla="*/ 535 w 539"/>
                <a:gd name="T53" fmla="*/ 272 h 297"/>
                <a:gd name="T54" fmla="*/ 532 w 539"/>
                <a:gd name="T55" fmla="*/ 290 h 297"/>
                <a:gd name="T56" fmla="*/ 531 w 539"/>
                <a:gd name="T57" fmla="*/ 297 h 297"/>
                <a:gd name="T58" fmla="*/ 483 w 539"/>
                <a:gd name="T59" fmla="*/ 289 h 297"/>
                <a:gd name="T60" fmla="*/ 483 w 539"/>
                <a:gd name="T61" fmla="*/ 235 h 297"/>
                <a:gd name="T62" fmla="*/ 478 w 539"/>
                <a:gd name="T63" fmla="*/ 193 h 297"/>
                <a:gd name="T64" fmla="*/ 471 w 539"/>
                <a:gd name="T65" fmla="*/ 163 h 297"/>
                <a:gd name="T66" fmla="*/ 463 w 539"/>
                <a:gd name="T67" fmla="*/ 142 h 297"/>
                <a:gd name="T68" fmla="*/ 454 w 539"/>
                <a:gd name="T69" fmla="*/ 130 h 297"/>
                <a:gd name="T70" fmla="*/ 447 w 539"/>
                <a:gd name="T71" fmla="*/ 123 h 297"/>
                <a:gd name="T72" fmla="*/ 441 w 539"/>
                <a:gd name="T73" fmla="*/ 119 h 297"/>
                <a:gd name="T74" fmla="*/ 439 w 539"/>
                <a:gd name="T75" fmla="*/ 119 h 297"/>
                <a:gd name="T76" fmla="*/ 433 w 539"/>
                <a:gd name="T77" fmla="*/ 284 h 297"/>
                <a:gd name="T78" fmla="*/ 164 w 539"/>
                <a:gd name="T79" fmla="*/ 261 h 297"/>
                <a:gd name="T80" fmla="*/ 177 w 539"/>
                <a:gd name="T81" fmla="*/ 115 h 297"/>
                <a:gd name="T82" fmla="*/ 174 w 539"/>
                <a:gd name="T83" fmla="*/ 116 h 297"/>
                <a:gd name="T84" fmla="*/ 164 w 539"/>
                <a:gd name="T85" fmla="*/ 121 h 297"/>
                <a:gd name="T86" fmla="*/ 149 w 539"/>
                <a:gd name="T87" fmla="*/ 127 h 297"/>
                <a:gd name="T88" fmla="*/ 130 w 539"/>
                <a:gd name="T89" fmla="*/ 140 h 297"/>
                <a:gd name="T90" fmla="*/ 109 w 539"/>
                <a:gd name="T91" fmla="*/ 159 h 297"/>
                <a:gd name="T92" fmla="*/ 89 w 539"/>
                <a:gd name="T93" fmla="*/ 183 h 297"/>
                <a:gd name="T94" fmla="*/ 70 w 539"/>
                <a:gd name="T95" fmla="*/ 214 h 297"/>
                <a:gd name="T96" fmla="*/ 54 w 539"/>
                <a:gd name="T97" fmla="*/ 253 h 297"/>
                <a:gd name="T98" fmla="*/ 0 w 539"/>
                <a:gd name="T99" fmla="*/ 243 h 297"/>
                <a:gd name="T100" fmla="*/ 24 w 539"/>
                <a:gd name="T101" fmla="*/ 184 h 297"/>
                <a:gd name="T102" fmla="*/ 47 w 539"/>
                <a:gd name="T103" fmla="*/ 136 h 297"/>
                <a:gd name="T104" fmla="*/ 70 w 539"/>
                <a:gd name="T105" fmla="*/ 96 h 297"/>
                <a:gd name="T106" fmla="*/ 91 w 539"/>
                <a:gd name="T107" fmla="*/ 66 h 297"/>
                <a:gd name="T108" fmla="*/ 108 w 539"/>
                <a:gd name="T109" fmla="*/ 43 h 297"/>
                <a:gd name="T110" fmla="*/ 122 w 539"/>
                <a:gd name="T111" fmla="*/ 30 h 297"/>
                <a:gd name="T112" fmla="*/ 131 w 539"/>
                <a:gd name="T113" fmla="*/ 20 h 297"/>
                <a:gd name="T114" fmla="*/ 135 w 539"/>
                <a:gd name="T115" fmla="*/ 18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9" h="297">
                  <a:moveTo>
                    <a:pt x="135" y="18"/>
                  </a:moveTo>
                  <a:lnTo>
                    <a:pt x="139" y="16"/>
                  </a:lnTo>
                  <a:lnTo>
                    <a:pt x="145" y="12"/>
                  </a:lnTo>
                  <a:lnTo>
                    <a:pt x="152" y="10"/>
                  </a:lnTo>
                  <a:lnTo>
                    <a:pt x="160" y="8"/>
                  </a:lnTo>
                  <a:lnTo>
                    <a:pt x="169" y="5"/>
                  </a:lnTo>
                  <a:lnTo>
                    <a:pt x="177" y="3"/>
                  </a:lnTo>
                  <a:lnTo>
                    <a:pt x="185" y="1"/>
                  </a:lnTo>
                  <a:lnTo>
                    <a:pt x="192" y="0"/>
                  </a:lnTo>
                  <a:lnTo>
                    <a:pt x="236" y="0"/>
                  </a:lnTo>
                  <a:lnTo>
                    <a:pt x="288" y="140"/>
                  </a:lnTo>
                  <a:lnTo>
                    <a:pt x="366" y="0"/>
                  </a:lnTo>
                  <a:lnTo>
                    <a:pt x="406" y="0"/>
                  </a:lnTo>
                  <a:lnTo>
                    <a:pt x="418" y="2"/>
                  </a:lnTo>
                  <a:lnTo>
                    <a:pt x="430" y="5"/>
                  </a:lnTo>
                  <a:lnTo>
                    <a:pt x="442" y="10"/>
                  </a:lnTo>
                  <a:lnTo>
                    <a:pt x="454" y="15"/>
                  </a:lnTo>
                  <a:lnTo>
                    <a:pt x="465" y="21"/>
                  </a:lnTo>
                  <a:lnTo>
                    <a:pt x="477" y="28"/>
                  </a:lnTo>
                  <a:lnTo>
                    <a:pt x="486" y="38"/>
                  </a:lnTo>
                  <a:lnTo>
                    <a:pt x="495" y="48"/>
                  </a:lnTo>
                  <a:lnTo>
                    <a:pt x="516" y="87"/>
                  </a:lnTo>
                  <a:lnTo>
                    <a:pt x="530" y="129"/>
                  </a:lnTo>
                  <a:lnTo>
                    <a:pt x="537" y="170"/>
                  </a:lnTo>
                  <a:lnTo>
                    <a:pt x="539" y="209"/>
                  </a:lnTo>
                  <a:lnTo>
                    <a:pt x="538" y="244"/>
                  </a:lnTo>
                  <a:lnTo>
                    <a:pt x="535" y="272"/>
                  </a:lnTo>
                  <a:lnTo>
                    <a:pt x="532" y="290"/>
                  </a:lnTo>
                  <a:lnTo>
                    <a:pt x="531" y="297"/>
                  </a:lnTo>
                  <a:lnTo>
                    <a:pt x="483" y="289"/>
                  </a:lnTo>
                  <a:lnTo>
                    <a:pt x="483" y="235"/>
                  </a:lnTo>
                  <a:lnTo>
                    <a:pt x="478" y="193"/>
                  </a:lnTo>
                  <a:lnTo>
                    <a:pt x="471" y="163"/>
                  </a:lnTo>
                  <a:lnTo>
                    <a:pt x="463" y="142"/>
                  </a:lnTo>
                  <a:lnTo>
                    <a:pt x="454" y="130"/>
                  </a:lnTo>
                  <a:lnTo>
                    <a:pt x="447" y="123"/>
                  </a:lnTo>
                  <a:lnTo>
                    <a:pt x="441" y="119"/>
                  </a:lnTo>
                  <a:lnTo>
                    <a:pt x="439" y="119"/>
                  </a:lnTo>
                  <a:lnTo>
                    <a:pt x="433" y="284"/>
                  </a:lnTo>
                  <a:lnTo>
                    <a:pt x="164" y="261"/>
                  </a:lnTo>
                  <a:lnTo>
                    <a:pt x="177" y="115"/>
                  </a:lnTo>
                  <a:lnTo>
                    <a:pt x="174" y="116"/>
                  </a:lnTo>
                  <a:lnTo>
                    <a:pt x="164" y="121"/>
                  </a:lnTo>
                  <a:lnTo>
                    <a:pt x="149" y="127"/>
                  </a:lnTo>
                  <a:lnTo>
                    <a:pt x="130" y="140"/>
                  </a:lnTo>
                  <a:lnTo>
                    <a:pt x="109" y="159"/>
                  </a:lnTo>
                  <a:lnTo>
                    <a:pt x="89" y="183"/>
                  </a:lnTo>
                  <a:lnTo>
                    <a:pt x="70" y="214"/>
                  </a:lnTo>
                  <a:lnTo>
                    <a:pt x="54" y="253"/>
                  </a:lnTo>
                  <a:lnTo>
                    <a:pt x="0" y="243"/>
                  </a:lnTo>
                  <a:lnTo>
                    <a:pt x="24" y="184"/>
                  </a:lnTo>
                  <a:lnTo>
                    <a:pt x="47" y="136"/>
                  </a:lnTo>
                  <a:lnTo>
                    <a:pt x="70" y="96"/>
                  </a:lnTo>
                  <a:lnTo>
                    <a:pt x="91" y="66"/>
                  </a:lnTo>
                  <a:lnTo>
                    <a:pt x="108" y="43"/>
                  </a:lnTo>
                  <a:lnTo>
                    <a:pt x="122" y="30"/>
                  </a:lnTo>
                  <a:lnTo>
                    <a:pt x="131" y="20"/>
                  </a:lnTo>
                  <a:lnTo>
                    <a:pt x="135" y="1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12"/>
            <p:cNvSpPr>
              <a:spLocks/>
            </p:cNvSpPr>
            <p:nvPr/>
          </p:nvSpPr>
          <p:spPr bwMode="auto">
            <a:xfrm>
              <a:off x="3223" y="3906"/>
              <a:ext cx="107" cy="74"/>
            </a:xfrm>
            <a:custGeom>
              <a:avLst/>
              <a:gdLst>
                <a:gd name="T0" fmla="*/ 184 w 213"/>
                <a:gd name="T1" fmla="*/ 50 h 149"/>
                <a:gd name="T2" fmla="*/ 213 w 213"/>
                <a:gd name="T3" fmla="*/ 30 h 149"/>
                <a:gd name="T4" fmla="*/ 190 w 213"/>
                <a:gd name="T5" fmla="*/ 2 h 149"/>
                <a:gd name="T6" fmla="*/ 176 w 213"/>
                <a:gd name="T7" fmla="*/ 4 h 149"/>
                <a:gd name="T8" fmla="*/ 195 w 213"/>
                <a:gd name="T9" fmla="*/ 28 h 149"/>
                <a:gd name="T10" fmla="*/ 168 w 213"/>
                <a:gd name="T11" fmla="*/ 47 h 149"/>
                <a:gd name="T12" fmla="*/ 170 w 213"/>
                <a:gd name="T13" fmla="*/ 51 h 149"/>
                <a:gd name="T14" fmla="*/ 177 w 213"/>
                <a:gd name="T15" fmla="*/ 58 h 149"/>
                <a:gd name="T16" fmla="*/ 183 w 213"/>
                <a:gd name="T17" fmla="*/ 65 h 149"/>
                <a:gd name="T18" fmla="*/ 185 w 213"/>
                <a:gd name="T19" fmla="*/ 68 h 149"/>
                <a:gd name="T20" fmla="*/ 94 w 213"/>
                <a:gd name="T21" fmla="*/ 134 h 149"/>
                <a:gd name="T22" fmla="*/ 25 w 213"/>
                <a:gd name="T23" fmla="*/ 66 h 149"/>
                <a:gd name="T24" fmla="*/ 40 w 213"/>
                <a:gd name="T25" fmla="*/ 46 h 149"/>
                <a:gd name="T26" fmla="*/ 15 w 213"/>
                <a:gd name="T27" fmla="*/ 28 h 149"/>
                <a:gd name="T28" fmla="*/ 30 w 213"/>
                <a:gd name="T29" fmla="*/ 0 h 149"/>
                <a:gd name="T30" fmla="*/ 17 w 213"/>
                <a:gd name="T31" fmla="*/ 1 h 149"/>
                <a:gd name="T32" fmla="*/ 0 w 213"/>
                <a:gd name="T33" fmla="*/ 30 h 149"/>
                <a:gd name="T34" fmla="*/ 24 w 213"/>
                <a:gd name="T35" fmla="*/ 49 h 149"/>
                <a:gd name="T36" fmla="*/ 6 w 213"/>
                <a:gd name="T37" fmla="*/ 69 h 149"/>
                <a:gd name="T38" fmla="*/ 92 w 213"/>
                <a:gd name="T39" fmla="*/ 149 h 149"/>
                <a:gd name="T40" fmla="*/ 206 w 213"/>
                <a:gd name="T41" fmla="*/ 73 h 149"/>
                <a:gd name="T42" fmla="*/ 184 w 213"/>
                <a:gd name="T43" fmla="*/ 5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149">
                  <a:moveTo>
                    <a:pt x="184" y="50"/>
                  </a:moveTo>
                  <a:lnTo>
                    <a:pt x="213" y="30"/>
                  </a:lnTo>
                  <a:lnTo>
                    <a:pt x="190" y="2"/>
                  </a:lnTo>
                  <a:lnTo>
                    <a:pt x="176" y="4"/>
                  </a:lnTo>
                  <a:lnTo>
                    <a:pt x="195" y="28"/>
                  </a:lnTo>
                  <a:lnTo>
                    <a:pt x="168" y="47"/>
                  </a:lnTo>
                  <a:lnTo>
                    <a:pt x="170" y="51"/>
                  </a:lnTo>
                  <a:lnTo>
                    <a:pt x="177" y="58"/>
                  </a:lnTo>
                  <a:lnTo>
                    <a:pt x="183" y="65"/>
                  </a:lnTo>
                  <a:lnTo>
                    <a:pt x="185" y="68"/>
                  </a:lnTo>
                  <a:lnTo>
                    <a:pt x="94" y="134"/>
                  </a:lnTo>
                  <a:lnTo>
                    <a:pt x="25" y="66"/>
                  </a:lnTo>
                  <a:lnTo>
                    <a:pt x="40" y="46"/>
                  </a:lnTo>
                  <a:lnTo>
                    <a:pt x="15" y="28"/>
                  </a:lnTo>
                  <a:lnTo>
                    <a:pt x="30" y="0"/>
                  </a:lnTo>
                  <a:lnTo>
                    <a:pt x="17" y="1"/>
                  </a:lnTo>
                  <a:lnTo>
                    <a:pt x="0" y="30"/>
                  </a:lnTo>
                  <a:lnTo>
                    <a:pt x="24" y="49"/>
                  </a:lnTo>
                  <a:lnTo>
                    <a:pt x="6" y="69"/>
                  </a:lnTo>
                  <a:lnTo>
                    <a:pt x="92" y="149"/>
                  </a:lnTo>
                  <a:lnTo>
                    <a:pt x="206" y="73"/>
                  </a:lnTo>
                  <a:lnTo>
                    <a:pt x="184"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13"/>
            <p:cNvSpPr>
              <a:spLocks/>
            </p:cNvSpPr>
            <p:nvPr/>
          </p:nvSpPr>
          <p:spPr bwMode="auto">
            <a:xfrm>
              <a:off x="3251" y="3910"/>
              <a:ext cx="50" cy="57"/>
            </a:xfrm>
            <a:custGeom>
              <a:avLst/>
              <a:gdLst>
                <a:gd name="T0" fmla="*/ 0 w 99"/>
                <a:gd name="T1" fmla="*/ 0 h 114"/>
                <a:gd name="T2" fmla="*/ 99 w 99"/>
                <a:gd name="T3" fmla="*/ 0 h 114"/>
                <a:gd name="T4" fmla="*/ 40 w 99"/>
                <a:gd name="T5" fmla="*/ 114 h 114"/>
                <a:gd name="T6" fmla="*/ 0 w 99"/>
                <a:gd name="T7" fmla="*/ 0 h 114"/>
              </a:gdLst>
              <a:ahLst/>
              <a:cxnLst>
                <a:cxn ang="0">
                  <a:pos x="T0" y="T1"/>
                </a:cxn>
                <a:cxn ang="0">
                  <a:pos x="T2" y="T3"/>
                </a:cxn>
                <a:cxn ang="0">
                  <a:pos x="T4" y="T5"/>
                </a:cxn>
                <a:cxn ang="0">
                  <a:pos x="T6" y="T7"/>
                </a:cxn>
              </a:cxnLst>
              <a:rect l="0" t="0" r="r" b="b"/>
              <a:pathLst>
                <a:path w="99" h="114">
                  <a:moveTo>
                    <a:pt x="0" y="0"/>
                  </a:moveTo>
                  <a:lnTo>
                    <a:pt x="99" y="0"/>
                  </a:lnTo>
                  <a:lnTo>
                    <a:pt x="40" y="1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14"/>
            <p:cNvSpPr>
              <a:spLocks/>
            </p:cNvSpPr>
            <p:nvPr/>
          </p:nvSpPr>
          <p:spPr bwMode="auto">
            <a:xfrm>
              <a:off x="3263" y="3905"/>
              <a:ext cx="23" cy="67"/>
            </a:xfrm>
            <a:custGeom>
              <a:avLst/>
              <a:gdLst>
                <a:gd name="T0" fmla="*/ 19 w 47"/>
                <a:gd name="T1" fmla="*/ 134 h 134"/>
                <a:gd name="T2" fmla="*/ 47 w 47"/>
                <a:gd name="T3" fmla="*/ 77 h 134"/>
                <a:gd name="T4" fmla="*/ 31 w 47"/>
                <a:gd name="T5" fmla="*/ 29 h 134"/>
                <a:gd name="T6" fmla="*/ 35 w 47"/>
                <a:gd name="T7" fmla="*/ 27 h 134"/>
                <a:gd name="T8" fmla="*/ 37 w 47"/>
                <a:gd name="T9" fmla="*/ 23 h 134"/>
                <a:gd name="T10" fmla="*/ 38 w 47"/>
                <a:gd name="T11" fmla="*/ 20 h 134"/>
                <a:gd name="T12" fmla="*/ 38 w 47"/>
                <a:gd name="T13" fmla="*/ 16 h 134"/>
                <a:gd name="T14" fmla="*/ 37 w 47"/>
                <a:gd name="T15" fmla="*/ 9 h 134"/>
                <a:gd name="T16" fmla="*/ 34 w 47"/>
                <a:gd name="T17" fmla="*/ 5 h 134"/>
                <a:gd name="T18" fmla="*/ 29 w 47"/>
                <a:gd name="T19" fmla="*/ 1 h 134"/>
                <a:gd name="T20" fmla="*/ 23 w 47"/>
                <a:gd name="T21" fmla="*/ 0 h 134"/>
                <a:gd name="T22" fmla="*/ 16 w 47"/>
                <a:gd name="T23" fmla="*/ 1 h 134"/>
                <a:gd name="T24" fmla="*/ 12 w 47"/>
                <a:gd name="T25" fmla="*/ 5 h 134"/>
                <a:gd name="T26" fmla="*/ 8 w 47"/>
                <a:gd name="T27" fmla="*/ 9 h 134"/>
                <a:gd name="T28" fmla="*/ 7 w 47"/>
                <a:gd name="T29" fmla="*/ 16 h 134"/>
                <a:gd name="T30" fmla="*/ 8 w 47"/>
                <a:gd name="T31" fmla="*/ 21 h 134"/>
                <a:gd name="T32" fmla="*/ 9 w 47"/>
                <a:gd name="T33" fmla="*/ 24 h 134"/>
                <a:gd name="T34" fmla="*/ 12 w 47"/>
                <a:gd name="T35" fmla="*/ 27 h 134"/>
                <a:gd name="T36" fmla="*/ 15 w 47"/>
                <a:gd name="T37" fmla="*/ 29 h 134"/>
                <a:gd name="T38" fmla="*/ 0 w 47"/>
                <a:gd name="T39" fmla="*/ 76 h 134"/>
                <a:gd name="T40" fmla="*/ 19 w 47"/>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34">
                  <a:moveTo>
                    <a:pt x="19" y="134"/>
                  </a:moveTo>
                  <a:lnTo>
                    <a:pt x="47" y="77"/>
                  </a:lnTo>
                  <a:lnTo>
                    <a:pt x="31" y="29"/>
                  </a:lnTo>
                  <a:lnTo>
                    <a:pt x="35" y="27"/>
                  </a:lnTo>
                  <a:lnTo>
                    <a:pt x="37" y="23"/>
                  </a:lnTo>
                  <a:lnTo>
                    <a:pt x="38" y="20"/>
                  </a:lnTo>
                  <a:lnTo>
                    <a:pt x="38" y="16"/>
                  </a:lnTo>
                  <a:lnTo>
                    <a:pt x="37" y="9"/>
                  </a:lnTo>
                  <a:lnTo>
                    <a:pt x="34" y="5"/>
                  </a:lnTo>
                  <a:lnTo>
                    <a:pt x="29" y="1"/>
                  </a:lnTo>
                  <a:lnTo>
                    <a:pt x="23" y="0"/>
                  </a:lnTo>
                  <a:lnTo>
                    <a:pt x="16" y="1"/>
                  </a:lnTo>
                  <a:lnTo>
                    <a:pt x="12" y="5"/>
                  </a:lnTo>
                  <a:lnTo>
                    <a:pt x="8" y="9"/>
                  </a:lnTo>
                  <a:lnTo>
                    <a:pt x="7" y="16"/>
                  </a:lnTo>
                  <a:lnTo>
                    <a:pt x="8" y="21"/>
                  </a:lnTo>
                  <a:lnTo>
                    <a:pt x="9" y="24"/>
                  </a:lnTo>
                  <a:lnTo>
                    <a:pt x="12" y="27"/>
                  </a:lnTo>
                  <a:lnTo>
                    <a:pt x="15" y="29"/>
                  </a:lnTo>
                  <a:lnTo>
                    <a:pt x="0" y="76"/>
                  </a:lnTo>
                  <a:lnTo>
                    <a:pt x="19"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15"/>
            <p:cNvSpPr>
              <a:spLocks/>
            </p:cNvSpPr>
            <p:nvPr/>
          </p:nvSpPr>
          <p:spPr bwMode="auto">
            <a:xfrm>
              <a:off x="3263" y="3993"/>
              <a:ext cx="13" cy="13"/>
            </a:xfrm>
            <a:custGeom>
              <a:avLst/>
              <a:gdLst>
                <a:gd name="T0" fmla="*/ 13 w 27"/>
                <a:gd name="T1" fmla="*/ 26 h 26"/>
                <a:gd name="T2" fmla="*/ 8 w 27"/>
                <a:gd name="T3" fmla="*/ 25 h 26"/>
                <a:gd name="T4" fmla="*/ 4 w 27"/>
                <a:gd name="T5" fmla="*/ 22 h 26"/>
                <a:gd name="T6" fmla="*/ 1 w 27"/>
                <a:gd name="T7" fmla="*/ 18 h 26"/>
                <a:gd name="T8" fmla="*/ 0 w 27"/>
                <a:gd name="T9" fmla="*/ 13 h 26"/>
                <a:gd name="T10" fmla="*/ 1 w 27"/>
                <a:gd name="T11" fmla="*/ 8 h 26"/>
                <a:gd name="T12" fmla="*/ 4 w 27"/>
                <a:gd name="T13" fmla="*/ 4 h 26"/>
                <a:gd name="T14" fmla="*/ 8 w 27"/>
                <a:gd name="T15" fmla="*/ 2 h 26"/>
                <a:gd name="T16" fmla="*/ 13 w 27"/>
                <a:gd name="T17" fmla="*/ 0 h 26"/>
                <a:gd name="T18" fmla="*/ 19 w 27"/>
                <a:gd name="T19" fmla="*/ 2 h 26"/>
                <a:gd name="T20" fmla="*/ 23 w 27"/>
                <a:gd name="T21" fmla="*/ 4 h 26"/>
                <a:gd name="T22" fmla="*/ 26 w 27"/>
                <a:gd name="T23" fmla="*/ 8 h 26"/>
                <a:gd name="T24" fmla="*/ 27 w 27"/>
                <a:gd name="T25" fmla="*/ 13 h 26"/>
                <a:gd name="T26" fmla="*/ 26 w 27"/>
                <a:gd name="T27" fmla="*/ 18 h 26"/>
                <a:gd name="T28" fmla="*/ 23 w 27"/>
                <a:gd name="T29" fmla="*/ 22 h 26"/>
                <a:gd name="T30" fmla="*/ 19 w 27"/>
                <a:gd name="T31" fmla="*/ 25 h 26"/>
                <a:gd name="T32" fmla="*/ 13 w 27"/>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6">
                  <a:moveTo>
                    <a:pt x="13" y="26"/>
                  </a:moveTo>
                  <a:lnTo>
                    <a:pt x="8" y="25"/>
                  </a:lnTo>
                  <a:lnTo>
                    <a:pt x="4" y="22"/>
                  </a:lnTo>
                  <a:lnTo>
                    <a:pt x="1" y="18"/>
                  </a:lnTo>
                  <a:lnTo>
                    <a:pt x="0" y="13"/>
                  </a:lnTo>
                  <a:lnTo>
                    <a:pt x="1" y="8"/>
                  </a:lnTo>
                  <a:lnTo>
                    <a:pt x="4" y="4"/>
                  </a:lnTo>
                  <a:lnTo>
                    <a:pt x="8" y="2"/>
                  </a:lnTo>
                  <a:lnTo>
                    <a:pt x="13" y="0"/>
                  </a:lnTo>
                  <a:lnTo>
                    <a:pt x="19" y="2"/>
                  </a:lnTo>
                  <a:lnTo>
                    <a:pt x="23" y="4"/>
                  </a:lnTo>
                  <a:lnTo>
                    <a:pt x="26" y="8"/>
                  </a:lnTo>
                  <a:lnTo>
                    <a:pt x="27" y="13"/>
                  </a:lnTo>
                  <a:lnTo>
                    <a:pt x="26" y="18"/>
                  </a:lnTo>
                  <a:lnTo>
                    <a:pt x="23" y="22"/>
                  </a:lnTo>
                  <a:lnTo>
                    <a:pt x="19" y="25"/>
                  </a:lnTo>
                  <a:lnTo>
                    <a:pt x="1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16"/>
            <p:cNvSpPr>
              <a:spLocks/>
            </p:cNvSpPr>
            <p:nvPr/>
          </p:nvSpPr>
          <p:spPr bwMode="auto">
            <a:xfrm>
              <a:off x="3263" y="4019"/>
              <a:ext cx="13" cy="13"/>
            </a:xfrm>
            <a:custGeom>
              <a:avLst/>
              <a:gdLst>
                <a:gd name="T0" fmla="*/ 13 w 27"/>
                <a:gd name="T1" fmla="*/ 27 h 27"/>
                <a:gd name="T2" fmla="*/ 8 w 27"/>
                <a:gd name="T3" fmla="*/ 26 h 27"/>
                <a:gd name="T4" fmla="*/ 4 w 27"/>
                <a:gd name="T5" fmla="*/ 22 h 27"/>
                <a:gd name="T6" fmla="*/ 1 w 27"/>
                <a:gd name="T7" fmla="*/ 18 h 27"/>
                <a:gd name="T8" fmla="*/ 0 w 27"/>
                <a:gd name="T9" fmla="*/ 13 h 27"/>
                <a:gd name="T10" fmla="*/ 1 w 27"/>
                <a:gd name="T11" fmla="*/ 8 h 27"/>
                <a:gd name="T12" fmla="*/ 4 w 27"/>
                <a:gd name="T13" fmla="*/ 4 h 27"/>
                <a:gd name="T14" fmla="*/ 8 w 27"/>
                <a:gd name="T15" fmla="*/ 1 h 27"/>
                <a:gd name="T16" fmla="*/ 13 w 27"/>
                <a:gd name="T17" fmla="*/ 0 h 27"/>
                <a:gd name="T18" fmla="*/ 19 w 27"/>
                <a:gd name="T19" fmla="*/ 1 h 27"/>
                <a:gd name="T20" fmla="*/ 23 w 27"/>
                <a:gd name="T21" fmla="*/ 4 h 27"/>
                <a:gd name="T22" fmla="*/ 26 w 27"/>
                <a:gd name="T23" fmla="*/ 8 h 27"/>
                <a:gd name="T24" fmla="*/ 27 w 27"/>
                <a:gd name="T25" fmla="*/ 13 h 27"/>
                <a:gd name="T26" fmla="*/ 26 w 27"/>
                <a:gd name="T27" fmla="*/ 18 h 27"/>
                <a:gd name="T28" fmla="*/ 23 w 27"/>
                <a:gd name="T29" fmla="*/ 22 h 27"/>
                <a:gd name="T30" fmla="*/ 19 w 27"/>
                <a:gd name="T31" fmla="*/ 26 h 27"/>
                <a:gd name="T32" fmla="*/ 13 w 27"/>
                <a:gd name="T3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13" y="27"/>
                  </a:moveTo>
                  <a:lnTo>
                    <a:pt x="8" y="26"/>
                  </a:lnTo>
                  <a:lnTo>
                    <a:pt x="4" y="22"/>
                  </a:lnTo>
                  <a:lnTo>
                    <a:pt x="1" y="18"/>
                  </a:lnTo>
                  <a:lnTo>
                    <a:pt x="0" y="13"/>
                  </a:lnTo>
                  <a:lnTo>
                    <a:pt x="1" y="8"/>
                  </a:lnTo>
                  <a:lnTo>
                    <a:pt x="4" y="4"/>
                  </a:lnTo>
                  <a:lnTo>
                    <a:pt x="8" y="1"/>
                  </a:lnTo>
                  <a:lnTo>
                    <a:pt x="13" y="0"/>
                  </a:lnTo>
                  <a:lnTo>
                    <a:pt x="19" y="1"/>
                  </a:lnTo>
                  <a:lnTo>
                    <a:pt x="23" y="4"/>
                  </a:lnTo>
                  <a:lnTo>
                    <a:pt x="26" y="8"/>
                  </a:lnTo>
                  <a:lnTo>
                    <a:pt x="27" y="13"/>
                  </a:lnTo>
                  <a:lnTo>
                    <a:pt x="26" y="18"/>
                  </a:lnTo>
                  <a:lnTo>
                    <a:pt x="23" y="22"/>
                  </a:lnTo>
                  <a:lnTo>
                    <a:pt x="19" y="26"/>
                  </a:lnTo>
                  <a:lnTo>
                    <a:pt x="1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17"/>
            <p:cNvSpPr>
              <a:spLocks/>
            </p:cNvSpPr>
            <p:nvPr/>
          </p:nvSpPr>
          <p:spPr bwMode="auto">
            <a:xfrm>
              <a:off x="2666" y="4064"/>
              <a:ext cx="196" cy="57"/>
            </a:xfrm>
            <a:custGeom>
              <a:avLst/>
              <a:gdLst>
                <a:gd name="T0" fmla="*/ 182 w 393"/>
                <a:gd name="T1" fmla="*/ 0 h 114"/>
                <a:gd name="T2" fmla="*/ 393 w 393"/>
                <a:gd name="T3" fmla="*/ 91 h 114"/>
                <a:gd name="T4" fmla="*/ 123 w 393"/>
                <a:gd name="T5" fmla="*/ 114 h 114"/>
                <a:gd name="T6" fmla="*/ 0 w 393"/>
                <a:gd name="T7" fmla="*/ 13 h 114"/>
                <a:gd name="T8" fmla="*/ 182 w 393"/>
                <a:gd name="T9" fmla="*/ 0 h 114"/>
              </a:gdLst>
              <a:ahLst/>
              <a:cxnLst>
                <a:cxn ang="0">
                  <a:pos x="T0" y="T1"/>
                </a:cxn>
                <a:cxn ang="0">
                  <a:pos x="T2" y="T3"/>
                </a:cxn>
                <a:cxn ang="0">
                  <a:pos x="T4" y="T5"/>
                </a:cxn>
                <a:cxn ang="0">
                  <a:pos x="T6" y="T7"/>
                </a:cxn>
                <a:cxn ang="0">
                  <a:pos x="T8" y="T9"/>
                </a:cxn>
              </a:cxnLst>
              <a:rect l="0" t="0" r="r" b="b"/>
              <a:pathLst>
                <a:path w="393" h="114">
                  <a:moveTo>
                    <a:pt x="182" y="0"/>
                  </a:moveTo>
                  <a:lnTo>
                    <a:pt x="393" y="91"/>
                  </a:lnTo>
                  <a:lnTo>
                    <a:pt x="123" y="114"/>
                  </a:lnTo>
                  <a:lnTo>
                    <a:pt x="0" y="13"/>
                  </a:lnTo>
                  <a:lnTo>
                    <a:pt x="1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18"/>
            <p:cNvSpPr>
              <a:spLocks/>
            </p:cNvSpPr>
            <p:nvPr/>
          </p:nvSpPr>
          <p:spPr bwMode="auto">
            <a:xfrm>
              <a:off x="2683" y="4070"/>
              <a:ext cx="152" cy="42"/>
            </a:xfrm>
            <a:custGeom>
              <a:avLst/>
              <a:gdLst>
                <a:gd name="T0" fmla="*/ 149 w 304"/>
                <a:gd name="T1" fmla="*/ 0 h 85"/>
                <a:gd name="T2" fmla="*/ 304 w 304"/>
                <a:gd name="T3" fmla="*/ 69 h 85"/>
                <a:gd name="T4" fmla="*/ 93 w 304"/>
                <a:gd name="T5" fmla="*/ 85 h 85"/>
                <a:gd name="T6" fmla="*/ 0 w 304"/>
                <a:gd name="T7" fmla="*/ 9 h 85"/>
                <a:gd name="T8" fmla="*/ 149 w 304"/>
                <a:gd name="T9" fmla="*/ 0 h 85"/>
              </a:gdLst>
              <a:ahLst/>
              <a:cxnLst>
                <a:cxn ang="0">
                  <a:pos x="T0" y="T1"/>
                </a:cxn>
                <a:cxn ang="0">
                  <a:pos x="T2" y="T3"/>
                </a:cxn>
                <a:cxn ang="0">
                  <a:pos x="T4" y="T5"/>
                </a:cxn>
                <a:cxn ang="0">
                  <a:pos x="T6" y="T7"/>
                </a:cxn>
                <a:cxn ang="0">
                  <a:pos x="T8" y="T9"/>
                </a:cxn>
              </a:cxnLst>
              <a:rect l="0" t="0" r="r" b="b"/>
              <a:pathLst>
                <a:path w="304" h="85">
                  <a:moveTo>
                    <a:pt x="149" y="0"/>
                  </a:moveTo>
                  <a:lnTo>
                    <a:pt x="304" y="69"/>
                  </a:lnTo>
                  <a:lnTo>
                    <a:pt x="93" y="85"/>
                  </a:lnTo>
                  <a:lnTo>
                    <a:pt x="0" y="9"/>
                  </a:lnTo>
                  <a:lnTo>
                    <a:pt x="149"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19"/>
            <p:cNvSpPr>
              <a:spLocks/>
            </p:cNvSpPr>
            <p:nvPr/>
          </p:nvSpPr>
          <p:spPr bwMode="auto">
            <a:xfrm>
              <a:off x="2851" y="4047"/>
              <a:ext cx="178" cy="57"/>
            </a:xfrm>
            <a:custGeom>
              <a:avLst/>
              <a:gdLst>
                <a:gd name="T0" fmla="*/ 172 w 354"/>
                <a:gd name="T1" fmla="*/ 0 h 114"/>
                <a:gd name="T2" fmla="*/ 0 w 354"/>
                <a:gd name="T3" fmla="*/ 83 h 114"/>
                <a:gd name="T4" fmla="*/ 266 w 354"/>
                <a:gd name="T5" fmla="*/ 114 h 114"/>
                <a:gd name="T6" fmla="*/ 354 w 354"/>
                <a:gd name="T7" fmla="*/ 12 h 114"/>
                <a:gd name="T8" fmla="*/ 172 w 354"/>
                <a:gd name="T9" fmla="*/ 0 h 114"/>
              </a:gdLst>
              <a:ahLst/>
              <a:cxnLst>
                <a:cxn ang="0">
                  <a:pos x="T0" y="T1"/>
                </a:cxn>
                <a:cxn ang="0">
                  <a:pos x="T2" y="T3"/>
                </a:cxn>
                <a:cxn ang="0">
                  <a:pos x="T4" y="T5"/>
                </a:cxn>
                <a:cxn ang="0">
                  <a:pos x="T6" y="T7"/>
                </a:cxn>
                <a:cxn ang="0">
                  <a:pos x="T8" y="T9"/>
                </a:cxn>
              </a:cxnLst>
              <a:rect l="0" t="0" r="r" b="b"/>
              <a:pathLst>
                <a:path w="354" h="114">
                  <a:moveTo>
                    <a:pt x="172" y="0"/>
                  </a:moveTo>
                  <a:lnTo>
                    <a:pt x="0" y="83"/>
                  </a:lnTo>
                  <a:lnTo>
                    <a:pt x="266" y="114"/>
                  </a:lnTo>
                  <a:lnTo>
                    <a:pt x="354" y="12"/>
                  </a:lnTo>
                  <a:lnTo>
                    <a:pt x="1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20"/>
            <p:cNvSpPr>
              <a:spLocks/>
            </p:cNvSpPr>
            <p:nvPr/>
          </p:nvSpPr>
          <p:spPr bwMode="auto">
            <a:xfrm>
              <a:off x="2874" y="4053"/>
              <a:ext cx="141" cy="43"/>
            </a:xfrm>
            <a:custGeom>
              <a:avLst/>
              <a:gdLst>
                <a:gd name="T0" fmla="*/ 128 w 281"/>
                <a:gd name="T1" fmla="*/ 0 h 88"/>
                <a:gd name="T2" fmla="*/ 0 w 281"/>
                <a:gd name="T3" fmla="*/ 66 h 88"/>
                <a:gd name="T4" fmla="*/ 208 w 281"/>
                <a:gd name="T5" fmla="*/ 88 h 88"/>
                <a:gd name="T6" fmla="*/ 281 w 281"/>
                <a:gd name="T7" fmla="*/ 12 h 88"/>
                <a:gd name="T8" fmla="*/ 128 w 281"/>
                <a:gd name="T9" fmla="*/ 0 h 88"/>
              </a:gdLst>
              <a:ahLst/>
              <a:cxnLst>
                <a:cxn ang="0">
                  <a:pos x="T0" y="T1"/>
                </a:cxn>
                <a:cxn ang="0">
                  <a:pos x="T2" y="T3"/>
                </a:cxn>
                <a:cxn ang="0">
                  <a:pos x="T4" y="T5"/>
                </a:cxn>
                <a:cxn ang="0">
                  <a:pos x="T6" y="T7"/>
                </a:cxn>
                <a:cxn ang="0">
                  <a:pos x="T8" y="T9"/>
                </a:cxn>
              </a:cxnLst>
              <a:rect l="0" t="0" r="r" b="b"/>
              <a:pathLst>
                <a:path w="281" h="88">
                  <a:moveTo>
                    <a:pt x="128" y="0"/>
                  </a:moveTo>
                  <a:lnTo>
                    <a:pt x="0" y="66"/>
                  </a:lnTo>
                  <a:lnTo>
                    <a:pt x="208" y="88"/>
                  </a:lnTo>
                  <a:lnTo>
                    <a:pt x="281" y="12"/>
                  </a:lnTo>
                  <a:lnTo>
                    <a:pt x="128" y="0"/>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Rectangle 2"/>
          <p:cNvSpPr/>
          <p:nvPr/>
        </p:nvSpPr>
        <p:spPr>
          <a:xfrm>
            <a:off x="5392408" y="3733801"/>
            <a:ext cx="3200400" cy="1754326"/>
          </a:xfrm>
          <a:prstGeom prst="rect">
            <a:avLst/>
          </a:prstGeom>
        </p:spPr>
        <p:style>
          <a:lnRef idx="2">
            <a:schemeClr val="accent4"/>
          </a:lnRef>
          <a:fillRef idx="1">
            <a:schemeClr val="lt1"/>
          </a:fillRef>
          <a:effectRef idx="0">
            <a:schemeClr val="accent4"/>
          </a:effectRef>
          <a:fontRef idx="minor">
            <a:schemeClr val="dk1"/>
          </a:fontRef>
        </p:style>
        <p:txBody>
          <a:bodyPr wrap="square">
            <a:noAutofit/>
          </a:bodyPr>
          <a:lstStyle/>
          <a:p>
            <a:r>
              <a:rPr lang="en-US" dirty="0"/>
              <a:t>If quorum cannot be obtained, the Chair calls the meeting to </a:t>
            </a:r>
            <a:r>
              <a:rPr lang="en-US" dirty="0" smtClean="0"/>
              <a:t>order, </a:t>
            </a:r>
            <a:r>
              <a:rPr lang="en-US" dirty="0"/>
              <a:t>announces the absence of a </a:t>
            </a:r>
            <a:r>
              <a:rPr lang="en-US" dirty="0" smtClean="0"/>
              <a:t>quorum, </a:t>
            </a:r>
            <a:r>
              <a:rPr lang="en-US" dirty="0"/>
              <a:t>and entertains a motion to adjourn, recess, or </a:t>
            </a:r>
            <a:r>
              <a:rPr lang="en-US" dirty="0" smtClean="0"/>
              <a:t> </a:t>
            </a:r>
            <a:r>
              <a:rPr lang="en-US" dirty="0"/>
              <a:t>have an informational </a:t>
            </a:r>
            <a:r>
              <a:rPr lang="en-US" dirty="0" smtClean="0"/>
              <a:t>meeting.</a:t>
            </a:r>
            <a:endParaRPr lang="en-US" dirty="0"/>
          </a:p>
        </p:txBody>
      </p:sp>
      <p:sp>
        <p:nvSpPr>
          <p:cNvPr id="2050" name="Rectangle 2049"/>
          <p:cNvSpPr/>
          <p:nvPr/>
        </p:nvSpPr>
        <p:spPr>
          <a:xfrm>
            <a:off x="1953671" y="3733800"/>
            <a:ext cx="3200400"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t>If </a:t>
            </a:r>
            <a:r>
              <a:rPr lang="en-US" dirty="0"/>
              <a:t>a quorum is not present, the Chair waits until there is quorum, or until after a reasonable time, there appears to be no prospect that a quorum will </a:t>
            </a:r>
            <a:r>
              <a:rPr lang="en-US" dirty="0" smtClean="0"/>
              <a:t>assemble.</a:t>
            </a:r>
            <a:endParaRPr lang="en-US" dirty="0"/>
          </a:p>
        </p:txBody>
      </p:sp>
    </p:spTree>
    <p:extLst>
      <p:ext uri="{BB962C8B-B14F-4D97-AF65-F5344CB8AC3E}">
        <p14:creationId xmlns:p14="http://schemas.microsoft.com/office/powerpoint/2010/main" val="10791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anim calcmode="lin" valueType="num">
                                      <p:cBhvr>
                                        <p:cTn id="21" dur="1000" fill="hold"/>
                                        <p:tgtEl>
                                          <p:spTgt spid="2050"/>
                                        </p:tgtEl>
                                        <p:attrNameLst>
                                          <p:attrName>ppt_x</p:attrName>
                                        </p:attrNameLst>
                                      </p:cBhvr>
                                      <p:tavLst>
                                        <p:tav tm="0">
                                          <p:val>
                                            <p:strVal val="#ppt_x"/>
                                          </p:val>
                                        </p:tav>
                                        <p:tav tm="100000">
                                          <p:val>
                                            <p:strVal val="#ppt_x"/>
                                          </p:val>
                                        </p:tav>
                                      </p:tavLst>
                                    </p:anim>
                                    <p:anim calcmode="lin" valueType="num">
                                      <p:cBhvr>
                                        <p:cTn id="2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P spid="20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1"/>
            <a:ext cx="8229600" cy="3077520"/>
          </a:xfrm>
        </p:spPr>
        <p:txBody>
          <a:bodyPr>
            <a:normAutofit/>
          </a:bodyPr>
          <a:lstStyle/>
          <a:p>
            <a:pPr marL="0" indent="0" algn="ctr">
              <a:buNone/>
            </a:pPr>
            <a:r>
              <a:rPr lang="en-US" dirty="0">
                <a:effectLst>
                  <a:outerShdw blurRad="38100" dist="38100" dir="2700000" algn="tl">
                    <a:srgbClr val="000000">
                      <a:alpha val="43137"/>
                    </a:srgbClr>
                  </a:outerShdw>
                </a:effectLst>
              </a:rPr>
              <a:t>SSC </a:t>
            </a:r>
            <a:r>
              <a:rPr lang="en-US" dirty="0" smtClean="0">
                <a:effectLst>
                  <a:outerShdw blurRad="38100" dist="38100" dir="2700000" algn="tl">
                    <a:srgbClr val="000000">
                      <a:alpha val="43137"/>
                    </a:srgbClr>
                  </a:outerShdw>
                </a:effectLst>
              </a:rPr>
              <a:t>Composition Requirements</a:t>
            </a:r>
            <a:endParaRPr lang="en-US" dirty="0">
              <a:effectLst>
                <a:outerShdw blurRad="38100" dist="38100" dir="2700000" algn="tl">
                  <a:srgbClr val="000000">
                    <a:alpha val="43137"/>
                  </a:srgbClr>
                </a:outerShdw>
              </a:effectLst>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Objective #1</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a:t>
            </a:fld>
            <a:endParaRPr lang="en-US" b="1" dirty="0">
              <a:solidFill>
                <a:schemeClr val="bg1"/>
              </a:solidFill>
            </a:endParaRPr>
          </a:p>
        </p:txBody>
      </p:sp>
    </p:spTree>
    <p:extLst>
      <p:ext uri="{BB962C8B-B14F-4D97-AF65-F5344CB8AC3E}">
        <p14:creationId xmlns:p14="http://schemas.microsoft.com/office/powerpoint/2010/main" val="2494174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2142" name="Rectangle 2141"/>
          <p:cNvSpPr/>
          <p:nvPr/>
        </p:nvSpPr>
        <p:spPr>
          <a:xfrm>
            <a:off x="1676400" y="990600"/>
            <a:ext cx="7010400" cy="457200"/>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739186" y="990599"/>
            <a:ext cx="6947614" cy="5374054"/>
          </a:xfrm>
        </p:spPr>
        <p:txBody>
          <a:bodyPr>
            <a:noAutofit/>
          </a:bodyPr>
          <a:lstStyle/>
          <a:p>
            <a:pPr marL="0" indent="0" algn="ctr">
              <a:lnSpc>
                <a:spcPct val="90000"/>
              </a:lnSpc>
              <a:buNone/>
            </a:pPr>
            <a:r>
              <a:rPr lang="en-US" dirty="0" smtClean="0">
                <a:solidFill>
                  <a:schemeClr val="bg1"/>
                </a:solidFill>
              </a:rPr>
              <a:t>Motions</a:t>
            </a:r>
          </a:p>
          <a:p>
            <a:pPr>
              <a:lnSpc>
                <a:spcPct val="90000"/>
              </a:lnSpc>
              <a:buFont typeface="Arial" pitchFamily="34" charset="0"/>
              <a:buChar char="•"/>
            </a:pPr>
            <a:r>
              <a:rPr lang="en-US" sz="2400" dirty="0"/>
              <a:t>Matters/Issues must be considered in order. </a:t>
            </a:r>
          </a:p>
          <a:p>
            <a:pPr>
              <a:lnSpc>
                <a:spcPct val="90000"/>
              </a:lnSpc>
              <a:buFont typeface="Arial" pitchFamily="34" charset="0"/>
              <a:buChar char="•"/>
            </a:pPr>
            <a:r>
              <a:rPr lang="en-US" sz="2400" dirty="0"/>
              <a:t>Two types of motions: </a:t>
            </a:r>
            <a:r>
              <a:rPr lang="en-US" sz="2400" b="1" dirty="0">
                <a:solidFill>
                  <a:schemeClr val="accent3"/>
                </a:solidFill>
              </a:rPr>
              <a:t>main</a:t>
            </a:r>
            <a:r>
              <a:rPr lang="en-US" sz="2400" dirty="0"/>
              <a:t> </a:t>
            </a:r>
            <a:r>
              <a:rPr lang="en-US" sz="2400" dirty="0" smtClean="0"/>
              <a:t>and </a:t>
            </a:r>
            <a:r>
              <a:rPr lang="en-US" sz="2400" b="1" dirty="0" smtClean="0">
                <a:solidFill>
                  <a:schemeClr val="accent4"/>
                </a:solidFill>
              </a:rPr>
              <a:t>subsidiary</a:t>
            </a:r>
            <a:r>
              <a:rPr lang="en-US" sz="2400" dirty="0" smtClean="0"/>
              <a:t>. Both </a:t>
            </a:r>
            <a:r>
              <a:rPr lang="en-US" sz="2400" dirty="0"/>
              <a:t>motions need a “second</a:t>
            </a:r>
            <a:r>
              <a:rPr lang="en-US" sz="2400" dirty="0" smtClean="0"/>
              <a:t>.”</a:t>
            </a:r>
          </a:p>
          <a:p>
            <a:pPr>
              <a:lnSpc>
                <a:spcPct val="90000"/>
              </a:lnSpc>
              <a:buFont typeface="Arial" pitchFamily="34" charset="0"/>
              <a:buChar char="•"/>
            </a:pPr>
            <a:endParaRPr lang="en-US" sz="2400" dirty="0"/>
          </a:p>
          <a:p>
            <a:pPr>
              <a:lnSpc>
                <a:spcPct val="90000"/>
              </a:lnSpc>
              <a:buFont typeface="Arial" pitchFamily="34" charset="0"/>
              <a:buChar char="•"/>
            </a:pPr>
            <a:endParaRPr lang="en-US" sz="2400" dirty="0" smtClean="0"/>
          </a:p>
          <a:p>
            <a:pPr>
              <a:lnSpc>
                <a:spcPct val="90000"/>
              </a:lnSpc>
              <a:buFont typeface="Arial" pitchFamily="34" charset="0"/>
              <a:buChar char="•"/>
            </a:pPr>
            <a:endParaRPr lang="en-US" sz="2400" dirty="0"/>
          </a:p>
          <a:p>
            <a:pPr>
              <a:lnSpc>
                <a:spcPct val="90000"/>
              </a:lnSpc>
              <a:buFont typeface="Arial" pitchFamily="34" charset="0"/>
              <a:buChar char="•"/>
            </a:pPr>
            <a:endParaRPr lang="en-US" sz="2400" dirty="0" smtClean="0"/>
          </a:p>
          <a:p>
            <a:pPr>
              <a:lnSpc>
                <a:spcPct val="90000"/>
              </a:lnSpc>
              <a:buFont typeface="Arial" pitchFamily="34" charset="0"/>
              <a:buChar char="•"/>
            </a:pPr>
            <a:endParaRPr lang="en-US" sz="2400" dirty="0"/>
          </a:p>
          <a:p>
            <a:pPr marL="231775" indent="-231775">
              <a:lnSpc>
                <a:spcPct val="90000"/>
              </a:lnSpc>
              <a:spcBef>
                <a:spcPts val="700"/>
              </a:spcBef>
              <a:buFontTx/>
              <a:buChar char="•"/>
            </a:pPr>
            <a:endParaRPr lang="en-US" sz="1200" dirty="0" smtClean="0">
              <a:sym typeface="Arial" charset="0"/>
            </a:endParaRPr>
          </a:p>
          <a:p>
            <a:pPr marL="231775" indent="-231775">
              <a:lnSpc>
                <a:spcPct val="90000"/>
              </a:lnSpc>
              <a:spcBef>
                <a:spcPts val="700"/>
              </a:spcBef>
              <a:buFontTx/>
              <a:buChar char="•"/>
            </a:pPr>
            <a:r>
              <a:rPr lang="en-US" sz="2400" dirty="0" smtClean="0">
                <a:sym typeface="Arial" charset="0"/>
              </a:rPr>
              <a:t>After </a:t>
            </a:r>
            <a:r>
              <a:rPr lang="en-US" sz="2400" dirty="0">
                <a:sym typeface="Arial" charset="0"/>
              </a:rPr>
              <a:t>a </a:t>
            </a:r>
            <a:r>
              <a:rPr lang="en-US" sz="2400" dirty="0" smtClean="0">
                <a:sym typeface="Arial" charset="0"/>
              </a:rPr>
              <a:t>motion’</a:t>
            </a:r>
            <a:r>
              <a:rPr lang="en-US" altLang="ja-JP" sz="2400" dirty="0" smtClean="0">
                <a:cs typeface="Century Gothic" pitchFamily="34" charset="0"/>
                <a:sym typeface="Arial" charset="0"/>
              </a:rPr>
              <a:t>s </a:t>
            </a:r>
            <a:r>
              <a:rPr lang="en-US" altLang="ja-JP" sz="2400" dirty="0">
                <a:cs typeface="Century Gothic" pitchFamily="34" charset="0"/>
                <a:sym typeface="Arial" charset="0"/>
              </a:rPr>
              <a:t>first reading, the Chairperson should inquire, </a:t>
            </a:r>
            <a:r>
              <a:rPr lang="ja-JP" altLang="en-US" sz="2400" dirty="0">
                <a:cs typeface="Century Gothic" pitchFamily="34" charset="0"/>
                <a:sym typeface="Arial" charset="0"/>
              </a:rPr>
              <a:t>“</a:t>
            </a:r>
            <a:r>
              <a:rPr lang="en-US" altLang="ja-JP" sz="2400" dirty="0">
                <a:cs typeface="Century Gothic" pitchFamily="34" charset="0"/>
                <a:sym typeface="Arial" charset="0"/>
              </a:rPr>
              <a:t>Is there any discussion?</a:t>
            </a:r>
            <a:r>
              <a:rPr lang="ja-JP" altLang="en-US" sz="2400" dirty="0">
                <a:cs typeface="Century Gothic" pitchFamily="34" charset="0"/>
                <a:sym typeface="Arial" charset="0"/>
              </a:rPr>
              <a:t>”</a:t>
            </a:r>
            <a:r>
              <a:rPr lang="en-US" altLang="ja-JP" sz="2400" dirty="0">
                <a:cs typeface="Century Gothic" pitchFamily="34" charset="0"/>
                <a:sym typeface="Arial" charset="0"/>
              </a:rPr>
              <a:t> </a:t>
            </a:r>
          </a:p>
          <a:p>
            <a:pPr marL="231775" indent="-231775">
              <a:lnSpc>
                <a:spcPct val="90000"/>
              </a:lnSpc>
              <a:spcBef>
                <a:spcPts val="700"/>
              </a:spcBef>
              <a:buFontTx/>
              <a:buChar char="•"/>
            </a:pPr>
            <a:r>
              <a:rPr lang="en-US" sz="2400" dirty="0">
                <a:sym typeface="Arial" charset="0"/>
              </a:rPr>
              <a:t>The maker of a motion has the </a:t>
            </a:r>
            <a:r>
              <a:rPr lang="en-US" sz="2400" u="sng" dirty="0">
                <a:sym typeface="Arial" charset="0"/>
              </a:rPr>
              <a:t>first</a:t>
            </a:r>
            <a:r>
              <a:rPr lang="en-US" sz="2400" dirty="0">
                <a:sym typeface="Arial" charset="0"/>
              </a:rPr>
              <a:t> right to speak and to amend </a:t>
            </a:r>
            <a:r>
              <a:rPr lang="en-US" sz="2400" dirty="0" smtClean="0">
                <a:sym typeface="Arial" charset="0"/>
              </a:rPr>
              <a:t>it. </a:t>
            </a:r>
            <a:endParaRPr lang="en-US" sz="2400" dirty="0"/>
          </a:p>
          <a:p>
            <a:pPr>
              <a:lnSpc>
                <a:spcPct val="90000"/>
              </a:lnSpc>
              <a:buFont typeface="Arial" pitchFamily="34" charset="0"/>
              <a:buChar char="•"/>
            </a:pPr>
            <a:endParaRPr lang="en-US" sz="2400" dirty="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spc="600" dirty="0">
                <a:ln w="12700">
                  <a:noFill/>
                  <a:prstDash val="solid"/>
                </a:ln>
                <a:solidFill>
                  <a:srgbClr val="008000"/>
                </a:solidFill>
                <a:effectLst>
                  <a:outerShdw blurRad="50800" dist="38100" dir="2700000" algn="tl" rotWithShape="0">
                    <a:prstClr val="black">
                      <a:alpha val="40000"/>
                    </a:prstClr>
                  </a:outerShdw>
                </a:effectLst>
              </a:rPr>
              <a:t>Conducting the Meeting</a:t>
            </a: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30</a:t>
            </a:fld>
            <a:endParaRPr lang="en-US" b="1" dirty="0">
              <a:solidFill>
                <a:schemeClr val="bg1"/>
              </a:solidFill>
            </a:endParaRPr>
          </a:p>
        </p:txBody>
      </p:sp>
      <p:pic>
        <p:nvPicPr>
          <p:cNvPr id="1026" name="Picture 2" descr="C:\Users\lausd_user\AppData\Local\Microsoft\Windows\Temporary Internet Files\Content.IE5\KCRJFKRR\MC90044173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46925">
            <a:off x="-481032" y="2792049"/>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2769275"/>
            <a:ext cx="3013598"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u="sng" dirty="0" smtClean="0"/>
              <a:t>Main </a:t>
            </a:r>
            <a:r>
              <a:rPr lang="en-US" b="1" u="sng" dirty="0"/>
              <a:t>motion</a:t>
            </a:r>
            <a:r>
              <a:rPr lang="en-US" dirty="0"/>
              <a:t>: </a:t>
            </a:r>
            <a:r>
              <a:rPr lang="en-US" dirty="0">
                <a:ea typeface="ＭＳ Ｐゴシック" pitchFamily="34" charset="-128"/>
              </a:rPr>
              <a:t>brings business before the assembly.  Main motions can only be made when no other motion is pending and must be directly related to the issue under consideration</a:t>
            </a:r>
            <a:r>
              <a:rPr lang="en-US" dirty="0" smtClean="0">
                <a:ea typeface="ＭＳ Ｐゴシック" pitchFamily="34" charset="-128"/>
              </a:rPr>
              <a:t>.</a:t>
            </a:r>
            <a:endParaRPr lang="en-US" dirty="0"/>
          </a:p>
        </p:txBody>
      </p:sp>
      <p:sp>
        <p:nvSpPr>
          <p:cNvPr id="2050" name="Rectangle 2049"/>
          <p:cNvSpPr/>
          <p:nvPr/>
        </p:nvSpPr>
        <p:spPr>
          <a:xfrm>
            <a:off x="5479132" y="2769275"/>
            <a:ext cx="3207668" cy="203132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b="1" u="sng" dirty="0"/>
              <a:t>Subsidiary motion</a:t>
            </a:r>
            <a:r>
              <a:rPr lang="en-US" dirty="0"/>
              <a:t>:  assist in considering or rejecting a main motion (e.g. motions to postpone, refer to committee, table). Subsidiary motions must directly relate to the main motion.</a:t>
            </a:r>
          </a:p>
        </p:txBody>
      </p:sp>
    </p:spTree>
    <p:extLst>
      <p:ext uri="{BB962C8B-B14F-4D97-AF65-F5344CB8AC3E}">
        <p14:creationId xmlns:p14="http://schemas.microsoft.com/office/powerpoint/2010/main" val="37123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20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10" name="Rectangle 9"/>
          <p:cNvSpPr/>
          <p:nvPr/>
        </p:nvSpPr>
        <p:spPr>
          <a:xfrm>
            <a:off x="1676400" y="990600"/>
            <a:ext cx="7010400" cy="457200"/>
          </a:xfrm>
          <a:prstGeom prst="rect">
            <a:avLst/>
          </a:prstGeom>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828800" y="914400"/>
            <a:ext cx="6857999" cy="5450253"/>
          </a:xfrm>
        </p:spPr>
        <p:txBody>
          <a:bodyPr>
            <a:normAutofit fontScale="92500"/>
          </a:bodyPr>
          <a:lstStyle/>
          <a:p>
            <a:pPr marL="0" indent="0" algn="ctr">
              <a:buNone/>
            </a:pPr>
            <a:r>
              <a:rPr lang="en-US" dirty="0" smtClean="0">
                <a:solidFill>
                  <a:schemeClr val="bg1"/>
                </a:solidFill>
              </a:rPr>
              <a:t>Voting</a:t>
            </a:r>
          </a:p>
          <a:p>
            <a:pPr>
              <a:buFont typeface="Arial" pitchFamily="34" charset="0"/>
              <a:buChar char="•"/>
            </a:pPr>
            <a:r>
              <a:rPr lang="en-US" dirty="0"/>
              <a:t>A</a:t>
            </a:r>
            <a:r>
              <a:rPr lang="en-US" dirty="0" smtClean="0"/>
              <a:t>genda </a:t>
            </a:r>
            <a:r>
              <a:rPr lang="en-US" dirty="0"/>
              <a:t>needs to indicate when an action/vote will occur, prior to posting of </a:t>
            </a:r>
            <a:r>
              <a:rPr lang="en-US" dirty="0" smtClean="0"/>
              <a:t>the agenda</a:t>
            </a:r>
            <a:endParaRPr lang="en-US" dirty="0"/>
          </a:p>
          <a:p>
            <a:pPr>
              <a:lnSpc>
                <a:spcPct val="110000"/>
              </a:lnSpc>
              <a:spcBef>
                <a:spcPts val="0"/>
              </a:spcBef>
              <a:buFont typeface="Arial" pitchFamily="34" charset="0"/>
              <a:buChar char="•"/>
            </a:pPr>
            <a:r>
              <a:rPr lang="en-US" dirty="0" smtClean="0"/>
              <a:t>Chairperson </a:t>
            </a:r>
            <a:r>
              <a:rPr lang="en-US" dirty="0"/>
              <a:t>should </a:t>
            </a:r>
            <a:endParaRPr lang="en-US" dirty="0" smtClean="0"/>
          </a:p>
          <a:p>
            <a:pPr>
              <a:lnSpc>
                <a:spcPct val="110000"/>
              </a:lnSpc>
              <a:spcBef>
                <a:spcPts val="0"/>
              </a:spcBef>
              <a:buNone/>
            </a:pPr>
            <a:r>
              <a:rPr lang="en-US" dirty="0"/>
              <a:t>	</a:t>
            </a:r>
            <a:r>
              <a:rPr lang="en-US" dirty="0" smtClean="0"/>
              <a:t>clearly announce </a:t>
            </a:r>
            <a:r>
              <a:rPr lang="en-US" dirty="0"/>
              <a:t>the </a:t>
            </a:r>
            <a:endParaRPr lang="en-US" dirty="0" smtClean="0"/>
          </a:p>
          <a:p>
            <a:pPr>
              <a:lnSpc>
                <a:spcPct val="110000"/>
              </a:lnSpc>
              <a:spcBef>
                <a:spcPts val="0"/>
              </a:spcBef>
              <a:buNone/>
            </a:pPr>
            <a:r>
              <a:rPr lang="en-US" dirty="0" smtClean="0"/>
              <a:t>	results of the </a:t>
            </a:r>
            <a:r>
              <a:rPr lang="en-US" dirty="0"/>
              <a:t>voting</a:t>
            </a:r>
          </a:p>
          <a:p>
            <a:pPr>
              <a:buFont typeface="Arial" pitchFamily="34" charset="0"/>
              <a:buChar char="•"/>
            </a:pPr>
            <a:r>
              <a:rPr lang="en-US" dirty="0" smtClean="0"/>
              <a:t>Minutes should reflect number of votes in favor, against, and abstentions</a:t>
            </a:r>
          </a:p>
          <a:p>
            <a:pPr>
              <a:spcBef>
                <a:spcPts val="0"/>
              </a:spcBef>
              <a:buFont typeface="Arial" pitchFamily="34" charset="0"/>
              <a:buChar char="•"/>
            </a:pPr>
            <a:r>
              <a:rPr lang="en-US" dirty="0" smtClean="0"/>
              <a:t>A </a:t>
            </a:r>
            <a:r>
              <a:rPr lang="en-US" dirty="0"/>
              <a:t>tie vote is a “lost” vote </a:t>
            </a:r>
            <a:r>
              <a:rPr lang="en-US" dirty="0" smtClean="0"/>
              <a:t>because </a:t>
            </a:r>
            <a:r>
              <a:rPr lang="en-US" dirty="0"/>
              <a:t>no majority was </a:t>
            </a:r>
            <a:r>
              <a:rPr lang="en-US" dirty="0" smtClean="0"/>
              <a:t>obtained</a:t>
            </a:r>
            <a:endParaRPr lang="en-US" sz="2800" dirty="0" smtClean="0"/>
          </a:p>
          <a:p>
            <a:pPr marL="0" indent="0">
              <a:buNone/>
            </a:pPr>
            <a:endParaRPr lang="en-US"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spc="600" dirty="0">
                <a:ln w="12700">
                  <a:noFill/>
                  <a:prstDash val="solid"/>
                </a:ln>
                <a:solidFill>
                  <a:srgbClr val="008000"/>
                </a:solidFill>
                <a:effectLst>
                  <a:outerShdw blurRad="50800" dist="38100" dir="2700000" algn="tl" rotWithShape="0">
                    <a:prstClr val="black">
                      <a:alpha val="40000"/>
                    </a:prstClr>
                  </a:outerShdw>
                </a:effectLst>
              </a:rPr>
              <a:t>Conducting the Meeting</a:t>
            </a: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31</a:t>
            </a:fld>
            <a:endParaRPr lang="en-US" b="1" dirty="0">
              <a:solidFill>
                <a:schemeClr val="bg1"/>
              </a:solidFill>
            </a:endParaRPr>
          </a:p>
        </p:txBody>
      </p:sp>
      <p:pic>
        <p:nvPicPr>
          <p:cNvPr id="3074" name="Picture 2" descr="C:\Users\lausd_user\AppData\Local\Microsoft\Windows\Temporary Internet Files\Content.IE5\KSYBAMWJ\MC9003013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895600"/>
            <a:ext cx="1815998" cy="1530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725230" y="782914"/>
            <a:ext cx="7418770" cy="5901575"/>
          </a:xfrm>
        </p:spPr>
        <p:txBody>
          <a:bodyPr>
            <a:noAutofit/>
          </a:bodyPr>
          <a:lstStyle/>
          <a:p>
            <a:pPr marL="2628900">
              <a:spcBef>
                <a:spcPts val="0"/>
              </a:spcBef>
            </a:pPr>
            <a:r>
              <a:rPr lang="en-US" sz="2800" dirty="0" smtClean="0"/>
              <a:t>Complete signed and dated minutes </a:t>
            </a:r>
            <a:r>
              <a:rPr lang="en-US" sz="2800" i="1" dirty="0" smtClean="0"/>
              <a:t>within a week of SSC approval</a:t>
            </a:r>
          </a:p>
          <a:p>
            <a:pPr marL="2628900">
              <a:spcBef>
                <a:spcPts val="0"/>
              </a:spcBef>
            </a:pPr>
            <a:r>
              <a:rPr lang="en-US" sz="2800" dirty="0" smtClean="0"/>
              <a:t>Maintain all records for </a:t>
            </a:r>
            <a:r>
              <a:rPr lang="en-US" sz="2800" dirty="0"/>
              <a:t>5 </a:t>
            </a:r>
            <a:r>
              <a:rPr lang="en-US" sz="2800" dirty="0" smtClean="0"/>
              <a:t>years </a:t>
            </a:r>
          </a:p>
          <a:p>
            <a:pPr marL="2632075" indent="-298450">
              <a:spcBef>
                <a:spcPts val="0"/>
              </a:spcBef>
            </a:pPr>
            <a:r>
              <a:rPr lang="en-US" sz="2800" dirty="0" smtClean="0"/>
              <a:t>Furnish copies of meeting minutes or any other Council document to members or the public upon request </a:t>
            </a:r>
            <a:r>
              <a:rPr lang="en-US" sz="2000" dirty="0" smtClean="0"/>
              <a:t>(Greene Act)</a:t>
            </a:r>
            <a:endParaRPr lang="en-US" sz="2800" dirty="0" smtClean="0"/>
          </a:p>
          <a:p>
            <a:pPr marL="344488" indent="-344488">
              <a:spcBef>
                <a:spcPts val="0"/>
              </a:spcBef>
              <a:buFont typeface="Arial" pitchFamily="34" charset="0"/>
              <a:buChar char="•"/>
              <a:defRPr/>
            </a:pPr>
            <a:r>
              <a:rPr lang="en-US" sz="2800" dirty="0" smtClean="0"/>
              <a:t>Determine next meeting’s agenda items</a:t>
            </a:r>
            <a:endParaRPr lang="en-US" sz="2800" i="1" dirty="0">
              <a:cs typeface="Times New Roman" pitchFamily="18" charset="0"/>
            </a:endParaRPr>
          </a:p>
          <a:p>
            <a:pPr marL="344488" indent="-344488">
              <a:spcBef>
                <a:spcPts val="0"/>
              </a:spcBef>
              <a:buFont typeface="Arial" pitchFamily="34" charset="0"/>
              <a:buChar char="•"/>
              <a:defRPr/>
            </a:pPr>
            <a:r>
              <a:rPr lang="en-US" sz="2800" dirty="0"/>
              <a:t>Members take collective responsibility for their performance  </a:t>
            </a:r>
            <a:endParaRPr lang="en-US" sz="2800" dirty="0">
              <a:cs typeface="Times New Roman" pitchFamily="18" charset="0"/>
            </a:endParaRPr>
          </a:p>
          <a:p>
            <a:pPr marL="0" indent="0">
              <a:buNone/>
            </a:pPr>
            <a:endParaRPr lang="en-US" sz="2400"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After the Meeting</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32</a:t>
            </a:fld>
            <a:endParaRPr lang="en-US" b="1" dirty="0">
              <a:solidFill>
                <a:schemeClr val="bg1"/>
              </a:solidFill>
            </a:endParaRPr>
          </a:p>
        </p:txBody>
      </p:sp>
      <p:grpSp>
        <p:nvGrpSpPr>
          <p:cNvPr id="10" name="Group 5"/>
          <p:cNvGrpSpPr>
            <a:grpSpLocks noChangeAspect="1"/>
          </p:cNvGrpSpPr>
          <p:nvPr/>
        </p:nvGrpSpPr>
        <p:grpSpPr bwMode="auto">
          <a:xfrm>
            <a:off x="1870989" y="1314406"/>
            <a:ext cx="2005429" cy="2054598"/>
            <a:chOff x="2309" y="1565"/>
            <a:chExt cx="1142" cy="1170"/>
          </a:xfrm>
        </p:grpSpPr>
        <p:sp>
          <p:nvSpPr>
            <p:cNvPr id="11" name="AutoShape 4"/>
            <p:cNvSpPr>
              <a:spLocks noChangeAspect="1" noChangeArrowheads="1" noTextEdit="1"/>
            </p:cNvSpPr>
            <p:nvPr/>
          </p:nvSpPr>
          <p:spPr bwMode="auto">
            <a:xfrm>
              <a:off x="2309" y="1585"/>
              <a:ext cx="1142" cy="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2309" y="1565"/>
              <a:ext cx="1142" cy="114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309" y="1585"/>
              <a:ext cx="1142" cy="768"/>
            </a:xfrm>
            <a:custGeom>
              <a:avLst/>
              <a:gdLst>
                <a:gd name="T0" fmla="*/ 321 w 2284"/>
                <a:gd name="T1" fmla="*/ 890 h 1537"/>
                <a:gd name="T2" fmla="*/ 434 w 2284"/>
                <a:gd name="T3" fmla="*/ 935 h 1537"/>
                <a:gd name="T4" fmla="*/ 342 w 2284"/>
                <a:gd name="T5" fmla="*/ 1056 h 1537"/>
                <a:gd name="T6" fmla="*/ 446 w 2284"/>
                <a:gd name="T7" fmla="*/ 1072 h 1537"/>
                <a:gd name="T8" fmla="*/ 622 w 2284"/>
                <a:gd name="T9" fmla="*/ 1076 h 1537"/>
                <a:gd name="T10" fmla="*/ 614 w 2284"/>
                <a:gd name="T11" fmla="*/ 1228 h 1537"/>
                <a:gd name="T12" fmla="*/ 625 w 2284"/>
                <a:gd name="T13" fmla="*/ 1297 h 1537"/>
                <a:gd name="T14" fmla="*/ 872 w 2284"/>
                <a:gd name="T15" fmla="*/ 1176 h 1537"/>
                <a:gd name="T16" fmla="*/ 1068 w 2284"/>
                <a:gd name="T17" fmla="*/ 1277 h 1537"/>
                <a:gd name="T18" fmla="*/ 1168 w 2284"/>
                <a:gd name="T19" fmla="*/ 1437 h 1537"/>
                <a:gd name="T20" fmla="*/ 1246 w 2284"/>
                <a:gd name="T21" fmla="*/ 1178 h 1537"/>
                <a:gd name="T22" fmla="*/ 1449 w 2284"/>
                <a:gd name="T23" fmla="*/ 1216 h 1537"/>
                <a:gd name="T24" fmla="*/ 1755 w 2284"/>
                <a:gd name="T25" fmla="*/ 1537 h 1537"/>
                <a:gd name="T26" fmla="*/ 1645 w 2284"/>
                <a:gd name="T27" fmla="*/ 1256 h 1537"/>
                <a:gd name="T28" fmla="*/ 1678 w 2284"/>
                <a:gd name="T29" fmla="*/ 1118 h 1537"/>
                <a:gd name="T30" fmla="*/ 1888 w 2284"/>
                <a:gd name="T31" fmla="*/ 1138 h 1537"/>
                <a:gd name="T32" fmla="*/ 1832 w 2284"/>
                <a:gd name="T33" fmla="*/ 1027 h 1537"/>
                <a:gd name="T34" fmla="*/ 1841 w 2284"/>
                <a:gd name="T35" fmla="*/ 937 h 1537"/>
                <a:gd name="T36" fmla="*/ 2054 w 2284"/>
                <a:gd name="T37" fmla="*/ 928 h 1537"/>
                <a:gd name="T38" fmla="*/ 2049 w 2284"/>
                <a:gd name="T39" fmla="*/ 870 h 1537"/>
                <a:gd name="T40" fmla="*/ 1968 w 2284"/>
                <a:gd name="T41" fmla="*/ 783 h 1537"/>
                <a:gd name="T42" fmla="*/ 2102 w 2284"/>
                <a:gd name="T43" fmla="*/ 726 h 1537"/>
                <a:gd name="T44" fmla="*/ 2217 w 2284"/>
                <a:gd name="T45" fmla="*/ 669 h 1537"/>
                <a:gd name="T46" fmla="*/ 2020 w 2284"/>
                <a:gd name="T47" fmla="*/ 607 h 1537"/>
                <a:gd name="T48" fmla="*/ 2042 w 2284"/>
                <a:gd name="T49" fmla="*/ 531 h 1537"/>
                <a:gd name="T50" fmla="*/ 2282 w 2284"/>
                <a:gd name="T51" fmla="*/ 425 h 1537"/>
                <a:gd name="T52" fmla="*/ 1970 w 2284"/>
                <a:gd name="T53" fmla="*/ 433 h 1537"/>
                <a:gd name="T54" fmla="*/ 1880 w 2284"/>
                <a:gd name="T55" fmla="*/ 378 h 1537"/>
                <a:gd name="T56" fmla="*/ 1997 w 2284"/>
                <a:gd name="T57" fmla="*/ 242 h 1537"/>
                <a:gd name="T58" fmla="*/ 1803 w 2284"/>
                <a:gd name="T59" fmla="*/ 272 h 1537"/>
                <a:gd name="T60" fmla="*/ 1652 w 2284"/>
                <a:gd name="T61" fmla="*/ 261 h 1537"/>
                <a:gd name="T62" fmla="*/ 1644 w 2284"/>
                <a:gd name="T63" fmla="*/ 136 h 1537"/>
                <a:gd name="T64" fmla="*/ 1536 w 2284"/>
                <a:gd name="T65" fmla="*/ 142 h 1537"/>
                <a:gd name="T66" fmla="*/ 1372 w 2284"/>
                <a:gd name="T67" fmla="*/ 192 h 1537"/>
                <a:gd name="T68" fmla="*/ 1266 w 2284"/>
                <a:gd name="T69" fmla="*/ 112 h 1537"/>
                <a:gd name="T70" fmla="*/ 1184 w 2284"/>
                <a:gd name="T71" fmla="*/ 43 h 1537"/>
                <a:gd name="T72" fmla="*/ 1068 w 2284"/>
                <a:gd name="T73" fmla="*/ 172 h 1537"/>
                <a:gd name="T74" fmla="*/ 931 w 2284"/>
                <a:gd name="T75" fmla="*/ 167 h 1537"/>
                <a:gd name="T76" fmla="*/ 741 w 2284"/>
                <a:gd name="T77" fmla="*/ 31 h 1537"/>
                <a:gd name="T78" fmla="*/ 750 w 2284"/>
                <a:gd name="T79" fmla="*/ 207 h 1537"/>
                <a:gd name="T80" fmla="*/ 648 w 2284"/>
                <a:gd name="T81" fmla="*/ 258 h 1537"/>
                <a:gd name="T82" fmla="*/ 411 w 2284"/>
                <a:gd name="T83" fmla="*/ 195 h 1537"/>
                <a:gd name="T84" fmla="*/ 461 w 2284"/>
                <a:gd name="T85" fmla="*/ 303 h 1537"/>
                <a:gd name="T86" fmla="*/ 439 w 2284"/>
                <a:gd name="T87" fmla="*/ 389 h 1537"/>
                <a:gd name="T88" fmla="*/ 215 w 2284"/>
                <a:gd name="T89" fmla="*/ 395 h 1537"/>
                <a:gd name="T90" fmla="*/ 223 w 2284"/>
                <a:gd name="T91" fmla="*/ 455 h 1537"/>
                <a:gd name="T92" fmla="*/ 314 w 2284"/>
                <a:gd name="T93" fmla="*/ 546 h 1537"/>
                <a:gd name="T94" fmla="*/ 185 w 2284"/>
                <a:gd name="T95" fmla="*/ 607 h 1537"/>
                <a:gd name="T96" fmla="*/ 69 w 2284"/>
                <a:gd name="T97" fmla="*/ 661 h 1537"/>
                <a:gd name="T98" fmla="*/ 289 w 2284"/>
                <a:gd name="T99" fmla="*/ 721 h 1537"/>
                <a:gd name="T100" fmla="*/ 290 w 2284"/>
                <a:gd name="T101" fmla="*/ 794 h 1537"/>
                <a:gd name="T102" fmla="*/ 60 w 2284"/>
                <a:gd name="T103" fmla="*/ 90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4" h="1537">
                  <a:moveTo>
                    <a:pt x="60" y="900"/>
                  </a:moveTo>
                  <a:lnTo>
                    <a:pt x="141" y="894"/>
                  </a:lnTo>
                  <a:lnTo>
                    <a:pt x="211" y="890"/>
                  </a:lnTo>
                  <a:lnTo>
                    <a:pt x="271" y="889"/>
                  </a:lnTo>
                  <a:lnTo>
                    <a:pt x="321" y="890"/>
                  </a:lnTo>
                  <a:lnTo>
                    <a:pt x="362" y="893"/>
                  </a:lnTo>
                  <a:lnTo>
                    <a:pt x="394" y="899"/>
                  </a:lnTo>
                  <a:lnTo>
                    <a:pt x="416" y="908"/>
                  </a:lnTo>
                  <a:lnTo>
                    <a:pt x="430" y="920"/>
                  </a:lnTo>
                  <a:lnTo>
                    <a:pt x="434" y="935"/>
                  </a:lnTo>
                  <a:lnTo>
                    <a:pt x="432" y="952"/>
                  </a:lnTo>
                  <a:lnTo>
                    <a:pt x="420" y="973"/>
                  </a:lnTo>
                  <a:lnTo>
                    <a:pt x="402" y="997"/>
                  </a:lnTo>
                  <a:lnTo>
                    <a:pt x="375" y="1025"/>
                  </a:lnTo>
                  <a:lnTo>
                    <a:pt x="342" y="1056"/>
                  </a:lnTo>
                  <a:lnTo>
                    <a:pt x="301" y="1090"/>
                  </a:lnTo>
                  <a:lnTo>
                    <a:pt x="253" y="1128"/>
                  </a:lnTo>
                  <a:lnTo>
                    <a:pt x="325" y="1105"/>
                  </a:lnTo>
                  <a:lnTo>
                    <a:pt x="389" y="1087"/>
                  </a:lnTo>
                  <a:lnTo>
                    <a:pt x="446" y="1072"/>
                  </a:lnTo>
                  <a:lnTo>
                    <a:pt x="495" y="1063"/>
                  </a:lnTo>
                  <a:lnTo>
                    <a:pt x="538" y="1058"/>
                  </a:lnTo>
                  <a:lnTo>
                    <a:pt x="574" y="1058"/>
                  </a:lnTo>
                  <a:lnTo>
                    <a:pt x="601" y="1065"/>
                  </a:lnTo>
                  <a:lnTo>
                    <a:pt x="622" y="1076"/>
                  </a:lnTo>
                  <a:lnTo>
                    <a:pt x="636" y="1094"/>
                  </a:lnTo>
                  <a:lnTo>
                    <a:pt x="642" y="1118"/>
                  </a:lnTo>
                  <a:lnTo>
                    <a:pt x="639" y="1148"/>
                  </a:lnTo>
                  <a:lnTo>
                    <a:pt x="631" y="1185"/>
                  </a:lnTo>
                  <a:lnTo>
                    <a:pt x="614" y="1228"/>
                  </a:lnTo>
                  <a:lnTo>
                    <a:pt x="590" y="1279"/>
                  </a:lnTo>
                  <a:lnTo>
                    <a:pt x="559" y="1338"/>
                  </a:lnTo>
                  <a:lnTo>
                    <a:pt x="519" y="1403"/>
                  </a:lnTo>
                  <a:lnTo>
                    <a:pt x="572" y="1346"/>
                  </a:lnTo>
                  <a:lnTo>
                    <a:pt x="625" y="1297"/>
                  </a:lnTo>
                  <a:lnTo>
                    <a:pt x="677" y="1256"/>
                  </a:lnTo>
                  <a:lnTo>
                    <a:pt x="728" y="1224"/>
                  </a:lnTo>
                  <a:lnTo>
                    <a:pt x="777" y="1199"/>
                  </a:lnTo>
                  <a:lnTo>
                    <a:pt x="826" y="1183"/>
                  </a:lnTo>
                  <a:lnTo>
                    <a:pt x="872" y="1176"/>
                  </a:lnTo>
                  <a:lnTo>
                    <a:pt x="916" y="1179"/>
                  </a:lnTo>
                  <a:lnTo>
                    <a:pt x="957" y="1189"/>
                  </a:lnTo>
                  <a:lnTo>
                    <a:pt x="996" y="1209"/>
                  </a:lnTo>
                  <a:lnTo>
                    <a:pt x="1033" y="1237"/>
                  </a:lnTo>
                  <a:lnTo>
                    <a:pt x="1068" y="1277"/>
                  </a:lnTo>
                  <a:lnTo>
                    <a:pt x="1098" y="1324"/>
                  </a:lnTo>
                  <a:lnTo>
                    <a:pt x="1125" y="1381"/>
                  </a:lnTo>
                  <a:lnTo>
                    <a:pt x="1149" y="1448"/>
                  </a:lnTo>
                  <a:lnTo>
                    <a:pt x="1169" y="1525"/>
                  </a:lnTo>
                  <a:lnTo>
                    <a:pt x="1168" y="1437"/>
                  </a:lnTo>
                  <a:lnTo>
                    <a:pt x="1173" y="1361"/>
                  </a:lnTo>
                  <a:lnTo>
                    <a:pt x="1183" y="1297"/>
                  </a:lnTo>
                  <a:lnTo>
                    <a:pt x="1198" y="1246"/>
                  </a:lnTo>
                  <a:lnTo>
                    <a:pt x="1220" y="1205"/>
                  </a:lnTo>
                  <a:lnTo>
                    <a:pt x="1246" y="1178"/>
                  </a:lnTo>
                  <a:lnTo>
                    <a:pt x="1277" y="1163"/>
                  </a:lnTo>
                  <a:lnTo>
                    <a:pt x="1313" y="1158"/>
                  </a:lnTo>
                  <a:lnTo>
                    <a:pt x="1355" y="1166"/>
                  </a:lnTo>
                  <a:lnTo>
                    <a:pt x="1399" y="1186"/>
                  </a:lnTo>
                  <a:lnTo>
                    <a:pt x="1449" y="1216"/>
                  </a:lnTo>
                  <a:lnTo>
                    <a:pt x="1503" y="1258"/>
                  </a:lnTo>
                  <a:lnTo>
                    <a:pt x="1561" y="1311"/>
                  </a:lnTo>
                  <a:lnTo>
                    <a:pt x="1622" y="1376"/>
                  </a:lnTo>
                  <a:lnTo>
                    <a:pt x="1687" y="1450"/>
                  </a:lnTo>
                  <a:lnTo>
                    <a:pt x="1755" y="1537"/>
                  </a:lnTo>
                  <a:lnTo>
                    <a:pt x="1723" y="1470"/>
                  </a:lnTo>
                  <a:lnTo>
                    <a:pt x="1695" y="1408"/>
                  </a:lnTo>
                  <a:lnTo>
                    <a:pt x="1674" y="1351"/>
                  </a:lnTo>
                  <a:lnTo>
                    <a:pt x="1656" y="1301"/>
                  </a:lnTo>
                  <a:lnTo>
                    <a:pt x="1645" y="1256"/>
                  </a:lnTo>
                  <a:lnTo>
                    <a:pt x="1639" y="1216"/>
                  </a:lnTo>
                  <a:lnTo>
                    <a:pt x="1639" y="1182"/>
                  </a:lnTo>
                  <a:lnTo>
                    <a:pt x="1646" y="1155"/>
                  </a:lnTo>
                  <a:lnTo>
                    <a:pt x="1659" y="1133"/>
                  </a:lnTo>
                  <a:lnTo>
                    <a:pt x="1678" y="1118"/>
                  </a:lnTo>
                  <a:lnTo>
                    <a:pt x="1705" y="1109"/>
                  </a:lnTo>
                  <a:lnTo>
                    <a:pt x="1739" y="1106"/>
                  </a:lnTo>
                  <a:lnTo>
                    <a:pt x="1781" y="1110"/>
                  </a:lnTo>
                  <a:lnTo>
                    <a:pt x="1830" y="1121"/>
                  </a:lnTo>
                  <a:lnTo>
                    <a:pt x="1888" y="1138"/>
                  </a:lnTo>
                  <a:lnTo>
                    <a:pt x="1953" y="1163"/>
                  </a:lnTo>
                  <a:lnTo>
                    <a:pt x="1913" y="1124"/>
                  </a:lnTo>
                  <a:lnTo>
                    <a:pt x="1880" y="1087"/>
                  </a:lnTo>
                  <a:lnTo>
                    <a:pt x="1853" y="1056"/>
                  </a:lnTo>
                  <a:lnTo>
                    <a:pt x="1832" y="1027"/>
                  </a:lnTo>
                  <a:lnTo>
                    <a:pt x="1820" y="1002"/>
                  </a:lnTo>
                  <a:lnTo>
                    <a:pt x="1813" y="981"/>
                  </a:lnTo>
                  <a:lnTo>
                    <a:pt x="1815" y="962"/>
                  </a:lnTo>
                  <a:lnTo>
                    <a:pt x="1824" y="949"/>
                  </a:lnTo>
                  <a:lnTo>
                    <a:pt x="1841" y="937"/>
                  </a:lnTo>
                  <a:lnTo>
                    <a:pt x="1866" y="929"/>
                  </a:lnTo>
                  <a:lnTo>
                    <a:pt x="1899" y="924"/>
                  </a:lnTo>
                  <a:lnTo>
                    <a:pt x="1942" y="922"/>
                  </a:lnTo>
                  <a:lnTo>
                    <a:pt x="1994" y="923"/>
                  </a:lnTo>
                  <a:lnTo>
                    <a:pt x="2054" y="928"/>
                  </a:lnTo>
                  <a:lnTo>
                    <a:pt x="2123" y="935"/>
                  </a:lnTo>
                  <a:lnTo>
                    <a:pt x="2202" y="944"/>
                  </a:lnTo>
                  <a:lnTo>
                    <a:pt x="2142" y="917"/>
                  </a:lnTo>
                  <a:lnTo>
                    <a:pt x="2090" y="892"/>
                  </a:lnTo>
                  <a:lnTo>
                    <a:pt x="2049" y="870"/>
                  </a:lnTo>
                  <a:lnTo>
                    <a:pt x="2014" y="850"/>
                  </a:lnTo>
                  <a:lnTo>
                    <a:pt x="1990" y="831"/>
                  </a:lnTo>
                  <a:lnTo>
                    <a:pt x="1974" y="814"/>
                  </a:lnTo>
                  <a:lnTo>
                    <a:pt x="1967" y="798"/>
                  </a:lnTo>
                  <a:lnTo>
                    <a:pt x="1968" y="783"/>
                  </a:lnTo>
                  <a:lnTo>
                    <a:pt x="1978" y="770"/>
                  </a:lnTo>
                  <a:lnTo>
                    <a:pt x="1996" y="757"/>
                  </a:lnTo>
                  <a:lnTo>
                    <a:pt x="2024" y="747"/>
                  </a:lnTo>
                  <a:lnTo>
                    <a:pt x="2058" y="736"/>
                  </a:lnTo>
                  <a:lnTo>
                    <a:pt x="2102" y="726"/>
                  </a:lnTo>
                  <a:lnTo>
                    <a:pt x="2155" y="717"/>
                  </a:lnTo>
                  <a:lnTo>
                    <a:pt x="2215" y="708"/>
                  </a:lnTo>
                  <a:lnTo>
                    <a:pt x="2284" y="699"/>
                  </a:lnTo>
                  <a:lnTo>
                    <a:pt x="2284" y="680"/>
                  </a:lnTo>
                  <a:lnTo>
                    <a:pt x="2217" y="669"/>
                  </a:lnTo>
                  <a:lnTo>
                    <a:pt x="2161" y="656"/>
                  </a:lnTo>
                  <a:lnTo>
                    <a:pt x="2112" y="645"/>
                  </a:lnTo>
                  <a:lnTo>
                    <a:pt x="2072" y="633"/>
                  </a:lnTo>
                  <a:lnTo>
                    <a:pt x="2042" y="620"/>
                  </a:lnTo>
                  <a:lnTo>
                    <a:pt x="2020" y="607"/>
                  </a:lnTo>
                  <a:lnTo>
                    <a:pt x="2006" y="594"/>
                  </a:lnTo>
                  <a:lnTo>
                    <a:pt x="2003" y="579"/>
                  </a:lnTo>
                  <a:lnTo>
                    <a:pt x="2008" y="564"/>
                  </a:lnTo>
                  <a:lnTo>
                    <a:pt x="2020" y="548"/>
                  </a:lnTo>
                  <a:lnTo>
                    <a:pt x="2042" y="531"/>
                  </a:lnTo>
                  <a:lnTo>
                    <a:pt x="2073" y="512"/>
                  </a:lnTo>
                  <a:lnTo>
                    <a:pt x="2112" y="493"/>
                  </a:lnTo>
                  <a:lnTo>
                    <a:pt x="2160" y="472"/>
                  </a:lnTo>
                  <a:lnTo>
                    <a:pt x="2217" y="449"/>
                  </a:lnTo>
                  <a:lnTo>
                    <a:pt x="2282" y="425"/>
                  </a:lnTo>
                  <a:lnTo>
                    <a:pt x="2201" y="431"/>
                  </a:lnTo>
                  <a:lnTo>
                    <a:pt x="2130" y="435"/>
                  </a:lnTo>
                  <a:lnTo>
                    <a:pt x="2066" y="436"/>
                  </a:lnTo>
                  <a:lnTo>
                    <a:pt x="2013" y="436"/>
                  </a:lnTo>
                  <a:lnTo>
                    <a:pt x="1970" y="433"/>
                  </a:lnTo>
                  <a:lnTo>
                    <a:pt x="1934" y="428"/>
                  </a:lnTo>
                  <a:lnTo>
                    <a:pt x="1907" y="419"/>
                  </a:lnTo>
                  <a:lnTo>
                    <a:pt x="1890" y="409"/>
                  </a:lnTo>
                  <a:lnTo>
                    <a:pt x="1881" y="395"/>
                  </a:lnTo>
                  <a:lnTo>
                    <a:pt x="1880" y="378"/>
                  </a:lnTo>
                  <a:lnTo>
                    <a:pt x="1888" y="357"/>
                  </a:lnTo>
                  <a:lnTo>
                    <a:pt x="1903" y="334"/>
                  </a:lnTo>
                  <a:lnTo>
                    <a:pt x="1927" y="306"/>
                  </a:lnTo>
                  <a:lnTo>
                    <a:pt x="1958" y="276"/>
                  </a:lnTo>
                  <a:lnTo>
                    <a:pt x="1997" y="242"/>
                  </a:lnTo>
                  <a:lnTo>
                    <a:pt x="2044" y="204"/>
                  </a:lnTo>
                  <a:lnTo>
                    <a:pt x="1973" y="227"/>
                  </a:lnTo>
                  <a:lnTo>
                    <a:pt x="1910" y="245"/>
                  </a:lnTo>
                  <a:lnTo>
                    <a:pt x="1852" y="260"/>
                  </a:lnTo>
                  <a:lnTo>
                    <a:pt x="1803" y="272"/>
                  </a:lnTo>
                  <a:lnTo>
                    <a:pt x="1760" y="277"/>
                  </a:lnTo>
                  <a:lnTo>
                    <a:pt x="1723" y="280"/>
                  </a:lnTo>
                  <a:lnTo>
                    <a:pt x="1693" y="279"/>
                  </a:lnTo>
                  <a:lnTo>
                    <a:pt x="1669" y="272"/>
                  </a:lnTo>
                  <a:lnTo>
                    <a:pt x="1652" y="261"/>
                  </a:lnTo>
                  <a:lnTo>
                    <a:pt x="1639" y="245"/>
                  </a:lnTo>
                  <a:lnTo>
                    <a:pt x="1632" y="224"/>
                  </a:lnTo>
                  <a:lnTo>
                    <a:pt x="1631" y="200"/>
                  </a:lnTo>
                  <a:lnTo>
                    <a:pt x="1636" y="170"/>
                  </a:lnTo>
                  <a:lnTo>
                    <a:pt x="1644" y="136"/>
                  </a:lnTo>
                  <a:lnTo>
                    <a:pt x="1657" y="96"/>
                  </a:lnTo>
                  <a:lnTo>
                    <a:pt x="1676" y="51"/>
                  </a:lnTo>
                  <a:lnTo>
                    <a:pt x="1625" y="86"/>
                  </a:lnTo>
                  <a:lnTo>
                    <a:pt x="1579" y="116"/>
                  </a:lnTo>
                  <a:lnTo>
                    <a:pt x="1536" y="142"/>
                  </a:lnTo>
                  <a:lnTo>
                    <a:pt x="1497" y="162"/>
                  </a:lnTo>
                  <a:lnTo>
                    <a:pt x="1462" y="177"/>
                  </a:lnTo>
                  <a:lnTo>
                    <a:pt x="1428" y="188"/>
                  </a:lnTo>
                  <a:lnTo>
                    <a:pt x="1398" y="192"/>
                  </a:lnTo>
                  <a:lnTo>
                    <a:pt x="1372" y="192"/>
                  </a:lnTo>
                  <a:lnTo>
                    <a:pt x="1346" y="186"/>
                  </a:lnTo>
                  <a:lnTo>
                    <a:pt x="1323" y="176"/>
                  </a:lnTo>
                  <a:lnTo>
                    <a:pt x="1303" y="160"/>
                  </a:lnTo>
                  <a:lnTo>
                    <a:pt x="1283" y="139"/>
                  </a:lnTo>
                  <a:lnTo>
                    <a:pt x="1266" y="112"/>
                  </a:lnTo>
                  <a:lnTo>
                    <a:pt x="1249" y="81"/>
                  </a:lnTo>
                  <a:lnTo>
                    <a:pt x="1232" y="43"/>
                  </a:lnTo>
                  <a:lnTo>
                    <a:pt x="1217" y="0"/>
                  </a:lnTo>
                  <a:lnTo>
                    <a:pt x="1207" y="0"/>
                  </a:lnTo>
                  <a:lnTo>
                    <a:pt x="1184" y="43"/>
                  </a:lnTo>
                  <a:lnTo>
                    <a:pt x="1161" y="79"/>
                  </a:lnTo>
                  <a:lnTo>
                    <a:pt x="1138" y="111"/>
                  </a:lnTo>
                  <a:lnTo>
                    <a:pt x="1115" y="136"/>
                  </a:lnTo>
                  <a:lnTo>
                    <a:pt x="1092" y="157"/>
                  </a:lnTo>
                  <a:lnTo>
                    <a:pt x="1068" y="172"/>
                  </a:lnTo>
                  <a:lnTo>
                    <a:pt x="1044" y="181"/>
                  </a:lnTo>
                  <a:lnTo>
                    <a:pt x="1017" y="185"/>
                  </a:lnTo>
                  <a:lnTo>
                    <a:pt x="989" y="184"/>
                  </a:lnTo>
                  <a:lnTo>
                    <a:pt x="961" y="178"/>
                  </a:lnTo>
                  <a:lnTo>
                    <a:pt x="931" y="167"/>
                  </a:lnTo>
                  <a:lnTo>
                    <a:pt x="897" y="150"/>
                  </a:lnTo>
                  <a:lnTo>
                    <a:pt x="863" y="128"/>
                  </a:lnTo>
                  <a:lnTo>
                    <a:pt x="825" y="101"/>
                  </a:lnTo>
                  <a:lnTo>
                    <a:pt x="784" y="69"/>
                  </a:lnTo>
                  <a:lnTo>
                    <a:pt x="741" y="31"/>
                  </a:lnTo>
                  <a:lnTo>
                    <a:pt x="750" y="77"/>
                  </a:lnTo>
                  <a:lnTo>
                    <a:pt x="756" y="116"/>
                  </a:lnTo>
                  <a:lnTo>
                    <a:pt x="758" y="152"/>
                  </a:lnTo>
                  <a:lnTo>
                    <a:pt x="757" y="182"/>
                  </a:lnTo>
                  <a:lnTo>
                    <a:pt x="750" y="207"/>
                  </a:lnTo>
                  <a:lnTo>
                    <a:pt x="739" y="227"/>
                  </a:lnTo>
                  <a:lnTo>
                    <a:pt x="724" y="242"/>
                  </a:lnTo>
                  <a:lnTo>
                    <a:pt x="705" y="252"/>
                  </a:lnTo>
                  <a:lnTo>
                    <a:pt x="680" y="258"/>
                  </a:lnTo>
                  <a:lnTo>
                    <a:pt x="648" y="258"/>
                  </a:lnTo>
                  <a:lnTo>
                    <a:pt x="613" y="254"/>
                  </a:lnTo>
                  <a:lnTo>
                    <a:pt x="571" y="246"/>
                  </a:lnTo>
                  <a:lnTo>
                    <a:pt x="524" y="233"/>
                  </a:lnTo>
                  <a:lnTo>
                    <a:pt x="471" y="215"/>
                  </a:lnTo>
                  <a:lnTo>
                    <a:pt x="411" y="195"/>
                  </a:lnTo>
                  <a:lnTo>
                    <a:pt x="344" y="168"/>
                  </a:lnTo>
                  <a:lnTo>
                    <a:pt x="384" y="208"/>
                  </a:lnTo>
                  <a:lnTo>
                    <a:pt x="417" y="244"/>
                  </a:lnTo>
                  <a:lnTo>
                    <a:pt x="442" y="275"/>
                  </a:lnTo>
                  <a:lnTo>
                    <a:pt x="461" y="303"/>
                  </a:lnTo>
                  <a:lnTo>
                    <a:pt x="471" y="327"/>
                  </a:lnTo>
                  <a:lnTo>
                    <a:pt x="475" y="348"/>
                  </a:lnTo>
                  <a:lnTo>
                    <a:pt x="471" y="365"/>
                  </a:lnTo>
                  <a:lnTo>
                    <a:pt x="460" y="379"/>
                  </a:lnTo>
                  <a:lnTo>
                    <a:pt x="439" y="389"/>
                  </a:lnTo>
                  <a:lnTo>
                    <a:pt x="411" y="396"/>
                  </a:lnTo>
                  <a:lnTo>
                    <a:pt x="375" y="401"/>
                  </a:lnTo>
                  <a:lnTo>
                    <a:pt x="331" y="402"/>
                  </a:lnTo>
                  <a:lnTo>
                    <a:pt x="278" y="399"/>
                  </a:lnTo>
                  <a:lnTo>
                    <a:pt x="215" y="395"/>
                  </a:lnTo>
                  <a:lnTo>
                    <a:pt x="145" y="388"/>
                  </a:lnTo>
                  <a:lnTo>
                    <a:pt x="66" y="379"/>
                  </a:lnTo>
                  <a:lnTo>
                    <a:pt x="127" y="406"/>
                  </a:lnTo>
                  <a:lnTo>
                    <a:pt x="180" y="431"/>
                  </a:lnTo>
                  <a:lnTo>
                    <a:pt x="223" y="455"/>
                  </a:lnTo>
                  <a:lnTo>
                    <a:pt x="259" y="475"/>
                  </a:lnTo>
                  <a:lnTo>
                    <a:pt x="286" y="495"/>
                  </a:lnTo>
                  <a:lnTo>
                    <a:pt x="304" y="513"/>
                  </a:lnTo>
                  <a:lnTo>
                    <a:pt x="313" y="530"/>
                  </a:lnTo>
                  <a:lnTo>
                    <a:pt x="314" y="546"/>
                  </a:lnTo>
                  <a:lnTo>
                    <a:pt x="306" y="559"/>
                  </a:lnTo>
                  <a:lnTo>
                    <a:pt x="289" y="572"/>
                  </a:lnTo>
                  <a:lnTo>
                    <a:pt x="264" y="585"/>
                  </a:lnTo>
                  <a:lnTo>
                    <a:pt x="229" y="595"/>
                  </a:lnTo>
                  <a:lnTo>
                    <a:pt x="185" y="607"/>
                  </a:lnTo>
                  <a:lnTo>
                    <a:pt x="132" y="616"/>
                  </a:lnTo>
                  <a:lnTo>
                    <a:pt x="71" y="625"/>
                  </a:lnTo>
                  <a:lnTo>
                    <a:pt x="0" y="634"/>
                  </a:lnTo>
                  <a:lnTo>
                    <a:pt x="0" y="649"/>
                  </a:lnTo>
                  <a:lnTo>
                    <a:pt x="69" y="661"/>
                  </a:lnTo>
                  <a:lnTo>
                    <a:pt x="130" y="673"/>
                  </a:lnTo>
                  <a:lnTo>
                    <a:pt x="182" y="685"/>
                  </a:lnTo>
                  <a:lnTo>
                    <a:pt x="227" y="696"/>
                  </a:lnTo>
                  <a:lnTo>
                    <a:pt x="263" y="709"/>
                  </a:lnTo>
                  <a:lnTo>
                    <a:pt x="289" y="721"/>
                  </a:lnTo>
                  <a:lnTo>
                    <a:pt x="308" y="734"/>
                  </a:lnTo>
                  <a:lnTo>
                    <a:pt x="317" y="748"/>
                  </a:lnTo>
                  <a:lnTo>
                    <a:pt x="317" y="762"/>
                  </a:lnTo>
                  <a:lnTo>
                    <a:pt x="308" y="778"/>
                  </a:lnTo>
                  <a:lnTo>
                    <a:pt x="290" y="794"/>
                  </a:lnTo>
                  <a:lnTo>
                    <a:pt x="263" y="813"/>
                  </a:lnTo>
                  <a:lnTo>
                    <a:pt x="227" y="832"/>
                  </a:lnTo>
                  <a:lnTo>
                    <a:pt x="181" y="853"/>
                  </a:lnTo>
                  <a:lnTo>
                    <a:pt x="126" y="876"/>
                  </a:lnTo>
                  <a:lnTo>
                    <a:pt x="60" y="9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09" y="2603"/>
              <a:ext cx="385" cy="130"/>
            </a:xfrm>
            <a:custGeom>
              <a:avLst/>
              <a:gdLst>
                <a:gd name="T0" fmla="*/ 0 w 769"/>
                <a:gd name="T1" fmla="*/ 259 h 259"/>
                <a:gd name="T2" fmla="*/ 769 w 769"/>
                <a:gd name="T3" fmla="*/ 259 h 259"/>
                <a:gd name="T4" fmla="*/ 0 w 769"/>
                <a:gd name="T5" fmla="*/ 0 h 259"/>
                <a:gd name="T6" fmla="*/ 0 w 769"/>
                <a:gd name="T7" fmla="*/ 259 h 259"/>
              </a:gdLst>
              <a:ahLst/>
              <a:cxnLst>
                <a:cxn ang="0">
                  <a:pos x="T0" y="T1"/>
                </a:cxn>
                <a:cxn ang="0">
                  <a:pos x="T2" y="T3"/>
                </a:cxn>
                <a:cxn ang="0">
                  <a:pos x="T4" y="T5"/>
                </a:cxn>
                <a:cxn ang="0">
                  <a:pos x="T6" y="T7"/>
                </a:cxn>
              </a:cxnLst>
              <a:rect l="0" t="0" r="r" b="b"/>
              <a:pathLst>
                <a:path w="769" h="259">
                  <a:moveTo>
                    <a:pt x="0" y="259"/>
                  </a:moveTo>
                  <a:lnTo>
                    <a:pt x="769" y="259"/>
                  </a:lnTo>
                  <a:lnTo>
                    <a:pt x="0" y="0"/>
                  </a:lnTo>
                  <a:lnTo>
                    <a:pt x="0" y="259"/>
                  </a:lnTo>
                  <a:close/>
                </a:path>
              </a:pathLst>
            </a:custGeom>
            <a:solidFill>
              <a:srgbClr val="93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2309" y="2532"/>
              <a:ext cx="1142" cy="201"/>
            </a:xfrm>
            <a:custGeom>
              <a:avLst/>
              <a:gdLst>
                <a:gd name="T0" fmla="*/ 769 w 2284"/>
                <a:gd name="T1" fmla="*/ 400 h 400"/>
                <a:gd name="T2" fmla="*/ 2284 w 2284"/>
                <a:gd name="T3" fmla="*/ 400 h 400"/>
                <a:gd name="T4" fmla="*/ 2284 w 2284"/>
                <a:gd name="T5" fmla="*/ 296 h 400"/>
                <a:gd name="T6" fmla="*/ 917 w 2284"/>
                <a:gd name="T7" fmla="*/ 8 h 400"/>
                <a:gd name="T8" fmla="*/ 906 w 2284"/>
                <a:gd name="T9" fmla="*/ 6 h 400"/>
                <a:gd name="T10" fmla="*/ 896 w 2284"/>
                <a:gd name="T11" fmla="*/ 4 h 400"/>
                <a:gd name="T12" fmla="*/ 883 w 2284"/>
                <a:gd name="T13" fmla="*/ 3 h 400"/>
                <a:gd name="T14" fmla="*/ 871 w 2284"/>
                <a:gd name="T15" fmla="*/ 2 h 400"/>
                <a:gd name="T16" fmla="*/ 857 w 2284"/>
                <a:gd name="T17" fmla="*/ 1 h 400"/>
                <a:gd name="T18" fmla="*/ 843 w 2284"/>
                <a:gd name="T19" fmla="*/ 0 h 400"/>
                <a:gd name="T20" fmla="*/ 828 w 2284"/>
                <a:gd name="T21" fmla="*/ 0 h 400"/>
                <a:gd name="T22" fmla="*/ 813 w 2284"/>
                <a:gd name="T23" fmla="*/ 0 h 400"/>
                <a:gd name="T24" fmla="*/ 798 w 2284"/>
                <a:gd name="T25" fmla="*/ 0 h 400"/>
                <a:gd name="T26" fmla="*/ 782 w 2284"/>
                <a:gd name="T27" fmla="*/ 0 h 400"/>
                <a:gd name="T28" fmla="*/ 767 w 2284"/>
                <a:gd name="T29" fmla="*/ 0 h 400"/>
                <a:gd name="T30" fmla="*/ 751 w 2284"/>
                <a:gd name="T31" fmla="*/ 1 h 400"/>
                <a:gd name="T32" fmla="*/ 736 w 2284"/>
                <a:gd name="T33" fmla="*/ 2 h 400"/>
                <a:gd name="T34" fmla="*/ 721 w 2284"/>
                <a:gd name="T35" fmla="*/ 3 h 400"/>
                <a:gd name="T36" fmla="*/ 706 w 2284"/>
                <a:gd name="T37" fmla="*/ 4 h 400"/>
                <a:gd name="T38" fmla="*/ 691 w 2284"/>
                <a:gd name="T39" fmla="*/ 7 h 400"/>
                <a:gd name="T40" fmla="*/ 78 w 2284"/>
                <a:gd name="T41" fmla="*/ 86 h 400"/>
                <a:gd name="T42" fmla="*/ 67 w 2284"/>
                <a:gd name="T43" fmla="*/ 87 h 400"/>
                <a:gd name="T44" fmla="*/ 55 w 2284"/>
                <a:gd name="T45" fmla="*/ 90 h 400"/>
                <a:gd name="T46" fmla="*/ 45 w 2284"/>
                <a:gd name="T47" fmla="*/ 91 h 400"/>
                <a:gd name="T48" fmla="*/ 35 w 2284"/>
                <a:gd name="T49" fmla="*/ 93 h 400"/>
                <a:gd name="T50" fmla="*/ 25 w 2284"/>
                <a:gd name="T51" fmla="*/ 94 h 400"/>
                <a:gd name="T52" fmla="*/ 16 w 2284"/>
                <a:gd name="T53" fmla="*/ 96 h 400"/>
                <a:gd name="T54" fmla="*/ 8 w 2284"/>
                <a:gd name="T55" fmla="*/ 99 h 400"/>
                <a:gd name="T56" fmla="*/ 0 w 2284"/>
                <a:gd name="T57" fmla="*/ 101 h 400"/>
                <a:gd name="T58" fmla="*/ 0 w 2284"/>
                <a:gd name="T59" fmla="*/ 141 h 400"/>
                <a:gd name="T60" fmla="*/ 769 w 2284"/>
                <a:gd name="T61"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84" h="400">
                  <a:moveTo>
                    <a:pt x="769" y="400"/>
                  </a:moveTo>
                  <a:lnTo>
                    <a:pt x="2284" y="400"/>
                  </a:lnTo>
                  <a:lnTo>
                    <a:pt x="2284" y="296"/>
                  </a:lnTo>
                  <a:lnTo>
                    <a:pt x="917" y="8"/>
                  </a:lnTo>
                  <a:lnTo>
                    <a:pt x="906" y="6"/>
                  </a:lnTo>
                  <a:lnTo>
                    <a:pt x="896" y="4"/>
                  </a:lnTo>
                  <a:lnTo>
                    <a:pt x="883" y="3"/>
                  </a:lnTo>
                  <a:lnTo>
                    <a:pt x="871" y="2"/>
                  </a:lnTo>
                  <a:lnTo>
                    <a:pt x="857" y="1"/>
                  </a:lnTo>
                  <a:lnTo>
                    <a:pt x="843" y="0"/>
                  </a:lnTo>
                  <a:lnTo>
                    <a:pt x="828" y="0"/>
                  </a:lnTo>
                  <a:lnTo>
                    <a:pt x="813" y="0"/>
                  </a:lnTo>
                  <a:lnTo>
                    <a:pt x="798" y="0"/>
                  </a:lnTo>
                  <a:lnTo>
                    <a:pt x="782" y="0"/>
                  </a:lnTo>
                  <a:lnTo>
                    <a:pt x="767" y="0"/>
                  </a:lnTo>
                  <a:lnTo>
                    <a:pt x="751" y="1"/>
                  </a:lnTo>
                  <a:lnTo>
                    <a:pt x="736" y="2"/>
                  </a:lnTo>
                  <a:lnTo>
                    <a:pt x="721" y="3"/>
                  </a:lnTo>
                  <a:lnTo>
                    <a:pt x="706" y="4"/>
                  </a:lnTo>
                  <a:lnTo>
                    <a:pt x="691" y="7"/>
                  </a:lnTo>
                  <a:lnTo>
                    <a:pt x="78" y="86"/>
                  </a:lnTo>
                  <a:lnTo>
                    <a:pt x="67" y="87"/>
                  </a:lnTo>
                  <a:lnTo>
                    <a:pt x="55" y="90"/>
                  </a:lnTo>
                  <a:lnTo>
                    <a:pt x="45" y="91"/>
                  </a:lnTo>
                  <a:lnTo>
                    <a:pt x="35" y="93"/>
                  </a:lnTo>
                  <a:lnTo>
                    <a:pt x="25" y="94"/>
                  </a:lnTo>
                  <a:lnTo>
                    <a:pt x="16" y="96"/>
                  </a:lnTo>
                  <a:lnTo>
                    <a:pt x="8" y="99"/>
                  </a:lnTo>
                  <a:lnTo>
                    <a:pt x="0" y="101"/>
                  </a:lnTo>
                  <a:lnTo>
                    <a:pt x="0" y="141"/>
                  </a:lnTo>
                  <a:lnTo>
                    <a:pt x="769" y="400"/>
                  </a:lnTo>
                  <a:close/>
                </a:path>
              </a:pathLst>
            </a:custGeom>
            <a:solidFill>
              <a:srgbClr val="C9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2542" y="2561"/>
              <a:ext cx="171" cy="34"/>
            </a:xfrm>
            <a:custGeom>
              <a:avLst/>
              <a:gdLst>
                <a:gd name="T0" fmla="*/ 169 w 343"/>
                <a:gd name="T1" fmla="*/ 68 h 68"/>
                <a:gd name="T2" fmla="*/ 343 w 343"/>
                <a:gd name="T3" fmla="*/ 43 h 68"/>
                <a:gd name="T4" fmla="*/ 171 w 343"/>
                <a:gd name="T5" fmla="*/ 0 h 68"/>
                <a:gd name="T6" fmla="*/ 0 w 343"/>
                <a:gd name="T7" fmla="*/ 23 h 68"/>
                <a:gd name="T8" fmla="*/ 169 w 343"/>
                <a:gd name="T9" fmla="*/ 68 h 68"/>
              </a:gdLst>
              <a:ahLst/>
              <a:cxnLst>
                <a:cxn ang="0">
                  <a:pos x="T0" y="T1"/>
                </a:cxn>
                <a:cxn ang="0">
                  <a:pos x="T2" y="T3"/>
                </a:cxn>
                <a:cxn ang="0">
                  <a:pos x="T4" y="T5"/>
                </a:cxn>
                <a:cxn ang="0">
                  <a:pos x="T6" y="T7"/>
                </a:cxn>
                <a:cxn ang="0">
                  <a:pos x="T8" y="T9"/>
                </a:cxn>
              </a:cxnLst>
              <a:rect l="0" t="0" r="r" b="b"/>
              <a:pathLst>
                <a:path w="343" h="68">
                  <a:moveTo>
                    <a:pt x="169" y="68"/>
                  </a:moveTo>
                  <a:lnTo>
                    <a:pt x="343" y="43"/>
                  </a:lnTo>
                  <a:lnTo>
                    <a:pt x="171" y="0"/>
                  </a:lnTo>
                  <a:lnTo>
                    <a:pt x="0" y="23"/>
                  </a:lnTo>
                  <a:lnTo>
                    <a:pt x="169" y="68"/>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p:nvSpPr>
          <p:spPr bwMode="auto">
            <a:xfrm>
              <a:off x="2542" y="2623"/>
              <a:ext cx="211" cy="43"/>
            </a:xfrm>
            <a:custGeom>
              <a:avLst/>
              <a:gdLst>
                <a:gd name="T0" fmla="*/ 422 w 422"/>
                <a:gd name="T1" fmla="*/ 35 h 86"/>
                <a:gd name="T2" fmla="*/ 290 w 422"/>
                <a:gd name="T3" fmla="*/ 0 h 86"/>
                <a:gd name="T4" fmla="*/ 0 w 422"/>
                <a:gd name="T5" fmla="*/ 46 h 86"/>
                <a:gd name="T6" fmla="*/ 129 w 422"/>
                <a:gd name="T7" fmla="*/ 86 h 86"/>
                <a:gd name="T8" fmla="*/ 422 w 422"/>
                <a:gd name="T9" fmla="*/ 35 h 86"/>
              </a:gdLst>
              <a:ahLst/>
              <a:cxnLst>
                <a:cxn ang="0">
                  <a:pos x="T0" y="T1"/>
                </a:cxn>
                <a:cxn ang="0">
                  <a:pos x="T2" y="T3"/>
                </a:cxn>
                <a:cxn ang="0">
                  <a:pos x="T4" y="T5"/>
                </a:cxn>
                <a:cxn ang="0">
                  <a:pos x="T6" y="T7"/>
                </a:cxn>
                <a:cxn ang="0">
                  <a:pos x="T8" y="T9"/>
                </a:cxn>
              </a:cxnLst>
              <a:rect l="0" t="0" r="r" b="b"/>
              <a:pathLst>
                <a:path w="422" h="86">
                  <a:moveTo>
                    <a:pt x="422" y="35"/>
                  </a:moveTo>
                  <a:lnTo>
                    <a:pt x="290" y="0"/>
                  </a:lnTo>
                  <a:lnTo>
                    <a:pt x="0" y="46"/>
                  </a:lnTo>
                  <a:lnTo>
                    <a:pt x="129" y="86"/>
                  </a:lnTo>
                  <a:lnTo>
                    <a:pt x="42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2744" y="2679"/>
              <a:ext cx="236" cy="56"/>
            </a:xfrm>
            <a:custGeom>
              <a:avLst/>
              <a:gdLst>
                <a:gd name="T0" fmla="*/ 472 w 472"/>
                <a:gd name="T1" fmla="*/ 46 h 112"/>
                <a:gd name="T2" fmla="*/ 303 w 472"/>
                <a:gd name="T3" fmla="*/ 0 h 112"/>
                <a:gd name="T4" fmla="*/ 0 w 472"/>
                <a:gd name="T5" fmla="*/ 60 h 112"/>
                <a:gd name="T6" fmla="*/ 166 w 472"/>
                <a:gd name="T7" fmla="*/ 112 h 112"/>
                <a:gd name="T8" fmla="*/ 472 w 472"/>
                <a:gd name="T9" fmla="*/ 46 h 112"/>
              </a:gdLst>
              <a:ahLst/>
              <a:cxnLst>
                <a:cxn ang="0">
                  <a:pos x="T0" y="T1"/>
                </a:cxn>
                <a:cxn ang="0">
                  <a:pos x="T2" y="T3"/>
                </a:cxn>
                <a:cxn ang="0">
                  <a:pos x="T4" y="T5"/>
                </a:cxn>
                <a:cxn ang="0">
                  <a:pos x="T6" y="T7"/>
                </a:cxn>
                <a:cxn ang="0">
                  <a:pos x="T8" y="T9"/>
                </a:cxn>
              </a:cxnLst>
              <a:rect l="0" t="0" r="r" b="b"/>
              <a:pathLst>
                <a:path w="472" h="112">
                  <a:moveTo>
                    <a:pt x="472" y="46"/>
                  </a:moveTo>
                  <a:lnTo>
                    <a:pt x="303" y="0"/>
                  </a:lnTo>
                  <a:lnTo>
                    <a:pt x="0" y="60"/>
                  </a:lnTo>
                  <a:lnTo>
                    <a:pt x="166" y="112"/>
                  </a:lnTo>
                  <a:lnTo>
                    <a:pt x="472" y="46"/>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2798" y="2585"/>
              <a:ext cx="189" cy="36"/>
            </a:xfrm>
            <a:custGeom>
              <a:avLst/>
              <a:gdLst>
                <a:gd name="T0" fmla="*/ 379 w 379"/>
                <a:gd name="T1" fmla="*/ 31 h 72"/>
                <a:gd name="T2" fmla="*/ 241 w 379"/>
                <a:gd name="T3" fmla="*/ 0 h 72"/>
                <a:gd name="T4" fmla="*/ 0 w 379"/>
                <a:gd name="T5" fmla="*/ 39 h 72"/>
                <a:gd name="T6" fmla="*/ 136 w 379"/>
                <a:gd name="T7" fmla="*/ 72 h 72"/>
                <a:gd name="T8" fmla="*/ 379 w 379"/>
                <a:gd name="T9" fmla="*/ 31 h 72"/>
              </a:gdLst>
              <a:ahLst/>
              <a:cxnLst>
                <a:cxn ang="0">
                  <a:pos x="T0" y="T1"/>
                </a:cxn>
                <a:cxn ang="0">
                  <a:pos x="T2" y="T3"/>
                </a:cxn>
                <a:cxn ang="0">
                  <a:pos x="T4" y="T5"/>
                </a:cxn>
                <a:cxn ang="0">
                  <a:pos x="T6" y="T7"/>
                </a:cxn>
                <a:cxn ang="0">
                  <a:pos x="T8" y="T9"/>
                </a:cxn>
              </a:cxnLst>
              <a:rect l="0" t="0" r="r" b="b"/>
              <a:pathLst>
                <a:path w="379" h="72">
                  <a:moveTo>
                    <a:pt x="379" y="31"/>
                  </a:moveTo>
                  <a:lnTo>
                    <a:pt x="241" y="0"/>
                  </a:lnTo>
                  <a:lnTo>
                    <a:pt x="0" y="39"/>
                  </a:lnTo>
                  <a:lnTo>
                    <a:pt x="136" y="72"/>
                  </a:lnTo>
                  <a:lnTo>
                    <a:pt x="379"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2982" y="2629"/>
              <a:ext cx="210" cy="46"/>
            </a:xfrm>
            <a:custGeom>
              <a:avLst/>
              <a:gdLst>
                <a:gd name="T0" fmla="*/ 420 w 420"/>
                <a:gd name="T1" fmla="*/ 37 h 91"/>
                <a:gd name="T2" fmla="*/ 247 w 420"/>
                <a:gd name="T3" fmla="*/ 0 h 91"/>
                <a:gd name="T4" fmla="*/ 0 w 420"/>
                <a:gd name="T5" fmla="*/ 49 h 91"/>
                <a:gd name="T6" fmla="*/ 171 w 420"/>
                <a:gd name="T7" fmla="*/ 91 h 91"/>
                <a:gd name="T8" fmla="*/ 420 w 420"/>
                <a:gd name="T9" fmla="*/ 37 h 91"/>
              </a:gdLst>
              <a:ahLst/>
              <a:cxnLst>
                <a:cxn ang="0">
                  <a:pos x="T0" y="T1"/>
                </a:cxn>
                <a:cxn ang="0">
                  <a:pos x="T2" y="T3"/>
                </a:cxn>
                <a:cxn ang="0">
                  <a:pos x="T4" y="T5"/>
                </a:cxn>
                <a:cxn ang="0">
                  <a:pos x="T6" y="T7"/>
                </a:cxn>
                <a:cxn ang="0">
                  <a:pos x="T8" y="T9"/>
                </a:cxn>
              </a:cxnLst>
              <a:rect l="0" t="0" r="r" b="b"/>
              <a:pathLst>
                <a:path w="420" h="91">
                  <a:moveTo>
                    <a:pt x="420" y="37"/>
                  </a:moveTo>
                  <a:lnTo>
                    <a:pt x="247" y="0"/>
                  </a:lnTo>
                  <a:lnTo>
                    <a:pt x="0" y="49"/>
                  </a:lnTo>
                  <a:lnTo>
                    <a:pt x="171" y="91"/>
                  </a:lnTo>
                  <a:lnTo>
                    <a:pt x="420" y="3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2966" y="2303"/>
              <a:ext cx="50" cy="103"/>
            </a:xfrm>
            <a:custGeom>
              <a:avLst/>
              <a:gdLst>
                <a:gd name="T0" fmla="*/ 96 w 99"/>
                <a:gd name="T1" fmla="*/ 121 h 208"/>
                <a:gd name="T2" fmla="*/ 91 w 99"/>
                <a:gd name="T3" fmla="*/ 142 h 208"/>
                <a:gd name="T4" fmla="*/ 84 w 99"/>
                <a:gd name="T5" fmla="*/ 160 h 208"/>
                <a:gd name="T6" fmla="*/ 76 w 99"/>
                <a:gd name="T7" fmla="*/ 177 h 208"/>
                <a:gd name="T8" fmla="*/ 68 w 99"/>
                <a:gd name="T9" fmla="*/ 190 h 208"/>
                <a:gd name="T10" fmla="*/ 59 w 99"/>
                <a:gd name="T11" fmla="*/ 200 h 208"/>
                <a:gd name="T12" fmla="*/ 50 w 99"/>
                <a:gd name="T13" fmla="*/ 205 h 208"/>
                <a:gd name="T14" fmla="*/ 39 w 99"/>
                <a:gd name="T15" fmla="*/ 208 h 208"/>
                <a:gd name="T16" fmla="*/ 30 w 99"/>
                <a:gd name="T17" fmla="*/ 205 h 208"/>
                <a:gd name="T18" fmla="*/ 22 w 99"/>
                <a:gd name="T19" fmla="*/ 198 h 208"/>
                <a:gd name="T20" fmla="*/ 14 w 99"/>
                <a:gd name="T21" fmla="*/ 188 h 208"/>
                <a:gd name="T22" fmla="*/ 8 w 99"/>
                <a:gd name="T23" fmla="*/ 174 h 208"/>
                <a:gd name="T24" fmla="*/ 4 w 99"/>
                <a:gd name="T25" fmla="*/ 157 h 208"/>
                <a:gd name="T26" fmla="*/ 1 w 99"/>
                <a:gd name="T27" fmla="*/ 139 h 208"/>
                <a:gd name="T28" fmla="*/ 0 w 99"/>
                <a:gd name="T29" fmla="*/ 118 h 208"/>
                <a:gd name="T30" fmla="*/ 1 w 99"/>
                <a:gd name="T31" fmla="*/ 96 h 208"/>
                <a:gd name="T32" fmla="*/ 4 w 99"/>
                <a:gd name="T33" fmla="*/ 74 h 208"/>
                <a:gd name="T34" fmla="*/ 7 w 99"/>
                <a:gd name="T35" fmla="*/ 57 h 208"/>
                <a:gd name="T36" fmla="*/ 12 w 99"/>
                <a:gd name="T37" fmla="*/ 43 h 208"/>
                <a:gd name="T38" fmla="*/ 17 w 99"/>
                <a:gd name="T39" fmla="*/ 32 h 208"/>
                <a:gd name="T40" fmla="*/ 23 w 99"/>
                <a:gd name="T41" fmla="*/ 22 h 208"/>
                <a:gd name="T42" fmla="*/ 29 w 99"/>
                <a:gd name="T43" fmla="*/ 15 h 208"/>
                <a:gd name="T44" fmla="*/ 36 w 99"/>
                <a:gd name="T45" fmla="*/ 10 h 208"/>
                <a:gd name="T46" fmla="*/ 43 w 99"/>
                <a:gd name="T47" fmla="*/ 5 h 208"/>
                <a:gd name="T48" fmla="*/ 50 w 99"/>
                <a:gd name="T49" fmla="*/ 0 h 208"/>
                <a:gd name="T50" fmla="*/ 95 w 99"/>
                <a:gd name="T51" fmla="*/ 33 h 208"/>
                <a:gd name="T52" fmla="*/ 98 w 99"/>
                <a:gd name="T53" fmla="*/ 52 h 208"/>
                <a:gd name="T54" fmla="*/ 99 w 99"/>
                <a:gd name="T55" fmla="*/ 74 h 208"/>
                <a:gd name="T56" fmla="*/ 98 w 99"/>
                <a:gd name="T57" fmla="*/ 97 h 208"/>
                <a:gd name="T58" fmla="*/ 96 w 99"/>
                <a:gd name="T59"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208">
                  <a:moveTo>
                    <a:pt x="96" y="121"/>
                  </a:moveTo>
                  <a:lnTo>
                    <a:pt x="91" y="142"/>
                  </a:lnTo>
                  <a:lnTo>
                    <a:pt x="84" y="160"/>
                  </a:lnTo>
                  <a:lnTo>
                    <a:pt x="76" y="177"/>
                  </a:lnTo>
                  <a:lnTo>
                    <a:pt x="68" y="190"/>
                  </a:lnTo>
                  <a:lnTo>
                    <a:pt x="59" y="200"/>
                  </a:lnTo>
                  <a:lnTo>
                    <a:pt x="50" y="205"/>
                  </a:lnTo>
                  <a:lnTo>
                    <a:pt x="39" y="208"/>
                  </a:lnTo>
                  <a:lnTo>
                    <a:pt x="30" y="205"/>
                  </a:lnTo>
                  <a:lnTo>
                    <a:pt x="22" y="198"/>
                  </a:lnTo>
                  <a:lnTo>
                    <a:pt x="14" y="188"/>
                  </a:lnTo>
                  <a:lnTo>
                    <a:pt x="8" y="174"/>
                  </a:lnTo>
                  <a:lnTo>
                    <a:pt x="4" y="157"/>
                  </a:lnTo>
                  <a:lnTo>
                    <a:pt x="1" y="139"/>
                  </a:lnTo>
                  <a:lnTo>
                    <a:pt x="0" y="118"/>
                  </a:lnTo>
                  <a:lnTo>
                    <a:pt x="1" y="96"/>
                  </a:lnTo>
                  <a:lnTo>
                    <a:pt x="4" y="74"/>
                  </a:lnTo>
                  <a:lnTo>
                    <a:pt x="7" y="57"/>
                  </a:lnTo>
                  <a:lnTo>
                    <a:pt x="12" y="43"/>
                  </a:lnTo>
                  <a:lnTo>
                    <a:pt x="17" y="32"/>
                  </a:lnTo>
                  <a:lnTo>
                    <a:pt x="23" y="22"/>
                  </a:lnTo>
                  <a:lnTo>
                    <a:pt x="29" y="15"/>
                  </a:lnTo>
                  <a:lnTo>
                    <a:pt x="36" y="10"/>
                  </a:lnTo>
                  <a:lnTo>
                    <a:pt x="43" y="5"/>
                  </a:lnTo>
                  <a:lnTo>
                    <a:pt x="50" y="0"/>
                  </a:lnTo>
                  <a:lnTo>
                    <a:pt x="95" y="33"/>
                  </a:lnTo>
                  <a:lnTo>
                    <a:pt x="98" y="52"/>
                  </a:lnTo>
                  <a:lnTo>
                    <a:pt x="99" y="74"/>
                  </a:lnTo>
                  <a:lnTo>
                    <a:pt x="98" y="97"/>
                  </a:lnTo>
                  <a:lnTo>
                    <a:pt x="96" y="121"/>
                  </a:lnTo>
                  <a:close/>
                </a:path>
              </a:pathLst>
            </a:custGeom>
            <a:solidFill>
              <a:srgbClr val="C9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2966" y="2275"/>
              <a:ext cx="98" cy="135"/>
            </a:xfrm>
            <a:custGeom>
              <a:avLst/>
              <a:gdLst>
                <a:gd name="T0" fmla="*/ 49 w 196"/>
                <a:gd name="T1" fmla="*/ 4 h 271"/>
                <a:gd name="T2" fmla="*/ 57 w 196"/>
                <a:gd name="T3" fmla="*/ 8 h 271"/>
                <a:gd name="T4" fmla="*/ 66 w 196"/>
                <a:gd name="T5" fmla="*/ 6 h 271"/>
                <a:gd name="T6" fmla="*/ 81 w 196"/>
                <a:gd name="T7" fmla="*/ 0 h 271"/>
                <a:gd name="T8" fmla="*/ 97 w 196"/>
                <a:gd name="T9" fmla="*/ 5 h 271"/>
                <a:gd name="T10" fmla="*/ 107 w 196"/>
                <a:gd name="T11" fmla="*/ 21 h 271"/>
                <a:gd name="T12" fmla="*/ 113 w 196"/>
                <a:gd name="T13" fmla="*/ 30 h 271"/>
                <a:gd name="T14" fmla="*/ 121 w 196"/>
                <a:gd name="T15" fmla="*/ 29 h 271"/>
                <a:gd name="T16" fmla="*/ 134 w 196"/>
                <a:gd name="T17" fmla="*/ 32 h 271"/>
                <a:gd name="T18" fmla="*/ 144 w 196"/>
                <a:gd name="T19" fmla="*/ 47 h 271"/>
                <a:gd name="T20" fmla="*/ 150 w 196"/>
                <a:gd name="T21" fmla="*/ 56 h 271"/>
                <a:gd name="T22" fmla="*/ 157 w 196"/>
                <a:gd name="T23" fmla="*/ 55 h 271"/>
                <a:gd name="T24" fmla="*/ 171 w 196"/>
                <a:gd name="T25" fmla="*/ 62 h 271"/>
                <a:gd name="T26" fmla="*/ 179 w 196"/>
                <a:gd name="T27" fmla="*/ 84 h 271"/>
                <a:gd name="T28" fmla="*/ 187 w 196"/>
                <a:gd name="T29" fmla="*/ 105 h 271"/>
                <a:gd name="T30" fmla="*/ 196 w 196"/>
                <a:gd name="T31" fmla="*/ 128 h 271"/>
                <a:gd name="T32" fmla="*/ 190 w 196"/>
                <a:gd name="T33" fmla="*/ 150 h 271"/>
                <a:gd name="T34" fmla="*/ 182 w 196"/>
                <a:gd name="T35" fmla="*/ 161 h 271"/>
                <a:gd name="T36" fmla="*/ 181 w 196"/>
                <a:gd name="T37" fmla="*/ 173 h 271"/>
                <a:gd name="T38" fmla="*/ 184 w 196"/>
                <a:gd name="T39" fmla="*/ 191 h 271"/>
                <a:gd name="T40" fmla="*/ 179 w 196"/>
                <a:gd name="T41" fmla="*/ 211 h 271"/>
                <a:gd name="T42" fmla="*/ 170 w 196"/>
                <a:gd name="T43" fmla="*/ 222 h 271"/>
                <a:gd name="T44" fmla="*/ 164 w 196"/>
                <a:gd name="T45" fmla="*/ 230 h 271"/>
                <a:gd name="T46" fmla="*/ 163 w 196"/>
                <a:gd name="T47" fmla="*/ 237 h 271"/>
                <a:gd name="T48" fmla="*/ 158 w 196"/>
                <a:gd name="T49" fmla="*/ 246 h 271"/>
                <a:gd name="T50" fmla="*/ 150 w 196"/>
                <a:gd name="T51" fmla="*/ 259 h 271"/>
                <a:gd name="T52" fmla="*/ 138 w 196"/>
                <a:gd name="T53" fmla="*/ 267 h 271"/>
                <a:gd name="T54" fmla="*/ 126 w 196"/>
                <a:gd name="T55" fmla="*/ 269 h 271"/>
                <a:gd name="T56" fmla="*/ 119 w 196"/>
                <a:gd name="T57" fmla="*/ 268 h 271"/>
                <a:gd name="T58" fmla="*/ 115 w 196"/>
                <a:gd name="T59" fmla="*/ 267 h 271"/>
                <a:gd name="T60" fmla="*/ 106 w 196"/>
                <a:gd name="T61" fmla="*/ 268 h 271"/>
                <a:gd name="T62" fmla="*/ 93 w 196"/>
                <a:gd name="T63" fmla="*/ 271 h 271"/>
                <a:gd name="T64" fmla="*/ 81 w 196"/>
                <a:gd name="T65" fmla="*/ 268 h 271"/>
                <a:gd name="T66" fmla="*/ 70 w 196"/>
                <a:gd name="T67" fmla="*/ 263 h 271"/>
                <a:gd name="T68" fmla="*/ 50 w 196"/>
                <a:gd name="T69" fmla="*/ 237 h 271"/>
                <a:gd name="T70" fmla="*/ 39 w 196"/>
                <a:gd name="T71" fmla="*/ 188 h 271"/>
                <a:gd name="T72" fmla="*/ 41 w 196"/>
                <a:gd name="T73" fmla="*/ 179 h 271"/>
                <a:gd name="T74" fmla="*/ 52 w 196"/>
                <a:gd name="T75" fmla="*/ 181 h 271"/>
                <a:gd name="T76" fmla="*/ 68 w 196"/>
                <a:gd name="T77" fmla="*/ 177 h 271"/>
                <a:gd name="T78" fmla="*/ 84 w 196"/>
                <a:gd name="T79" fmla="*/ 165 h 271"/>
                <a:gd name="T80" fmla="*/ 91 w 196"/>
                <a:gd name="T81" fmla="*/ 134 h 271"/>
                <a:gd name="T82" fmla="*/ 87 w 196"/>
                <a:gd name="T83" fmla="*/ 106 h 271"/>
                <a:gd name="T84" fmla="*/ 72 w 196"/>
                <a:gd name="T85" fmla="*/ 88 h 271"/>
                <a:gd name="T86" fmla="*/ 52 w 196"/>
                <a:gd name="T87" fmla="*/ 75 h 271"/>
                <a:gd name="T88" fmla="*/ 36 w 196"/>
                <a:gd name="T89" fmla="*/ 73 h 271"/>
                <a:gd name="T90" fmla="*/ 26 w 196"/>
                <a:gd name="T91" fmla="*/ 75 h 271"/>
                <a:gd name="T92" fmla="*/ 9 w 196"/>
                <a:gd name="T93" fmla="*/ 69 h 271"/>
                <a:gd name="T94" fmla="*/ 0 w 196"/>
                <a:gd name="T95" fmla="*/ 46 h 271"/>
                <a:gd name="T96" fmla="*/ 6 w 196"/>
                <a:gd name="T97" fmla="*/ 24 h 271"/>
                <a:gd name="T98" fmla="*/ 14 w 196"/>
                <a:gd name="T99" fmla="*/ 13 h 271"/>
                <a:gd name="T100" fmla="*/ 26 w 196"/>
                <a:gd name="T101" fmla="*/ 5 h 271"/>
                <a:gd name="T102" fmla="*/ 38 w 196"/>
                <a:gd name="T103" fmla="*/ 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271">
                  <a:moveTo>
                    <a:pt x="44" y="2"/>
                  </a:moveTo>
                  <a:lnTo>
                    <a:pt x="49" y="4"/>
                  </a:lnTo>
                  <a:lnTo>
                    <a:pt x="53" y="6"/>
                  </a:lnTo>
                  <a:lnTo>
                    <a:pt x="57" y="8"/>
                  </a:lnTo>
                  <a:lnTo>
                    <a:pt x="59" y="12"/>
                  </a:lnTo>
                  <a:lnTo>
                    <a:pt x="66" y="6"/>
                  </a:lnTo>
                  <a:lnTo>
                    <a:pt x="73" y="1"/>
                  </a:lnTo>
                  <a:lnTo>
                    <a:pt x="81" y="0"/>
                  </a:lnTo>
                  <a:lnTo>
                    <a:pt x="89" y="1"/>
                  </a:lnTo>
                  <a:lnTo>
                    <a:pt x="97" y="5"/>
                  </a:lnTo>
                  <a:lnTo>
                    <a:pt x="104" y="12"/>
                  </a:lnTo>
                  <a:lnTo>
                    <a:pt x="107" y="21"/>
                  </a:lnTo>
                  <a:lnTo>
                    <a:pt x="108" y="31"/>
                  </a:lnTo>
                  <a:lnTo>
                    <a:pt x="113" y="30"/>
                  </a:lnTo>
                  <a:lnTo>
                    <a:pt x="118" y="29"/>
                  </a:lnTo>
                  <a:lnTo>
                    <a:pt x="121" y="29"/>
                  </a:lnTo>
                  <a:lnTo>
                    <a:pt x="126" y="29"/>
                  </a:lnTo>
                  <a:lnTo>
                    <a:pt x="134" y="32"/>
                  </a:lnTo>
                  <a:lnTo>
                    <a:pt x="141" y="39"/>
                  </a:lnTo>
                  <a:lnTo>
                    <a:pt x="144" y="47"/>
                  </a:lnTo>
                  <a:lnTo>
                    <a:pt x="145" y="58"/>
                  </a:lnTo>
                  <a:lnTo>
                    <a:pt x="150" y="56"/>
                  </a:lnTo>
                  <a:lnTo>
                    <a:pt x="153" y="55"/>
                  </a:lnTo>
                  <a:lnTo>
                    <a:pt x="157" y="55"/>
                  </a:lnTo>
                  <a:lnTo>
                    <a:pt x="160" y="56"/>
                  </a:lnTo>
                  <a:lnTo>
                    <a:pt x="171" y="62"/>
                  </a:lnTo>
                  <a:lnTo>
                    <a:pt x="176" y="71"/>
                  </a:lnTo>
                  <a:lnTo>
                    <a:pt x="179" y="84"/>
                  </a:lnTo>
                  <a:lnTo>
                    <a:pt x="176" y="99"/>
                  </a:lnTo>
                  <a:lnTo>
                    <a:pt x="187" y="105"/>
                  </a:lnTo>
                  <a:lnTo>
                    <a:pt x="194" y="115"/>
                  </a:lnTo>
                  <a:lnTo>
                    <a:pt x="196" y="128"/>
                  </a:lnTo>
                  <a:lnTo>
                    <a:pt x="194" y="143"/>
                  </a:lnTo>
                  <a:lnTo>
                    <a:pt x="190" y="150"/>
                  </a:lnTo>
                  <a:lnTo>
                    <a:pt x="187" y="155"/>
                  </a:lnTo>
                  <a:lnTo>
                    <a:pt x="182" y="161"/>
                  </a:lnTo>
                  <a:lnTo>
                    <a:pt x="176" y="166"/>
                  </a:lnTo>
                  <a:lnTo>
                    <a:pt x="181" y="173"/>
                  </a:lnTo>
                  <a:lnTo>
                    <a:pt x="184" y="182"/>
                  </a:lnTo>
                  <a:lnTo>
                    <a:pt x="184" y="191"/>
                  </a:lnTo>
                  <a:lnTo>
                    <a:pt x="182" y="203"/>
                  </a:lnTo>
                  <a:lnTo>
                    <a:pt x="179" y="211"/>
                  </a:lnTo>
                  <a:lnTo>
                    <a:pt x="175" y="216"/>
                  </a:lnTo>
                  <a:lnTo>
                    <a:pt x="170" y="222"/>
                  </a:lnTo>
                  <a:lnTo>
                    <a:pt x="164" y="227"/>
                  </a:lnTo>
                  <a:lnTo>
                    <a:pt x="164" y="230"/>
                  </a:lnTo>
                  <a:lnTo>
                    <a:pt x="164" y="234"/>
                  </a:lnTo>
                  <a:lnTo>
                    <a:pt x="163" y="237"/>
                  </a:lnTo>
                  <a:lnTo>
                    <a:pt x="161" y="240"/>
                  </a:lnTo>
                  <a:lnTo>
                    <a:pt x="158" y="246"/>
                  </a:lnTo>
                  <a:lnTo>
                    <a:pt x="155" y="253"/>
                  </a:lnTo>
                  <a:lnTo>
                    <a:pt x="150" y="259"/>
                  </a:lnTo>
                  <a:lnTo>
                    <a:pt x="144" y="264"/>
                  </a:lnTo>
                  <a:lnTo>
                    <a:pt x="138" y="267"/>
                  </a:lnTo>
                  <a:lnTo>
                    <a:pt x="133" y="269"/>
                  </a:lnTo>
                  <a:lnTo>
                    <a:pt x="126" y="269"/>
                  </a:lnTo>
                  <a:lnTo>
                    <a:pt x="120" y="269"/>
                  </a:lnTo>
                  <a:lnTo>
                    <a:pt x="119" y="268"/>
                  </a:lnTo>
                  <a:lnTo>
                    <a:pt x="117" y="267"/>
                  </a:lnTo>
                  <a:lnTo>
                    <a:pt x="115" y="267"/>
                  </a:lnTo>
                  <a:lnTo>
                    <a:pt x="113" y="266"/>
                  </a:lnTo>
                  <a:lnTo>
                    <a:pt x="106" y="268"/>
                  </a:lnTo>
                  <a:lnTo>
                    <a:pt x="100" y="269"/>
                  </a:lnTo>
                  <a:lnTo>
                    <a:pt x="93" y="271"/>
                  </a:lnTo>
                  <a:lnTo>
                    <a:pt x="88" y="269"/>
                  </a:lnTo>
                  <a:lnTo>
                    <a:pt x="81" y="268"/>
                  </a:lnTo>
                  <a:lnTo>
                    <a:pt x="76" y="266"/>
                  </a:lnTo>
                  <a:lnTo>
                    <a:pt x="70" y="263"/>
                  </a:lnTo>
                  <a:lnTo>
                    <a:pt x="66" y="259"/>
                  </a:lnTo>
                  <a:lnTo>
                    <a:pt x="50" y="237"/>
                  </a:lnTo>
                  <a:lnTo>
                    <a:pt x="42" y="210"/>
                  </a:lnTo>
                  <a:lnTo>
                    <a:pt x="39" y="188"/>
                  </a:lnTo>
                  <a:lnTo>
                    <a:pt x="39" y="179"/>
                  </a:lnTo>
                  <a:lnTo>
                    <a:pt x="41" y="179"/>
                  </a:lnTo>
                  <a:lnTo>
                    <a:pt x="45" y="180"/>
                  </a:lnTo>
                  <a:lnTo>
                    <a:pt x="52" y="181"/>
                  </a:lnTo>
                  <a:lnTo>
                    <a:pt x="60" y="180"/>
                  </a:lnTo>
                  <a:lnTo>
                    <a:pt x="68" y="177"/>
                  </a:lnTo>
                  <a:lnTo>
                    <a:pt x="76" y="173"/>
                  </a:lnTo>
                  <a:lnTo>
                    <a:pt x="84" y="165"/>
                  </a:lnTo>
                  <a:lnTo>
                    <a:pt x="89" y="152"/>
                  </a:lnTo>
                  <a:lnTo>
                    <a:pt x="91" y="134"/>
                  </a:lnTo>
                  <a:lnTo>
                    <a:pt x="91" y="119"/>
                  </a:lnTo>
                  <a:lnTo>
                    <a:pt x="87" y="106"/>
                  </a:lnTo>
                  <a:lnTo>
                    <a:pt x="81" y="96"/>
                  </a:lnTo>
                  <a:lnTo>
                    <a:pt x="72" y="88"/>
                  </a:lnTo>
                  <a:lnTo>
                    <a:pt x="62" y="81"/>
                  </a:lnTo>
                  <a:lnTo>
                    <a:pt x="52" y="75"/>
                  </a:lnTo>
                  <a:lnTo>
                    <a:pt x="42" y="70"/>
                  </a:lnTo>
                  <a:lnTo>
                    <a:pt x="36" y="73"/>
                  </a:lnTo>
                  <a:lnTo>
                    <a:pt x="31" y="75"/>
                  </a:lnTo>
                  <a:lnTo>
                    <a:pt x="26" y="75"/>
                  </a:lnTo>
                  <a:lnTo>
                    <a:pt x="20" y="75"/>
                  </a:lnTo>
                  <a:lnTo>
                    <a:pt x="9" y="69"/>
                  </a:lnTo>
                  <a:lnTo>
                    <a:pt x="2" y="59"/>
                  </a:lnTo>
                  <a:lnTo>
                    <a:pt x="0" y="46"/>
                  </a:lnTo>
                  <a:lnTo>
                    <a:pt x="2" y="31"/>
                  </a:lnTo>
                  <a:lnTo>
                    <a:pt x="6" y="24"/>
                  </a:lnTo>
                  <a:lnTo>
                    <a:pt x="9" y="17"/>
                  </a:lnTo>
                  <a:lnTo>
                    <a:pt x="14" y="13"/>
                  </a:lnTo>
                  <a:lnTo>
                    <a:pt x="20" y="8"/>
                  </a:lnTo>
                  <a:lnTo>
                    <a:pt x="26" y="5"/>
                  </a:lnTo>
                  <a:lnTo>
                    <a:pt x="31" y="2"/>
                  </a:lnTo>
                  <a:lnTo>
                    <a:pt x="38" y="1"/>
                  </a:lnTo>
                  <a:lnTo>
                    <a:pt x="4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3238" y="2357"/>
              <a:ext cx="54" cy="101"/>
            </a:xfrm>
            <a:custGeom>
              <a:avLst/>
              <a:gdLst>
                <a:gd name="T0" fmla="*/ 106 w 107"/>
                <a:gd name="T1" fmla="*/ 115 h 202"/>
                <a:gd name="T2" fmla="*/ 102 w 107"/>
                <a:gd name="T3" fmla="*/ 136 h 202"/>
                <a:gd name="T4" fmla="*/ 97 w 107"/>
                <a:gd name="T5" fmla="*/ 154 h 202"/>
                <a:gd name="T6" fmla="*/ 90 w 107"/>
                <a:gd name="T7" fmla="*/ 170 h 202"/>
                <a:gd name="T8" fmla="*/ 82 w 107"/>
                <a:gd name="T9" fmla="*/ 183 h 202"/>
                <a:gd name="T10" fmla="*/ 73 w 107"/>
                <a:gd name="T11" fmla="*/ 193 h 202"/>
                <a:gd name="T12" fmla="*/ 62 w 107"/>
                <a:gd name="T13" fmla="*/ 200 h 202"/>
                <a:gd name="T14" fmla="*/ 52 w 107"/>
                <a:gd name="T15" fmla="*/ 202 h 202"/>
                <a:gd name="T16" fmla="*/ 41 w 107"/>
                <a:gd name="T17" fmla="*/ 200 h 202"/>
                <a:gd name="T18" fmla="*/ 31 w 107"/>
                <a:gd name="T19" fmla="*/ 194 h 202"/>
                <a:gd name="T20" fmla="*/ 22 w 107"/>
                <a:gd name="T21" fmla="*/ 184 h 202"/>
                <a:gd name="T22" fmla="*/ 14 w 107"/>
                <a:gd name="T23" fmla="*/ 171 h 202"/>
                <a:gd name="T24" fmla="*/ 8 w 107"/>
                <a:gd name="T25" fmla="*/ 155 h 202"/>
                <a:gd name="T26" fmla="*/ 3 w 107"/>
                <a:gd name="T27" fmla="*/ 137 h 202"/>
                <a:gd name="T28" fmla="*/ 0 w 107"/>
                <a:gd name="T29" fmla="*/ 117 h 202"/>
                <a:gd name="T30" fmla="*/ 0 w 107"/>
                <a:gd name="T31" fmla="*/ 95 h 202"/>
                <a:gd name="T32" fmla="*/ 1 w 107"/>
                <a:gd name="T33" fmla="*/ 73 h 202"/>
                <a:gd name="T34" fmla="*/ 6 w 107"/>
                <a:gd name="T35" fmla="*/ 50 h 202"/>
                <a:gd name="T36" fmla="*/ 12 w 107"/>
                <a:gd name="T37" fmla="*/ 31 h 202"/>
                <a:gd name="T38" fmla="*/ 20 w 107"/>
                <a:gd name="T39" fmla="*/ 14 h 202"/>
                <a:gd name="T40" fmla="*/ 29 w 107"/>
                <a:gd name="T41" fmla="*/ 0 h 202"/>
                <a:gd name="T42" fmla="*/ 98 w 107"/>
                <a:gd name="T43" fmla="*/ 27 h 202"/>
                <a:gd name="T44" fmla="*/ 104 w 107"/>
                <a:gd name="T45" fmla="*/ 47 h 202"/>
                <a:gd name="T46" fmla="*/ 107 w 107"/>
                <a:gd name="T47" fmla="*/ 68 h 202"/>
                <a:gd name="T48" fmla="*/ 107 w 107"/>
                <a:gd name="T49" fmla="*/ 91 h 202"/>
                <a:gd name="T50" fmla="*/ 106 w 107"/>
                <a:gd name="T51" fmla="*/ 11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02">
                  <a:moveTo>
                    <a:pt x="106" y="115"/>
                  </a:moveTo>
                  <a:lnTo>
                    <a:pt x="102" y="136"/>
                  </a:lnTo>
                  <a:lnTo>
                    <a:pt x="97" y="154"/>
                  </a:lnTo>
                  <a:lnTo>
                    <a:pt x="90" y="170"/>
                  </a:lnTo>
                  <a:lnTo>
                    <a:pt x="82" y="183"/>
                  </a:lnTo>
                  <a:lnTo>
                    <a:pt x="73" y="193"/>
                  </a:lnTo>
                  <a:lnTo>
                    <a:pt x="62" y="200"/>
                  </a:lnTo>
                  <a:lnTo>
                    <a:pt x="52" y="202"/>
                  </a:lnTo>
                  <a:lnTo>
                    <a:pt x="41" y="200"/>
                  </a:lnTo>
                  <a:lnTo>
                    <a:pt x="31" y="194"/>
                  </a:lnTo>
                  <a:lnTo>
                    <a:pt x="22" y="184"/>
                  </a:lnTo>
                  <a:lnTo>
                    <a:pt x="14" y="171"/>
                  </a:lnTo>
                  <a:lnTo>
                    <a:pt x="8" y="155"/>
                  </a:lnTo>
                  <a:lnTo>
                    <a:pt x="3" y="137"/>
                  </a:lnTo>
                  <a:lnTo>
                    <a:pt x="0" y="117"/>
                  </a:lnTo>
                  <a:lnTo>
                    <a:pt x="0" y="95"/>
                  </a:lnTo>
                  <a:lnTo>
                    <a:pt x="1" y="73"/>
                  </a:lnTo>
                  <a:lnTo>
                    <a:pt x="6" y="50"/>
                  </a:lnTo>
                  <a:lnTo>
                    <a:pt x="12" y="31"/>
                  </a:lnTo>
                  <a:lnTo>
                    <a:pt x="20" y="14"/>
                  </a:lnTo>
                  <a:lnTo>
                    <a:pt x="29" y="0"/>
                  </a:lnTo>
                  <a:lnTo>
                    <a:pt x="98" y="27"/>
                  </a:lnTo>
                  <a:lnTo>
                    <a:pt x="104" y="47"/>
                  </a:lnTo>
                  <a:lnTo>
                    <a:pt x="107" y="68"/>
                  </a:lnTo>
                  <a:lnTo>
                    <a:pt x="107" y="91"/>
                  </a:lnTo>
                  <a:lnTo>
                    <a:pt x="106" y="115"/>
                  </a:lnTo>
                  <a:close/>
                </a:path>
              </a:pathLst>
            </a:custGeom>
            <a:solidFill>
              <a:srgbClr val="937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3222" y="2326"/>
              <a:ext cx="87" cy="105"/>
            </a:xfrm>
            <a:custGeom>
              <a:avLst/>
              <a:gdLst>
                <a:gd name="T0" fmla="*/ 53 w 175"/>
                <a:gd name="T1" fmla="*/ 65 h 209"/>
                <a:gd name="T2" fmla="*/ 34 w 175"/>
                <a:gd name="T3" fmla="*/ 57 h 209"/>
                <a:gd name="T4" fmla="*/ 19 w 175"/>
                <a:gd name="T5" fmla="*/ 49 h 209"/>
                <a:gd name="T6" fmla="*/ 9 w 175"/>
                <a:gd name="T7" fmla="*/ 41 h 209"/>
                <a:gd name="T8" fmla="*/ 2 w 175"/>
                <a:gd name="T9" fmla="*/ 34 h 209"/>
                <a:gd name="T10" fmla="*/ 0 w 175"/>
                <a:gd name="T11" fmla="*/ 26 h 209"/>
                <a:gd name="T12" fmla="*/ 2 w 175"/>
                <a:gd name="T13" fmla="*/ 19 h 209"/>
                <a:gd name="T14" fmla="*/ 10 w 175"/>
                <a:gd name="T15" fmla="*/ 12 h 209"/>
                <a:gd name="T16" fmla="*/ 23 w 175"/>
                <a:gd name="T17" fmla="*/ 4 h 209"/>
                <a:gd name="T18" fmla="*/ 40 w 175"/>
                <a:gd name="T19" fmla="*/ 0 h 209"/>
                <a:gd name="T20" fmla="*/ 62 w 175"/>
                <a:gd name="T21" fmla="*/ 0 h 209"/>
                <a:gd name="T22" fmla="*/ 85 w 175"/>
                <a:gd name="T23" fmla="*/ 5 h 209"/>
                <a:gd name="T24" fmla="*/ 109 w 175"/>
                <a:gd name="T25" fmla="*/ 14 h 209"/>
                <a:gd name="T26" fmla="*/ 131 w 175"/>
                <a:gd name="T27" fmla="*/ 28 h 209"/>
                <a:gd name="T28" fmla="*/ 150 w 175"/>
                <a:gd name="T29" fmla="*/ 44 h 209"/>
                <a:gd name="T30" fmla="*/ 164 w 175"/>
                <a:gd name="T31" fmla="*/ 64 h 209"/>
                <a:gd name="T32" fmla="*/ 174 w 175"/>
                <a:gd name="T33" fmla="*/ 85 h 209"/>
                <a:gd name="T34" fmla="*/ 175 w 175"/>
                <a:gd name="T35" fmla="*/ 100 h 209"/>
                <a:gd name="T36" fmla="*/ 171 w 175"/>
                <a:gd name="T37" fmla="*/ 118 h 209"/>
                <a:gd name="T38" fmla="*/ 165 w 175"/>
                <a:gd name="T39" fmla="*/ 139 h 209"/>
                <a:gd name="T40" fmla="*/ 159 w 175"/>
                <a:gd name="T41" fmla="*/ 160 h 209"/>
                <a:gd name="T42" fmla="*/ 152 w 175"/>
                <a:gd name="T43" fmla="*/ 178 h 209"/>
                <a:gd name="T44" fmla="*/ 145 w 175"/>
                <a:gd name="T45" fmla="*/ 194 h 209"/>
                <a:gd name="T46" fmla="*/ 140 w 175"/>
                <a:gd name="T47" fmla="*/ 206 h 209"/>
                <a:gd name="T48" fmla="*/ 138 w 175"/>
                <a:gd name="T49" fmla="*/ 209 h 209"/>
                <a:gd name="T50" fmla="*/ 140 w 175"/>
                <a:gd name="T51" fmla="*/ 194 h 209"/>
                <a:gd name="T52" fmla="*/ 141 w 175"/>
                <a:gd name="T53" fmla="*/ 160 h 209"/>
                <a:gd name="T54" fmla="*/ 138 w 175"/>
                <a:gd name="T55" fmla="*/ 124 h 209"/>
                <a:gd name="T56" fmla="*/ 124 w 175"/>
                <a:gd name="T57" fmla="*/ 104 h 209"/>
                <a:gd name="T58" fmla="*/ 114 w 175"/>
                <a:gd name="T59" fmla="*/ 110 h 209"/>
                <a:gd name="T60" fmla="*/ 106 w 175"/>
                <a:gd name="T61" fmla="*/ 127 h 209"/>
                <a:gd name="T62" fmla="*/ 100 w 175"/>
                <a:gd name="T63" fmla="*/ 145 h 209"/>
                <a:gd name="T64" fmla="*/ 97 w 175"/>
                <a:gd name="T65" fmla="*/ 153 h 209"/>
                <a:gd name="T66" fmla="*/ 97 w 175"/>
                <a:gd name="T67" fmla="*/ 149 h 209"/>
                <a:gd name="T68" fmla="*/ 95 w 175"/>
                <a:gd name="T69" fmla="*/ 141 h 209"/>
                <a:gd name="T70" fmla="*/ 93 w 175"/>
                <a:gd name="T71" fmla="*/ 130 h 209"/>
                <a:gd name="T72" fmla="*/ 88 w 175"/>
                <a:gd name="T73" fmla="*/ 115 h 209"/>
                <a:gd name="T74" fmla="*/ 83 w 175"/>
                <a:gd name="T75" fmla="*/ 100 h 209"/>
                <a:gd name="T76" fmla="*/ 74 w 175"/>
                <a:gd name="T77" fmla="*/ 86 h 209"/>
                <a:gd name="T78" fmla="*/ 65 w 175"/>
                <a:gd name="T79" fmla="*/ 73 h 209"/>
                <a:gd name="T80" fmla="*/ 53 w 175"/>
                <a:gd name="T81" fmla="*/ 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09">
                  <a:moveTo>
                    <a:pt x="53" y="65"/>
                  </a:moveTo>
                  <a:lnTo>
                    <a:pt x="34" y="57"/>
                  </a:lnTo>
                  <a:lnTo>
                    <a:pt x="19" y="49"/>
                  </a:lnTo>
                  <a:lnTo>
                    <a:pt x="9" y="41"/>
                  </a:lnTo>
                  <a:lnTo>
                    <a:pt x="2" y="34"/>
                  </a:lnTo>
                  <a:lnTo>
                    <a:pt x="0" y="26"/>
                  </a:lnTo>
                  <a:lnTo>
                    <a:pt x="2" y="19"/>
                  </a:lnTo>
                  <a:lnTo>
                    <a:pt x="10" y="12"/>
                  </a:lnTo>
                  <a:lnTo>
                    <a:pt x="23" y="4"/>
                  </a:lnTo>
                  <a:lnTo>
                    <a:pt x="40" y="0"/>
                  </a:lnTo>
                  <a:lnTo>
                    <a:pt x="62" y="0"/>
                  </a:lnTo>
                  <a:lnTo>
                    <a:pt x="85" y="5"/>
                  </a:lnTo>
                  <a:lnTo>
                    <a:pt x="109" y="14"/>
                  </a:lnTo>
                  <a:lnTo>
                    <a:pt x="131" y="28"/>
                  </a:lnTo>
                  <a:lnTo>
                    <a:pt x="150" y="44"/>
                  </a:lnTo>
                  <a:lnTo>
                    <a:pt x="164" y="64"/>
                  </a:lnTo>
                  <a:lnTo>
                    <a:pt x="174" y="85"/>
                  </a:lnTo>
                  <a:lnTo>
                    <a:pt x="175" y="100"/>
                  </a:lnTo>
                  <a:lnTo>
                    <a:pt x="171" y="118"/>
                  </a:lnTo>
                  <a:lnTo>
                    <a:pt x="165" y="139"/>
                  </a:lnTo>
                  <a:lnTo>
                    <a:pt x="159" y="160"/>
                  </a:lnTo>
                  <a:lnTo>
                    <a:pt x="152" y="178"/>
                  </a:lnTo>
                  <a:lnTo>
                    <a:pt x="145" y="194"/>
                  </a:lnTo>
                  <a:lnTo>
                    <a:pt x="140" y="206"/>
                  </a:lnTo>
                  <a:lnTo>
                    <a:pt x="138" y="209"/>
                  </a:lnTo>
                  <a:lnTo>
                    <a:pt x="140" y="194"/>
                  </a:lnTo>
                  <a:lnTo>
                    <a:pt x="141" y="160"/>
                  </a:lnTo>
                  <a:lnTo>
                    <a:pt x="138" y="124"/>
                  </a:lnTo>
                  <a:lnTo>
                    <a:pt x="124" y="104"/>
                  </a:lnTo>
                  <a:lnTo>
                    <a:pt x="114" y="110"/>
                  </a:lnTo>
                  <a:lnTo>
                    <a:pt x="106" y="127"/>
                  </a:lnTo>
                  <a:lnTo>
                    <a:pt x="100" y="145"/>
                  </a:lnTo>
                  <a:lnTo>
                    <a:pt x="97" y="153"/>
                  </a:lnTo>
                  <a:lnTo>
                    <a:pt x="97" y="149"/>
                  </a:lnTo>
                  <a:lnTo>
                    <a:pt x="95" y="141"/>
                  </a:lnTo>
                  <a:lnTo>
                    <a:pt x="93" y="130"/>
                  </a:lnTo>
                  <a:lnTo>
                    <a:pt x="88" y="115"/>
                  </a:lnTo>
                  <a:lnTo>
                    <a:pt x="83" y="100"/>
                  </a:lnTo>
                  <a:lnTo>
                    <a:pt x="74" y="86"/>
                  </a:lnTo>
                  <a:lnTo>
                    <a:pt x="65" y="73"/>
                  </a:lnTo>
                  <a:lnTo>
                    <a:pt x="5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3172" y="2466"/>
              <a:ext cx="195" cy="204"/>
            </a:xfrm>
            <a:custGeom>
              <a:avLst/>
              <a:gdLst>
                <a:gd name="T0" fmla="*/ 319 w 390"/>
                <a:gd name="T1" fmla="*/ 129 h 409"/>
                <a:gd name="T2" fmla="*/ 311 w 390"/>
                <a:gd name="T3" fmla="*/ 79 h 409"/>
                <a:gd name="T4" fmla="*/ 293 w 390"/>
                <a:gd name="T5" fmla="*/ 41 h 409"/>
                <a:gd name="T6" fmla="*/ 269 w 390"/>
                <a:gd name="T7" fmla="*/ 12 h 409"/>
                <a:gd name="T8" fmla="*/ 275 w 390"/>
                <a:gd name="T9" fmla="*/ 8 h 409"/>
                <a:gd name="T10" fmla="*/ 313 w 390"/>
                <a:gd name="T11" fmla="*/ 28 h 409"/>
                <a:gd name="T12" fmla="*/ 347 w 390"/>
                <a:gd name="T13" fmla="*/ 54 h 409"/>
                <a:gd name="T14" fmla="*/ 375 w 390"/>
                <a:gd name="T15" fmla="*/ 88 h 409"/>
                <a:gd name="T16" fmla="*/ 388 w 390"/>
                <a:gd name="T17" fmla="*/ 126 h 409"/>
                <a:gd name="T18" fmla="*/ 388 w 390"/>
                <a:gd name="T19" fmla="*/ 172 h 409"/>
                <a:gd name="T20" fmla="*/ 376 w 390"/>
                <a:gd name="T21" fmla="*/ 224 h 409"/>
                <a:gd name="T22" fmla="*/ 351 w 390"/>
                <a:gd name="T23" fmla="*/ 272 h 409"/>
                <a:gd name="T24" fmla="*/ 327 w 390"/>
                <a:gd name="T25" fmla="*/ 297 h 409"/>
                <a:gd name="T26" fmla="*/ 316 w 390"/>
                <a:gd name="T27" fmla="*/ 305 h 409"/>
                <a:gd name="T28" fmla="*/ 305 w 390"/>
                <a:gd name="T29" fmla="*/ 313 h 409"/>
                <a:gd name="T30" fmla="*/ 292 w 390"/>
                <a:gd name="T31" fmla="*/ 320 h 409"/>
                <a:gd name="T32" fmla="*/ 287 w 390"/>
                <a:gd name="T33" fmla="*/ 376 h 409"/>
                <a:gd name="T34" fmla="*/ 281 w 390"/>
                <a:gd name="T35" fmla="*/ 373 h 409"/>
                <a:gd name="T36" fmla="*/ 263 w 390"/>
                <a:gd name="T37" fmla="*/ 369 h 409"/>
                <a:gd name="T38" fmla="*/ 240 w 390"/>
                <a:gd name="T39" fmla="*/ 363 h 409"/>
                <a:gd name="T40" fmla="*/ 218 w 390"/>
                <a:gd name="T41" fmla="*/ 357 h 409"/>
                <a:gd name="T42" fmla="*/ 185 w 390"/>
                <a:gd name="T43" fmla="*/ 369 h 409"/>
                <a:gd name="T44" fmla="*/ 149 w 390"/>
                <a:gd name="T45" fmla="*/ 379 h 409"/>
                <a:gd name="T46" fmla="*/ 112 w 390"/>
                <a:gd name="T47" fmla="*/ 388 h 409"/>
                <a:gd name="T48" fmla="*/ 78 w 390"/>
                <a:gd name="T49" fmla="*/ 395 h 409"/>
                <a:gd name="T50" fmla="*/ 47 w 390"/>
                <a:gd name="T51" fmla="*/ 401 h 409"/>
                <a:gd name="T52" fmla="*/ 21 w 390"/>
                <a:gd name="T53" fmla="*/ 405 h 409"/>
                <a:gd name="T54" fmla="*/ 5 w 390"/>
                <a:gd name="T55" fmla="*/ 408 h 409"/>
                <a:gd name="T56" fmla="*/ 0 w 390"/>
                <a:gd name="T57" fmla="*/ 409 h 409"/>
                <a:gd name="T58" fmla="*/ 13 w 390"/>
                <a:gd name="T59" fmla="*/ 404 h 409"/>
                <a:gd name="T60" fmla="*/ 48 w 390"/>
                <a:gd name="T61" fmla="*/ 389 h 409"/>
                <a:gd name="T62" fmla="*/ 97 w 390"/>
                <a:gd name="T63" fmla="*/ 367 h 409"/>
                <a:gd name="T64" fmla="*/ 155 w 390"/>
                <a:gd name="T65" fmla="*/ 338 h 409"/>
                <a:gd name="T66" fmla="*/ 213 w 390"/>
                <a:gd name="T67" fmla="*/ 301 h 409"/>
                <a:gd name="T68" fmla="*/ 264 w 390"/>
                <a:gd name="T69" fmla="*/ 258 h 409"/>
                <a:gd name="T70" fmla="*/ 302 w 390"/>
                <a:gd name="T71" fmla="*/ 211 h 409"/>
                <a:gd name="T72" fmla="*/ 319 w 390"/>
                <a:gd name="T73" fmla="*/ 15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0" h="409">
                  <a:moveTo>
                    <a:pt x="319" y="159"/>
                  </a:moveTo>
                  <a:lnTo>
                    <a:pt x="319" y="129"/>
                  </a:lnTo>
                  <a:lnTo>
                    <a:pt x="316" y="103"/>
                  </a:lnTo>
                  <a:lnTo>
                    <a:pt x="311" y="79"/>
                  </a:lnTo>
                  <a:lnTo>
                    <a:pt x="302" y="58"/>
                  </a:lnTo>
                  <a:lnTo>
                    <a:pt x="293" y="41"/>
                  </a:lnTo>
                  <a:lnTo>
                    <a:pt x="282" y="24"/>
                  </a:lnTo>
                  <a:lnTo>
                    <a:pt x="269" y="12"/>
                  </a:lnTo>
                  <a:lnTo>
                    <a:pt x="256" y="0"/>
                  </a:lnTo>
                  <a:lnTo>
                    <a:pt x="275" y="8"/>
                  </a:lnTo>
                  <a:lnTo>
                    <a:pt x="293" y="18"/>
                  </a:lnTo>
                  <a:lnTo>
                    <a:pt x="313" y="28"/>
                  </a:lnTo>
                  <a:lnTo>
                    <a:pt x="331" y="39"/>
                  </a:lnTo>
                  <a:lnTo>
                    <a:pt x="347" y="54"/>
                  </a:lnTo>
                  <a:lnTo>
                    <a:pt x="362" y="69"/>
                  </a:lnTo>
                  <a:lnTo>
                    <a:pt x="375" y="88"/>
                  </a:lnTo>
                  <a:lnTo>
                    <a:pt x="384" y="107"/>
                  </a:lnTo>
                  <a:lnTo>
                    <a:pt x="388" y="126"/>
                  </a:lnTo>
                  <a:lnTo>
                    <a:pt x="390" y="146"/>
                  </a:lnTo>
                  <a:lnTo>
                    <a:pt x="388" y="172"/>
                  </a:lnTo>
                  <a:lnTo>
                    <a:pt x="384" y="197"/>
                  </a:lnTo>
                  <a:lnTo>
                    <a:pt x="376" y="224"/>
                  </a:lnTo>
                  <a:lnTo>
                    <a:pt x="366" y="249"/>
                  </a:lnTo>
                  <a:lnTo>
                    <a:pt x="351" y="272"/>
                  </a:lnTo>
                  <a:lnTo>
                    <a:pt x="332" y="293"/>
                  </a:lnTo>
                  <a:lnTo>
                    <a:pt x="327" y="297"/>
                  </a:lnTo>
                  <a:lnTo>
                    <a:pt x="322" y="301"/>
                  </a:lnTo>
                  <a:lnTo>
                    <a:pt x="316" y="305"/>
                  </a:lnTo>
                  <a:lnTo>
                    <a:pt x="311" y="309"/>
                  </a:lnTo>
                  <a:lnTo>
                    <a:pt x="305" y="313"/>
                  </a:lnTo>
                  <a:lnTo>
                    <a:pt x="298" y="317"/>
                  </a:lnTo>
                  <a:lnTo>
                    <a:pt x="292" y="320"/>
                  </a:lnTo>
                  <a:lnTo>
                    <a:pt x="285" y="324"/>
                  </a:lnTo>
                  <a:lnTo>
                    <a:pt x="287" y="376"/>
                  </a:lnTo>
                  <a:lnTo>
                    <a:pt x="285" y="376"/>
                  </a:lnTo>
                  <a:lnTo>
                    <a:pt x="281" y="373"/>
                  </a:lnTo>
                  <a:lnTo>
                    <a:pt x="273" y="371"/>
                  </a:lnTo>
                  <a:lnTo>
                    <a:pt x="263" y="369"/>
                  </a:lnTo>
                  <a:lnTo>
                    <a:pt x="252" y="365"/>
                  </a:lnTo>
                  <a:lnTo>
                    <a:pt x="240" y="363"/>
                  </a:lnTo>
                  <a:lnTo>
                    <a:pt x="229" y="359"/>
                  </a:lnTo>
                  <a:lnTo>
                    <a:pt x="218" y="357"/>
                  </a:lnTo>
                  <a:lnTo>
                    <a:pt x="202" y="363"/>
                  </a:lnTo>
                  <a:lnTo>
                    <a:pt x="185" y="369"/>
                  </a:lnTo>
                  <a:lnTo>
                    <a:pt x="167" y="374"/>
                  </a:lnTo>
                  <a:lnTo>
                    <a:pt x="149" y="379"/>
                  </a:lnTo>
                  <a:lnTo>
                    <a:pt x="131" y="384"/>
                  </a:lnTo>
                  <a:lnTo>
                    <a:pt x="112" y="388"/>
                  </a:lnTo>
                  <a:lnTo>
                    <a:pt x="94" y="392"/>
                  </a:lnTo>
                  <a:lnTo>
                    <a:pt x="78" y="395"/>
                  </a:lnTo>
                  <a:lnTo>
                    <a:pt x="62" y="399"/>
                  </a:lnTo>
                  <a:lnTo>
                    <a:pt x="47" y="401"/>
                  </a:lnTo>
                  <a:lnTo>
                    <a:pt x="33" y="403"/>
                  </a:lnTo>
                  <a:lnTo>
                    <a:pt x="21" y="405"/>
                  </a:lnTo>
                  <a:lnTo>
                    <a:pt x="12" y="407"/>
                  </a:lnTo>
                  <a:lnTo>
                    <a:pt x="5" y="408"/>
                  </a:lnTo>
                  <a:lnTo>
                    <a:pt x="1" y="409"/>
                  </a:lnTo>
                  <a:lnTo>
                    <a:pt x="0" y="409"/>
                  </a:lnTo>
                  <a:lnTo>
                    <a:pt x="3" y="408"/>
                  </a:lnTo>
                  <a:lnTo>
                    <a:pt x="13" y="404"/>
                  </a:lnTo>
                  <a:lnTo>
                    <a:pt x="28" y="399"/>
                  </a:lnTo>
                  <a:lnTo>
                    <a:pt x="48" y="389"/>
                  </a:lnTo>
                  <a:lnTo>
                    <a:pt x="71" y="379"/>
                  </a:lnTo>
                  <a:lnTo>
                    <a:pt x="97" y="367"/>
                  </a:lnTo>
                  <a:lnTo>
                    <a:pt x="126" y="353"/>
                  </a:lnTo>
                  <a:lnTo>
                    <a:pt x="155" y="338"/>
                  </a:lnTo>
                  <a:lnTo>
                    <a:pt x="185" y="319"/>
                  </a:lnTo>
                  <a:lnTo>
                    <a:pt x="213" y="301"/>
                  </a:lnTo>
                  <a:lnTo>
                    <a:pt x="240" y="280"/>
                  </a:lnTo>
                  <a:lnTo>
                    <a:pt x="264" y="258"/>
                  </a:lnTo>
                  <a:lnTo>
                    <a:pt x="285" y="235"/>
                  </a:lnTo>
                  <a:lnTo>
                    <a:pt x="302" y="211"/>
                  </a:lnTo>
                  <a:lnTo>
                    <a:pt x="313" y="186"/>
                  </a:lnTo>
                  <a:lnTo>
                    <a:pt x="319" y="159"/>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3067" y="2454"/>
              <a:ext cx="265" cy="216"/>
            </a:xfrm>
            <a:custGeom>
              <a:avLst/>
              <a:gdLst>
                <a:gd name="T0" fmla="*/ 235 w 530"/>
                <a:gd name="T1" fmla="*/ 96 h 432"/>
                <a:gd name="T2" fmla="*/ 223 w 530"/>
                <a:gd name="T3" fmla="*/ 103 h 432"/>
                <a:gd name="T4" fmla="*/ 205 w 530"/>
                <a:gd name="T5" fmla="*/ 131 h 432"/>
                <a:gd name="T6" fmla="*/ 194 w 530"/>
                <a:gd name="T7" fmla="*/ 166 h 432"/>
                <a:gd name="T8" fmla="*/ 179 w 530"/>
                <a:gd name="T9" fmla="*/ 209 h 432"/>
                <a:gd name="T10" fmla="*/ 158 w 530"/>
                <a:gd name="T11" fmla="*/ 258 h 432"/>
                <a:gd name="T12" fmla="*/ 129 w 530"/>
                <a:gd name="T13" fmla="*/ 301 h 432"/>
                <a:gd name="T14" fmla="*/ 92 w 530"/>
                <a:gd name="T15" fmla="*/ 328 h 432"/>
                <a:gd name="T16" fmla="*/ 52 w 530"/>
                <a:gd name="T17" fmla="*/ 349 h 432"/>
                <a:gd name="T18" fmla="*/ 15 w 530"/>
                <a:gd name="T19" fmla="*/ 367 h 432"/>
                <a:gd name="T20" fmla="*/ 6 w 530"/>
                <a:gd name="T21" fmla="*/ 372 h 432"/>
                <a:gd name="T22" fmla="*/ 27 w 530"/>
                <a:gd name="T23" fmla="*/ 356 h 432"/>
                <a:gd name="T24" fmla="*/ 58 w 530"/>
                <a:gd name="T25" fmla="*/ 324 h 432"/>
                <a:gd name="T26" fmla="*/ 92 w 530"/>
                <a:gd name="T27" fmla="*/ 266 h 432"/>
                <a:gd name="T28" fmla="*/ 120 w 530"/>
                <a:gd name="T29" fmla="*/ 190 h 432"/>
                <a:gd name="T30" fmla="*/ 148 w 530"/>
                <a:gd name="T31" fmla="*/ 133 h 432"/>
                <a:gd name="T32" fmla="*/ 179 w 530"/>
                <a:gd name="T33" fmla="*/ 89 h 432"/>
                <a:gd name="T34" fmla="*/ 211 w 530"/>
                <a:gd name="T35" fmla="*/ 59 h 432"/>
                <a:gd name="T36" fmla="*/ 239 w 530"/>
                <a:gd name="T37" fmla="*/ 37 h 432"/>
                <a:gd name="T38" fmla="*/ 265 w 530"/>
                <a:gd name="T39" fmla="*/ 24 h 432"/>
                <a:gd name="T40" fmla="*/ 285 w 530"/>
                <a:gd name="T41" fmla="*/ 16 h 432"/>
                <a:gd name="T42" fmla="*/ 298 w 530"/>
                <a:gd name="T43" fmla="*/ 12 h 432"/>
                <a:gd name="T44" fmla="*/ 308 w 530"/>
                <a:gd name="T45" fmla="*/ 6 h 432"/>
                <a:gd name="T46" fmla="*/ 334 w 530"/>
                <a:gd name="T47" fmla="*/ 1 h 432"/>
                <a:gd name="T48" fmla="*/ 367 w 530"/>
                <a:gd name="T49" fmla="*/ 0 h 432"/>
                <a:gd name="T50" fmla="*/ 398 w 530"/>
                <a:gd name="T51" fmla="*/ 3 h 432"/>
                <a:gd name="T52" fmla="*/ 411 w 530"/>
                <a:gd name="T53" fmla="*/ 5 h 432"/>
                <a:gd name="T54" fmla="*/ 419 w 530"/>
                <a:gd name="T55" fmla="*/ 7 h 432"/>
                <a:gd name="T56" fmla="*/ 435 w 530"/>
                <a:gd name="T57" fmla="*/ 12 h 432"/>
                <a:gd name="T58" fmla="*/ 456 w 530"/>
                <a:gd name="T59" fmla="*/ 19 h 432"/>
                <a:gd name="T60" fmla="*/ 480 w 530"/>
                <a:gd name="T61" fmla="*/ 35 h 432"/>
                <a:gd name="T62" fmla="*/ 504 w 530"/>
                <a:gd name="T63" fmla="*/ 64 h 432"/>
                <a:gd name="T64" fmla="*/ 522 w 530"/>
                <a:gd name="T65" fmla="*/ 102 h 432"/>
                <a:gd name="T66" fmla="*/ 530 w 530"/>
                <a:gd name="T67" fmla="*/ 152 h 432"/>
                <a:gd name="T68" fmla="*/ 524 w 530"/>
                <a:gd name="T69" fmla="*/ 209 h 432"/>
                <a:gd name="T70" fmla="*/ 496 w 530"/>
                <a:gd name="T71" fmla="*/ 258 h 432"/>
                <a:gd name="T72" fmla="*/ 451 w 530"/>
                <a:gd name="T73" fmla="*/ 303 h 432"/>
                <a:gd name="T74" fmla="*/ 396 w 530"/>
                <a:gd name="T75" fmla="*/ 342 h 432"/>
                <a:gd name="T76" fmla="*/ 337 w 530"/>
                <a:gd name="T77" fmla="*/ 376 h 432"/>
                <a:gd name="T78" fmla="*/ 282 w 530"/>
                <a:gd name="T79" fmla="*/ 402 h 432"/>
                <a:gd name="T80" fmla="*/ 239 w 530"/>
                <a:gd name="T81" fmla="*/ 422 h 432"/>
                <a:gd name="T82" fmla="*/ 214 w 530"/>
                <a:gd name="T83" fmla="*/ 431 h 432"/>
                <a:gd name="T84" fmla="*/ 325 w 530"/>
                <a:gd name="T85" fmla="*/ 359 h 432"/>
                <a:gd name="T86" fmla="*/ 213 w 530"/>
                <a:gd name="T87" fmla="*/ 334 h 432"/>
                <a:gd name="T88" fmla="*/ 208 w 530"/>
                <a:gd name="T89" fmla="*/ 309 h 432"/>
                <a:gd name="T90" fmla="*/ 212 w 530"/>
                <a:gd name="T91" fmla="*/ 266 h 432"/>
                <a:gd name="T92" fmla="*/ 212 w 530"/>
                <a:gd name="T93" fmla="*/ 259 h 432"/>
                <a:gd name="T94" fmla="*/ 217 w 530"/>
                <a:gd name="T95" fmla="*/ 232 h 432"/>
                <a:gd name="T96" fmla="*/ 224 w 530"/>
                <a:gd name="T97" fmla="*/ 191 h 432"/>
                <a:gd name="T98" fmla="*/ 228 w 530"/>
                <a:gd name="T99" fmla="*/ 154 h 432"/>
                <a:gd name="T100" fmla="*/ 235 w 530"/>
                <a:gd name="T101" fmla="*/ 10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0" h="432">
                  <a:moveTo>
                    <a:pt x="236" y="97"/>
                  </a:moveTo>
                  <a:lnTo>
                    <a:pt x="235" y="96"/>
                  </a:lnTo>
                  <a:lnTo>
                    <a:pt x="230" y="97"/>
                  </a:lnTo>
                  <a:lnTo>
                    <a:pt x="223" y="103"/>
                  </a:lnTo>
                  <a:lnTo>
                    <a:pt x="212" y="119"/>
                  </a:lnTo>
                  <a:lnTo>
                    <a:pt x="205" y="131"/>
                  </a:lnTo>
                  <a:lnTo>
                    <a:pt x="200" y="148"/>
                  </a:lnTo>
                  <a:lnTo>
                    <a:pt x="194" y="166"/>
                  </a:lnTo>
                  <a:lnTo>
                    <a:pt x="187" y="187"/>
                  </a:lnTo>
                  <a:lnTo>
                    <a:pt x="179" y="209"/>
                  </a:lnTo>
                  <a:lnTo>
                    <a:pt x="170" y="233"/>
                  </a:lnTo>
                  <a:lnTo>
                    <a:pt x="158" y="258"/>
                  </a:lnTo>
                  <a:lnTo>
                    <a:pt x="143" y="283"/>
                  </a:lnTo>
                  <a:lnTo>
                    <a:pt x="129" y="301"/>
                  </a:lnTo>
                  <a:lnTo>
                    <a:pt x="111" y="316"/>
                  </a:lnTo>
                  <a:lnTo>
                    <a:pt x="92" y="328"/>
                  </a:lnTo>
                  <a:lnTo>
                    <a:pt x="71" y="339"/>
                  </a:lnTo>
                  <a:lnTo>
                    <a:pt x="52" y="349"/>
                  </a:lnTo>
                  <a:lnTo>
                    <a:pt x="32" y="358"/>
                  </a:lnTo>
                  <a:lnTo>
                    <a:pt x="15" y="367"/>
                  </a:lnTo>
                  <a:lnTo>
                    <a:pt x="0" y="377"/>
                  </a:lnTo>
                  <a:lnTo>
                    <a:pt x="6" y="372"/>
                  </a:lnTo>
                  <a:lnTo>
                    <a:pt x="16" y="365"/>
                  </a:lnTo>
                  <a:lnTo>
                    <a:pt x="27" y="356"/>
                  </a:lnTo>
                  <a:lnTo>
                    <a:pt x="42" y="342"/>
                  </a:lnTo>
                  <a:lnTo>
                    <a:pt x="58" y="324"/>
                  </a:lnTo>
                  <a:lnTo>
                    <a:pt x="75" y="298"/>
                  </a:lnTo>
                  <a:lnTo>
                    <a:pt x="92" y="266"/>
                  </a:lnTo>
                  <a:lnTo>
                    <a:pt x="107" y="226"/>
                  </a:lnTo>
                  <a:lnTo>
                    <a:pt x="120" y="190"/>
                  </a:lnTo>
                  <a:lnTo>
                    <a:pt x="133" y="159"/>
                  </a:lnTo>
                  <a:lnTo>
                    <a:pt x="148" y="133"/>
                  </a:lnTo>
                  <a:lnTo>
                    <a:pt x="163" y="110"/>
                  </a:lnTo>
                  <a:lnTo>
                    <a:pt x="179" y="89"/>
                  </a:lnTo>
                  <a:lnTo>
                    <a:pt x="194" y="73"/>
                  </a:lnTo>
                  <a:lnTo>
                    <a:pt x="211" y="59"/>
                  </a:lnTo>
                  <a:lnTo>
                    <a:pt x="226" y="46"/>
                  </a:lnTo>
                  <a:lnTo>
                    <a:pt x="239" y="37"/>
                  </a:lnTo>
                  <a:lnTo>
                    <a:pt x="253" y="30"/>
                  </a:lnTo>
                  <a:lnTo>
                    <a:pt x="265" y="24"/>
                  </a:lnTo>
                  <a:lnTo>
                    <a:pt x="276" y="20"/>
                  </a:lnTo>
                  <a:lnTo>
                    <a:pt x="285" y="16"/>
                  </a:lnTo>
                  <a:lnTo>
                    <a:pt x="292" y="14"/>
                  </a:lnTo>
                  <a:lnTo>
                    <a:pt x="298" y="12"/>
                  </a:lnTo>
                  <a:lnTo>
                    <a:pt x="302" y="9"/>
                  </a:lnTo>
                  <a:lnTo>
                    <a:pt x="308" y="6"/>
                  </a:lnTo>
                  <a:lnTo>
                    <a:pt x="319" y="3"/>
                  </a:lnTo>
                  <a:lnTo>
                    <a:pt x="334" y="1"/>
                  </a:lnTo>
                  <a:lnTo>
                    <a:pt x="350" y="0"/>
                  </a:lnTo>
                  <a:lnTo>
                    <a:pt x="367" y="0"/>
                  </a:lnTo>
                  <a:lnTo>
                    <a:pt x="383" y="1"/>
                  </a:lnTo>
                  <a:lnTo>
                    <a:pt x="398" y="3"/>
                  </a:lnTo>
                  <a:lnTo>
                    <a:pt x="410" y="5"/>
                  </a:lnTo>
                  <a:lnTo>
                    <a:pt x="411" y="5"/>
                  </a:lnTo>
                  <a:lnTo>
                    <a:pt x="414" y="6"/>
                  </a:lnTo>
                  <a:lnTo>
                    <a:pt x="419" y="7"/>
                  </a:lnTo>
                  <a:lnTo>
                    <a:pt x="427" y="9"/>
                  </a:lnTo>
                  <a:lnTo>
                    <a:pt x="435" y="12"/>
                  </a:lnTo>
                  <a:lnTo>
                    <a:pt x="444" y="15"/>
                  </a:lnTo>
                  <a:lnTo>
                    <a:pt x="456" y="19"/>
                  </a:lnTo>
                  <a:lnTo>
                    <a:pt x="467" y="23"/>
                  </a:lnTo>
                  <a:lnTo>
                    <a:pt x="480" y="35"/>
                  </a:lnTo>
                  <a:lnTo>
                    <a:pt x="493" y="47"/>
                  </a:lnTo>
                  <a:lnTo>
                    <a:pt x="504" y="64"/>
                  </a:lnTo>
                  <a:lnTo>
                    <a:pt x="513" y="81"/>
                  </a:lnTo>
                  <a:lnTo>
                    <a:pt x="522" y="102"/>
                  </a:lnTo>
                  <a:lnTo>
                    <a:pt x="527" y="126"/>
                  </a:lnTo>
                  <a:lnTo>
                    <a:pt x="530" y="152"/>
                  </a:lnTo>
                  <a:lnTo>
                    <a:pt x="530" y="182"/>
                  </a:lnTo>
                  <a:lnTo>
                    <a:pt x="524" y="209"/>
                  </a:lnTo>
                  <a:lnTo>
                    <a:pt x="513" y="234"/>
                  </a:lnTo>
                  <a:lnTo>
                    <a:pt x="496" y="258"/>
                  </a:lnTo>
                  <a:lnTo>
                    <a:pt x="475" y="281"/>
                  </a:lnTo>
                  <a:lnTo>
                    <a:pt x="451" y="303"/>
                  </a:lnTo>
                  <a:lnTo>
                    <a:pt x="424" y="324"/>
                  </a:lnTo>
                  <a:lnTo>
                    <a:pt x="396" y="342"/>
                  </a:lnTo>
                  <a:lnTo>
                    <a:pt x="366" y="361"/>
                  </a:lnTo>
                  <a:lnTo>
                    <a:pt x="337" y="376"/>
                  </a:lnTo>
                  <a:lnTo>
                    <a:pt x="308" y="390"/>
                  </a:lnTo>
                  <a:lnTo>
                    <a:pt x="282" y="402"/>
                  </a:lnTo>
                  <a:lnTo>
                    <a:pt x="259" y="412"/>
                  </a:lnTo>
                  <a:lnTo>
                    <a:pt x="239" y="422"/>
                  </a:lnTo>
                  <a:lnTo>
                    <a:pt x="224" y="427"/>
                  </a:lnTo>
                  <a:lnTo>
                    <a:pt x="214" y="431"/>
                  </a:lnTo>
                  <a:lnTo>
                    <a:pt x="211" y="432"/>
                  </a:lnTo>
                  <a:lnTo>
                    <a:pt x="325" y="359"/>
                  </a:lnTo>
                  <a:lnTo>
                    <a:pt x="214" y="334"/>
                  </a:lnTo>
                  <a:lnTo>
                    <a:pt x="213" y="334"/>
                  </a:lnTo>
                  <a:lnTo>
                    <a:pt x="209" y="327"/>
                  </a:lnTo>
                  <a:lnTo>
                    <a:pt x="208" y="309"/>
                  </a:lnTo>
                  <a:lnTo>
                    <a:pt x="212" y="270"/>
                  </a:lnTo>
                  <a:lnTo>
                    <a:pt x="212" y="266"/>
                  </a:lnTo>
                  <a:lnTo>
                    <a:pt x="212" y="263"/>
                  </a:lnTo>
                  <a:lnTo>
                    <a:pt x="212" y="259"/>
                  </a:lnTo>
                  <a:lnTo>
                    <a:pt x="213" y="256"/>
                  </a:lnTo>
                  <a:lnTo>
                    <a:pt x="217" y="232"/>
                  </a:lnTo>
                  <a:lnTo>
                    <a:pt x="221" y="210"/>
                  </a:lnTo>
                  <a:lnTo>
                    <a:pt x="224" y="191"/>
                  </a:lnTo>
                  <a:lnTo>
                    <a:pt x="226" y="180"/>
                  </a:lnTo>
                  <a:lnTo>
                    <a:pt x="228" y="154"/>
                  </a:lnTo>
                  <a:lnTo>
                    <a:pt x="231" y="127"/>
                  </a:lnTo>
                  <a:lnTo>
                    <a:pt x="235" y="106"/>
                  </a:lnTo>
                  <a:lnTo>
                    <a:pt x="23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3066" y="2502"/>
              <a:ext cx="119" cy="141"/>
            </a:xfrm>
            <a:custGeom>
              <a:avLst/>
              <a:gdLst>
                <a:gd name="T0" fmla="*/ 184 w 239"/>
                <a:gd name="T1" fmla="*/ 215 h 282"/>
                <a:gd name="T2" fmla="*/ 162 w 239"/>
                <a:gd name="T3" fmla="*/ 232 h 282"/>
                <a:gd name="T4" fmla="*/ 134 w 239"/>
                <a:gd name="T5" fmla="*/ 247 h 282"/>
                <a:gd name="T6" fmla="*/ 104 w 239"/>
                <a:gd name="T7" fmla="*/ 259 h 282"/>
                <a:gd name="T8" fmla="*/ 74 w 239"/>
                <a:gd name="T9" fmla="*/ 268 h 282"/>
                <a:gd name="T10" fmla="*/ 45 w 239"/>
                <a:gd name="T11" fmla="*/ 275 h 282"/>
                <a:gd name="T12" fmla="*/ 22 w 239"/>
                <a:gd name="T13" fmla="*/ 278 h 282"/>
                <a:gd name="T14" fmla="*/ 6 w 239"/>
                <a:gd name="T15" fmla="*/ 281 h 282"/>
                <a:gd name="T16" fmla="*/ 0 w 239"/>
                <a:gd name="T17" fmla="*/ 282 h 282"/>
                <a:gd name="T18" fmla="*/ 0 w 239"/>
                <a:gd name="T19" fmla="*/ 282 h 282"/>
                <a:gd name="T20" fmla="*/ 2 w 239"/>
                <a:gd name="T21" fmla="*/ 282 h 282"/>
                <a:gd name="T22" fmla="*/ 2 w 239"/>
                <a:gd name="T23" fmla="*/ 282 h 282"/>
                <a:gd name="T24" fmla="*/ 3 w 239"/>
                <a:gd name="T25" fmla="*/ 281 h 282"/>
                <a:gd name="T26" fmla="*/ 18 w 239"/>
                <a:gd name="T27" fmla="*/ 271 h 282"/>
                <a:gd name="T28" fmla="*/ 35 w 239"/>
                <a:gd name="T29" fmla="*/ 262 h 282"/>
                <a:gd name="T30" fmla="*/ 55 w 239"/>
                <a:gd name="T31" fmla="*/ 253 h 282"/>
                <a:gd name="T32" fmla="*/ 74 w 239"/>
                <a:gd name="T33" fmla="*/ 243 h 282"/>
                <a:gd name="T34" fmla="*/ 95 w 239"/>
                <a:gd name="T35" fmla="*/ 232 h 282"/>
                <a:gd name="T36" fmla="*/ 114 w 239"/>
                <a:gd name="T37" fmla="*/ 220 h 282"/>
                <a:gd name="T38" fmla="*/ 132 w 239"/>
                <a:gd name="T39" fmla="*/ 205 h 282"/>
                <a:gd name="T40" fmla="*/ 146 w 239"/>
                <a:gd name="T41" fmla="*/ 187 h 282"/>
                <a:gd name="T42" fmla="*/ 161 w 239"/>
                <a:gd name="T43" fmla="*/ 162 h 282"/>
                <a:gd name="T44" fmla="*/ 173 w 239"/>
                <a:gd name="T45" fmla="*/ 137 h 282"/>
                <a:gd name="T46" fmla="*/ 182 w 239"/>
                <a:gd name="T47" fmla="*/ 113 h 282"/>
                <a:gd name="T48" fmla="*/ 190 w 239"/>
                <a:gd name="T49" fmla="*/ 91 h 282"/>
                <a:gd name="T50" fmla="*/ 197 w 239"/>
                <a:gd name="T51" fmla="*/ 70 h 282"/>
                <a:gd name="T52" fmla="*/ 203 w 239"/>
                <a:gd name="T53" fmla="*/ 52 h 282"/>
                <a:gd name="T54" fmla="*/ 208 w 239"/>
                <a:gd name="T55" fmla="*/ 35 h 282"/>
                <a:gd name="T56" fmla="*/ 215 w 239"/>
                <a:gd name="T57" fmla="*/ 23 h 282"/>
                <a:gd name="T58" fmla="*/ 226 w 239"/>
                <a:gd name="T59" fmla="*/ 7 h 282"/>
                <a:gd name="T60" fmla="*/ 233 w 239"/>
                <a:gd name="T61" fmla="*/ 1 h 282"/>
                <a:gd name="T62" fmla="*/ 238 w 239"/>
                <a:gd name="T63" fmla="*/ 0 h 282"/>
                <a:gd name="T64" fmla="*/ 239 w 239"/>
                <a:gd name="T65" fmla="*/ 1 h 282"/>
                <a:gd name="T66" fmla="*/ 238 w 239"/>
                <a:gd name="T67" fmla="*/ 10 h 282"/>
                <a:gd name="T68" fmla="*/ 234 w 239"/>
                <a:gd name="T69" fmla="*/ 31 h 282"/>
                <a:gd name="T70" fmla="*/ 231 w 239"/>
                <a:gd name="T71" fmla="*/ 58 h 282"/>
                <a:gd name="T72" fmla="*/ 229 w 239"/>
                <a:gd name="T73" fmla="*/ 84 h 282"/>
                <a:gd name="T74" fmla="*/ 227 w 239"/>
                <a:gd name="T75" fmla="*/ 95 h 282"/>
                <a:gd name="T76" fmla="*/ 224 w 239"/>
                <a:gd name="T77" fmla="*/ 114 h 282"/>
                <a:gd name="T78" fmla="*/ 220 w 239"/>
                <a:gd name="T79" fmla="*/ 136 h 282"/>
                <a:gd name="T80" fmla="*/ 216 w 239"/>
                <a:gd name="T81" fmla="*/ 160 h 282"/>
                <a:gd name="T82" fmla="*/ 216 w 239"/>
                <a:gd name="T83" fmla="*/ 155 h 282"/>
                <a:gd name="T84" fmla="*/ 217 w 239"/>
                <a:gd name="T85" fmla="*/ 152 h 282"/>
                <a:gd name="T86" fmla="*/ 217 w 239"/>
                <a:gd name="T87" fmla="*/ 147 h 282"/>
                <a:gd name="T88" fmla="*/ 217 w 239"/>
                <a:gd name="T89" fmla="*/ 144 h 282"/>
                <a:gd name="T90" fmla="*/ 214 w 239"/>
                <a:gd name="T91" fmla="*/ 153 h 282"/>
                <a:gd name="T92" fmla="*/ 205 w 239"/>
                <a:gd name="T93" fmla="*/ 174 h 282"/>
                <a:gd name="T94" fmla="*/ 195 w 239"/>
                <a:gd name="T95" fmla="*/ 197 h 282"/>
                <a:gd name="T96" fmla="*/ 184 w 239"/>
                <a:gd name="T97" fmla="*/ 2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 h="282">
                  <a:moveTo>
                    <a:pt x="184" y="215"/>
                  </a:moveTo>
                  <a:lnTo>
                    <a:pt x="162" y="232"/>
                  </a:lnTo>
                  <a:lnTo>
                    <a:pt x="134" y="247"/>
                  </a:lnTo>
                  <a:lnTo>
                    <a:pt x="104" y="259"/>
                  </a:lnTo>
                  <a:lnTo>
                    <a:pt x="74" y="268"/>
                  </a:lnTo>
                  <a:lnTo>
                    <a:pt x="45" y="275"/>
                  </a:lnTo>
                  <a:lnTo>
                    <a:pt x="22" y="278"/>
                  </a:lnTo>
                  <a:lnTo>
                    <a:pt x="6" y="281"/>
                  </a:lnTo>
                  <a:lnTo>
                    <a:pt x="0" y="282"/>
                  </a:lnTo>
                  <a:lnTo>
                    <a:pt x="0" y="282"/>
                  </a:lnTo>
                  <a:lnTo>
                    <a:pt x="2" y="282"/>
                  </a:lnTo>
                  <a:lnTo>
                    <a:pt x="2" y="282"/>
                  </a:lnTo>
                  <a:lnTo>
                    <a:pt x="3" y="281"/>
                  </a:lnTo>
                  <a:lnTo>
                    <a:pt x="18" y="271"/>
                  </a:lnTo>
                  <a:lnTo>
                    <a:pt x="35" y="262"/>
                  </a:lnTo>
                  <a:lnTo>
                    <a:pt x="55" y="253"/>
                  </a:lnTo>
                  <a:lnTo>
                    <a:pt x="74" y="243"/>
                  </a:lnTo>
                  <a:lnTo>
                    <a:pt x="95" y="232"/>
                  </a:lnTo>
                  <a:lnTo>
                    <a:pt x="114" y="220"/>
                  </a:lnTo>
                  <a:lnTo>
                    <a:pt x="132" y="205"/>
                  </a:lnTo>
                  <a:lnTo>
                    <a:pt x="146" y="187"/>
                  </a:lnTo>
                  <a:lnTo>
                    <a:pt x="161" y="162"/>
                  </a:lnTo>
                  <a:lnTo>
                    <a:pt x="173" y="137"/>
                  </a:lnTo>
                  <a:lnTo>
                    <a:pt x="182" y="113"/>
                  </a:lnTo>
                  <a:lnTo>
                    <a:pt x="190" y="91"/>
                  </a:lnTo>
                  <a:lnTo>
                    <a:pt x="197" y="70"/>
                  </a:lnTo>
                  <a:lnTo>
                    <a:pt x="203" y="52"/>
                  </a:lnTo>
                  <a:lnTo>
                    <a:pt x="208" y="35"/>
                  </a:lnTo>
                  <a:lnTo>
                    <a:pt x="215" y="23"/>
                  </a:lnTo>
                  <a:lnTo>
                    <a:pt x="226" y="7"/>
                  </a:lnTo>
                  <a:lnTo>
                    <a:pt x="233" y="1"/>
                  </a:lnTo>
                  <a:lnTo>
                    <a:pt x="238" y="0"/>
                  </a:lnTo>
                  <a:lnTo>
                    <a:pt x="239" y="1"/>
                  </a:lnTo>
                  <a:lnTo>
                    <a:pt x="238" y="10"/>
                  </a:lnTo>
                  <a:lnTo>
                    <a:pt x="234" y="31"/>
                  </a:lnTo>
                  <a:lnTo>
                    <a:pt x="231" y="58"/>
                  </a:lnTo>
                  <a:lnTo>
                    <a:pt x="229" y="84"/>
                  </a:lnTo>
                  <a:lnTo>
                    <a:pt x="227" y="95"/>
                  </a:lnTo>
                  <a:lnTo>
                    <a:pt x="224" y="114"/>
                  </a:lnTo>
                  <a:lnTo>
                    <a:pt x="220" y="136"/>
                  </a:lnTo>
                  <a:lnTo>
                    <a:pt x="216" y="160"/>
                  </a:lnTo>
                  <a:lnTo>
                    <a:pt x="216" y="155"/>
                  </a:lnTo>
                  <a:lnTo>
                    <a:pt x="217" y="152"/>
                  </a:lnTo>
                  <a:lnTo>
                    <a:pt x="217" y="147"/>
                  </a:lnTo>
                  <a:lnTo>
                    <a:pt x="217" y="144"/>
                  </a:lnTo>
                  <a:lnTo>
                    <a:pt x="214" y="153"/>
                  </a:lnTo>
                  <a:lnTo>
                    <a:pt x="205" y="174"/>
                  </a:lnTo>
                  <a:lnTo>
                    <a:pt x="195" y="197"/>
                  </a:lnTo>
                  <a:lnTo>
                    <a:pt x="184" y="215"/>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2804" y="2456"/>
              <a:ext cx="110" cy="130"/>
            </a:xfrm>
            <a:custGeom>
              <a:avLst/>
              <a:gdLst>
                <a:gd name="T0" fmla="*/ 169 w 220"/>
                <a:gd name="T1" fmla="*/ 198 h 260"/>
                <a:gd name="T2" fmla="*/ 148 w 220"/>
                <a:gd name="T3" fmla="*/ 214 h 260"/>
                <a:gd name="T4" fmla="*/ 123 w 220"/>
                <a:gd name="T5" fmla="*/ 228 h 260"/>
                <a:gd name="T6" fmla="*/ 95 w 220"/>
                <a:gd name="T7" fmla="*/ 238 h 260"/>
                <a:gd name="T8" fmla="*/ 67 w 220"/>
                <a:gd name="T9" fmla="*/ 246 h 260"/>
                <a:gd name="T10" fmla="*/ 41 w 220"/>
                <a:gd name="T11" fmla="*/ 253 h 260"/>
                <a:gd name="T12" fmla="*/ 19 w 220"/>
                <a:gd name="T13" fmla="*/ 256 h 260"/>
                <a:gd name="T14" fmla="*/ 5 w 220"/>
                <a:gd name="T15" fmla="*/ 259 h 260"/>
                <a:gd name="T16" fmla="*/ 0 w 220"/>
                <a:gd name="T17" fmla="*/ 260 h 260"/>
                <a:gd name="T18" fmla="*/ 0 w 220"/>
                <a:gd name="T19" fmla="*/ 260 h 260"/>
                <a:gd name="T20" fmla="*/ 1 w 220"/>
                <a:gd name="T21" fmla="*/ 259 h 260"/>
                <a:gd name="T22" fmla="*/ 1 w 220"/>
                <a:gd name="T23" fmla="*/ 259 h 260"/>
                <a:gd name="T24" fmla="*/ 2 w 220"/>
                <a:gd name="T25" fmla="*/ 258 h 260"/>
                <a:gd name="T26" fmla="*/ 16 w 220"/>
                <a:gd name="T27" fmla="*/ 248 h 260"/>
                <a:gd name="T28" fmla="*/ 32 w 220"/>
                <a:gd name="T29" fmla="*/ 240 h 260"/>
                <a:gd name="T30" fmla="*/ 49 w 220"/>
                <a:gd name="T31" fmla="*/ 232 h 260"/>
                <a:gd name="T32" fmla="*/ 67 w 220"/>
                <a:gd name="T33" fmla="*/ 223 h 260"/>
                <a:gd name="T34" fmla="*/ 87 w 220"/>
                <a:gd name="T35" fmla="*/ 213 h 260"/>
                <a:gd name="T36" fmla="*/ 104 w 220"/>
                <a:gd name="T37" fmla="*/ 201 h 260"/>
                <a:gd name="T38" fmla="*/ 120 w 220"/>
                <a:gd name="T39" fmla="*/ 188 h 260"/>
                <a:gd name="T40" fmla="*/ 133 w 220"/>
                <a:gd name="T41" fmla="*/ 172 h 260"/>
                <a:gd name="T42" fmla="*/ 147 w 220"/>
                <a:gd name="T43" fmla="*/ 148 h 260"/>
                <a:gd name="T44" fmla="*/ 158 w 220"/>
                <a:gd name="T45" fmla="*/ 125 h 260"/>
                <a:gd name="T46" fmla="*/ 168 w 220"/>
                <a:gd name="T47" fmla="*/ 103 h 260"/>
                <a:gd name="T48" fmla="*/ 175 w 220"/>
                <a:gd name="T49" fmla="*/ 83 h 260"/>
                <a:gd name="T50" fmla="*/ 180 w 220"/>
                <a:gd name="T51" fmla="*/ 64 h 260"/>
                <a:gd name="T52" fmla="*/ 185 w 220"/>
                <a:gd name="T53" fmla="*/ 47 h 260"/>
                <a:gd name="T54" fmla="*/ 191 w 220"/>
                <a:gd name="T55" fmla="*/ 32 h 260"/>
                <a:gd name="T56" fmla="*/ 196 w 220"/>
                <a:gd name="T57" fmla="*/ 20 h 260"/>
                <a:gd name="T58" fmla="*/ 207 w 220"/>
                <a:gd name="T59" fmla="*/ 7 h 260"/>
                <a:gd name="T60" fmla="*/ 215 w 220"/>
                <a:gd name="T61" fmla="*/ 1 h 260"/>
                <a:gd name="T62" fmla="*/ 218 w 220"/>
                <a:gd name="T63" fmla="*/ 0 h 260"/>
                <a:gd name="T64" fmla="*/ 220 w 220"/>
                <a:gd name="T65" fmla="*/ 1 h 260"/>
                <a:gd name="T66" fmla="*/ 218 w 220"/>
                <a:gd name="T67" fmla="*/ 9 h 260"/>
                <a:gd name="T68" fmla="*/ 216 w 220"/>
                <a:gd name="T69" fmla="*/ 28 h 260"/>
                <a:gd name="T70" fmla="*/ 213 w 220"/>
                <a:gd name="T71" fmla="*/ 54 h 260"/>
                <a:gd name="T72" fmla="*/ 209 w 220"/>
                <a:gd name="T73" fmla="*/ 77 h 260"/>
                <a:gd name="T74" fmla="*/ 208 w 220"/>
                <a:gd name="T75" fmla="*/ 88 h 260"/>
                <a:gd name="T76" fmla="*/ 206 w 220"/>
                <a:gd name="T77" fmla="*/ 104 h 260"/>
                <a:gd name="T78" fmla="*/ 202 w 220"/>
                <a:gd name="T79" fmla="*/ 124 h 260"/>
                <a:gd name="T80" fmla="*/ 198 w 220"/>
                <a:gd name="T81" fmla="*/ 147 h 260"/>
                <a:gd name="T82" fmla="*/ 199 w 220"/>
                <a:gd name="T83" fmla="*/ 142 h 260"/>
                <a:gd name="T84" fmla="*/ 199 w 220"/>
                <a:gd name="T85" fmla="*/ 139 h 260"/>
                <a:gd name="T86" fmla="*/ 199 w 220"/>
                <a:gd name="T87" fmla="*/ 134 h 260"/>
                <a:gd name="T88" fmla="*/ 199 w 220"/>
                <a:gd name="T89" fmla="*/ 131 h 260"/>
                <a:gd name="T90" fmla="*/ 196 w 220"/>
                <a:gd name="T91" fmla="*/ 139 h 260"/>
                <a:gd name="T92" fmla="*/ 190 w 220"/>
                <a:gd name="T93" fmla="*/ 159 h 260"/>
                <a:gd name="T94" fmla="*/ 179 w 220"/>
                <a:gd name="T95" fmla="*/ 180 h 260"/>
                <a:gd name="T96" fmla="*/ 169 w 220"/>
                <a:gd name="T97" fmla="*/ 19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0" h="260">
                  <a:moveTo>
                    <a:pt x="169" y="198"/>
                  </a:moveTo>
                  <a:lnTo>
                    <a:pt x="148" y="214"/>
                  </a:lnTo>
                  <a:lnTo>
                    <a:pt x="123" y="228"/>
                  </a:lnTo>
                  <a:lnTo>
                    <a:pt x="95" y="238"/>
                  </a:lnTo>
                  <a:lnTo>
                    <a:pt x="67" y="246"/>
                  </a:lnTo>
                  <a:lnTo>
                    <a:pt x="41" y="253"/>
                  </a:lnTo>
                  <a:lnTo>
                    <a:pt x="19" y="256"/>
                  </a:lnTo>
                  <a:lnTo>
                    <a:pt x="5" y="259"/>
                  </a:lnTo>
                  <a:lnTo>
                    <a:pt x="0" y="260"/>
                  </a:lnTo>
                  <a:lnTo>
                    <a:pt x="0" y="260"/>
                  </a:lnTo>
                  <a:lnTo>
                    <a:pt x="1" y="259"/>
                  </a:lnTo>
                  <a:lnTo>
                    <a:pt x="1" y="259"/>
                  </a:lnTo>
                  <a:lnTo>
                    <a:pt x="2" y="258"/>
                  </a:lnTo>
                  <a:lnTo>
                    <a:pt x="16" y="248"/>
                  </a:lnTo>
                  <a:lnTo>
                    <a:pt x="32" y="240"/>
                  </a:lnTo>
                  <a:lnTo>
                    <a:pt x="49" y="232"/>
                  </a:lnTo>
                  <a:lnTo>
                    <a:pt x="67" y="223"/>
                  </a:lnTo>
                  <a:lnTo>
                    <a:pt x="87" y="213"/>
                  </a:lnTo>
                  <a:lnTo>
                    <a:pt x="104" y="201"/>
                  </a:lnTo>
                  <a:lnTo>
                    <a:pt x="120" y="188"/>
                  </a:lnTo>
                  <a:lnTo>
                    <a:pt x="133" y="172"/>
                  </a:lnTo>
                  <a:lnTo>
                    <a:pt x="147" y="148"/>
                  </a:lnTo>
                  <a:lnTo>
                    <a:pt x="158" y="125"/>
                  </a:lnTo>
                  <a:lnTo>
                    <a:pt x="168" y="103"/>
                  </a:lnTo>
                  <a:lnTo>
                    <a:pt x="175" y="83"/>
                  </a:lnTo>
                  <a:lnTo>
                    <a:pt x="180" y="64"/>
                  </a:lnTo>
                  <a:lnTo>
                    <a:pt x="185" y="47"/>
                  </a:lnTo>
                  <a:lnTo>
                    <a:pt x="191" y="32"/>
                  </a:lnTo>
                  <a:lnTo>
                    <a:pt x="196" y="20"/>
                  </a:lnTo>
                  <a:lnTo>
                    <a:pt x="207" y="7"/>
                  </a:lnTo>
                  <a:lnTo>
                    <a:pt x="215" y="1"/>
                  </a:lnTo>
                  <a:lnTo>
                    <a:pt x="218" y="0"/>
                  </a:lnTo>
                  <a:lnTo>
                    <a:pt x="220" y="1"/>
                  </a:lnTo>
                  <a:lnTo>
                    <a:pt x="218" y="9"/>
                  </a:lnTo>
                  <a:lnTo>
                    <a:pt x="216" y="28"/>
                  </a:lnTo>
                  <a:lnTo>
                    <a:pt x="213" y="54"/>
                  </a:lnTo>
                  <a:lnTo>
                    <a:pt x="209" y="77"/>
                  </a:lnTo>
                  <a:lnTo>
                    <a:pt x="208" y="88"/>
                  </a:lnTo>
                  <a:lnTo>
                    <a:pt x="206" y="104"/>
                  </a:lnTo>
                  <a:lnTo>
                    <a:pt x="202" y="124"/>
                  </a:lnTo>
                  <a:lnTo>
                    <a:pt x="198" y="147"/>
                  </a:lnTo>
                  <a:lnTo>
                    <a:pt x="199" y="142"/>
                  </a:lnTo>
                  <a:lnTo>
                    <a:pt x="199" y="139"/>
                  </a:lnTo>
                  <a:lnTo>
                    <a:pt x="199" y="134"/>
                  </a:lnTo>
                  <a:lnTo>
                    <a:pt x="199" y="131"/>
                  </a:lnTo>
                  <a:lnTo>
                    <a:pt x="196" y="139"/>
                  </a:lnTo>
                  <a:lnTo>
                    <a:pt x="190" y="159"/>
                  </a:lnTo>
                  <a:lnTo>
                    <a:pt x="179" y="180"/>
                  </a:lnTo>
                  <a:lnTo>
                    <a:pt x="169" y="198"/>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3183" y="2466"/>
              <a:ext cx="76" cy="177"/>
            </a:xfrm>
            <a:custGeom>
              <a:avLst/>
              <a:gdLst>
                <a:gd name="T0" fmla="*/ 126 w 152"/>
                <a:gd name="T1" fmla="*/ 0 h 355"/>
                <a:gd name="T2" fmla="*/ 152 w 152"/>
                <a:gd name="T3" fmla="*/ 29 h 355"/>
                <a:gd name="T4" fmla="*/ 108 w 152"/>
                <a:gd name="T5" fmla="*/ 52 h 355"/>
                <a:gd name="T6" fmla="*/ 103 w 152"/>
                <a:gd name="T7" fmla="*/ 59 h 355"/>
                <a:gd name="T8" fmla="*/ 94 w 152"/>
                <a:gd name="T9" fmla="*/ 77 h 355"/>
                <a:gd name="T10" fmla="*/ 83 w 152"/>
                <a:gd name="T11" fmla="*/ 105 h 355"/>
                <a:gd name="T12" fmla="*/ 76 w 152"/>
                <a:gd name="T13" fmla="*/ 135 h 355"/>
                <a:gd name="T14" fmla="*/ 76 w 152"/>
                <a:gd name="T15" fmla="*/ 169 h 355"/>
                <a:gd name="T16" fmla="*/ 81 w 152"/>
                <a:gd name="T17" fmla="*/ 207 h 355"/>
                <a:gd name="T18" fmla="*/ 84 w 152"/>
                <a:gd name="T19" fmla="*/ 247 h 355"/>
                <a:gd name="T20" fmla="*/ 81 w 152"/>
                <a:gd name="T21" fmla="*/ 283 h 355"/>
                <a:gd name="T22" fmla="*/ 74 w 152"/>
                <a:gd name="T23" fmla="*/ 300 h 355"/>
                <a:gd name="T24" fmla="*/ 64 w 152"/>
                <a:gd name="T25" fmla="*/ 315 h 355"/>
                <a:gd name="T26" fmla="*/ 51 w 152"/>
                <a:gd name="T27" fmla="*/ 327 h 355"/>
                <a:gd name="T28" fmla="*/ 37 w 152"/>
                <a:gd name="T29" fmla="*/ 336 h 355"/>
                <a:gd name="T30" fmla="*/ 23 w 152"/>
                <a:gd name="T31" fmla="*/ 344 h 355"/>
                <a:gd name="T32" fmla="*/ 12 w 152"/>
                <a:gd name="T33" fmla="*/ 350 h 355"/>
                <a:gd name="T34" fmla="*/ 4 w 152"/>
                <a:gd name="T35" fmla="*/ 354 h 355"/>
                <a:gd name="T36" fmla="*/ 0 w 152"/>
                <a:gd name="T37" fmla="*/ 355 h 355"/>
                <a:gd name="T38" fmla="*/ 5 w 152"/>
                <a:gd name="T39" fmla="*/ 351 h 355"/>
                <a:gd name="T40" fmla="*/ 13 w 152"/>
                <a:gd name="T41" fmla="*/ 341 h 355"/>
                <a:gd name="T42" fmla="*/ 21 w 152"/>
                <a:gd name="T43" fmla="*/ 323 h 355"/>
                <a:gd name="T44" fmla="*/ 22 w 152"/>
                <a:gd name="T45" fmla="*/ 294 h 355"/>
                <a:gd name="T46" fmla="*/ 21 w 152"/>
                <a:gd name="T47" fmla="*/ 251 h 355"/>
                <a:gd name="T48" fmla="*/ 23 w 152"/>
                <a:gd name="T49" fmla="*/ 209 h 355"/>
                <a:gd name="T50" fmla="*/ 28 w 152"/>
                <a:gd name="T51" fmla="*/ 169 h 355"/>
                <a:gd name="T52" fmla="*/ 34 w 152"/>
                <a:gd name="T53" fmla="*/ 141 h 355"/>
                <a:gd name="T54" fmla="*/ 41 w 152"/>
                <a:gd name="T55" fmla="*/ 125 h 355"/>
                <a:gd name="T56" fmla="*/ 49 w 152"/>
                <a:gd name="T57" fmla="*/ 108 h 355"/>
                <a:gd name="T58" fmla="*/ 60 w 152"/>
                <a:gd name="T59" fmla="*/ 94 h 355"/>
                <a:gd name="T60" fmla="*/ 71 w 152"/>
                <a:gd name="T61" fmla="*/ 81 h 355"/>
                <a:gd name="T62" fmla="*/ 81 w 152"/>
                <a:gd name="T63" fmla="*/ 69 h 355"/>
                <a:gd name="T64" fmla="*/ 90 w 152"/>
                <a:gd name="T65" fmla="*/ 61 h 355"/>
                <a:gd name="T66" fmla="*/ 96 w 152"/>
                <a:gd name="T67" fmla="*/ 56 h 355"/>
                <a:gd name="T68" fmla="*/ 98 w 152"/>
                <a:gd name="T69" fmla="*/ 53 h 355"/>
                <a:gd name="T70" fmla="*/ 88 w 152"/>
                <a:gd name="T71" fmla="*/ 30 h 355"/>
                <a:gd name="T72" fmla="*/ 126 w 152"/>
                <a:gd name="T7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355">
                  <a:moveTo>
                    <a:pt x="126" y="0"/>
                  </a:moveTo>
                  <a:lnTo>
                    <a:pt x="152" y="29"/>
                  </a:lnTo>
                  <a:lnTo>
                    <a:pt x="108" y="52"/>
                  </a:lnTo>
                  <a:lnTo>
                    <a:pt x="103" y="59"/>
                  </a:lnTo>
                  <a:lnTo>
                    <a:pt x="94" y="77"/>
                  </a:lnTo>
                  <a:lnTo>
                    <a:pt x="83" y="105"/>
                  </a:lnTo>
                  <a:lnTo>
                    <a:pt x="76" y="135"/>
                  </a:lnTo>
                  <a:lnTo>
                    <a:pt x="76" y="169"/>
                  </a:lnTo>
                  <a:lnTo>
                    <a:pt x="81" y="207"/>
                  </a:lnTo>
                  <a:lnTo>
                    <a:pt x="84" y="247"/>
                  </a:lnTo>
                  <a:lnTo>
                    <a:pt x="81" y="283"/>
                  </a:lnTo>
                  <a:lnTo>
                    <a:pt x="74" y="300"/>
                  </a:lnTo>
                  <a:lnTo>
                    <a:pt x="64" y="315"/>
                  </a:lnTo>
                  <a:lnTo>
                    <a:pt x="51" y="327"/>
                  </a:lnTo>
                  <a:lnTo>
                    <a:pt x="37" y="336"/>
                  </a:lnTo>
                  <a:lnTo>
                    <a:pt x="23" y="344"/>
                  </a:lnTo>
                  <a:lnTo>
                    <a:pt x="12" y="350"/>
                  </a:lnTo>
                  <a:lnTo>
                    <a:pt x="4" y="354"/>
                  </a:lnTo>
                  <a:lnTo>
                    <a:pt x="0" y="355"/>
                  </a:lnTo>
                  <a:lnTo>
                    <a:pt x="5" y="351"/>
                  </a:lnTo>
                  <a:lnTo>
                    <a:pt x="13" y="341"/>
                  </a:lnTo>
                  <a:lnTo>
                    <a:pt x="21" y="323"/>
                  </a:lnTo>
                  <a:lnTo>
                    <a:pt x="22" y="294"/>
                  </a:lnTo>
                  <a:lnTo>
                    <a:pt x="21" y="251"/>
                  </a:lnTo>
                  <a:lnTo>
                    <a:pt x="23" y="209"/>
                  </a:lnTo>
                  <a:lnTo>
                    <a:pt x="28" y="169"/>
                  </a:lnTo>
                  <a:lnTo>
                    <a:pt x="34" y="141"/>
                  </a:lnTo>
                  <a:lnTo>
                    <a:pt x="41" y="125"/>
                  </a:lnTo>
                  <a:lnTo>
                    <a:pt x="49" y="108"/>
                  </a:lnTo>
                  <a:lnTo>
                    <a:pt x="60" y="94"/>
                  </a:lnTo>
                  <a:lnTo>
                    <a:pt x="71" y="81"/>
                  </a:lnTo>
                  <a:lnTo>
                    <a:pt x="81" y="69"/>
                  </a:lnTo>
                  <a:lnTo>
                    <a:pt x="90" y="61"/>
                  </a:lnTo>
                  <a:lnTo>
                    <a:pt x="96" y="56"/>
                  </a:lnTo>
                  <a:lnTo>
                    <a:pt x="98" y="53"/>
                  </a:lnTo>
                  <a:lnTo>
                    <a:pt x="88" y="30"/>
                  </a:lnTo>
                  <a:lnTo>
                    <a:pt x="12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2931" y="2421"/>
              <a:ext cx="150" cy="177"/>
            </a:xfrm>
            <a:custGeom>
              <a:avLst/>
              <a:gdLst>
                <a:gd name="T0" fmla="*/ 235 w 299"/>
                <a:gd name="T1" fmla="*/ 117 h 353"/>
                <a:gd name="T2" fmla="*/ 227 w 299"/>
                <a:gd name="T3" fmla="*/ 71 h 353"/>
                <a:gd name="T4" fmla="*/ 211 w 299"/>
                <a:gd name="T5" fmla="*/ 35 h 353"/>
                <a:gd name="T6" fmla="*/ 190 w 299"/>
                <a:gd name="T7" fmla="*/ 9 h 353"/>
                <a:gd name="T8" fmla="*/ 196 w 299"/>
                <a:gd name="T9" fmla="*/ 7 h 353"/>
                <a:gd name="T10" fmla="*/ 229 w 299"/>
                <a:gd name="T11" fmla="*/ 24 h 353"/>
                <a:gd name="T12" fmla="*/ 261 w 299"/>
                <a:gd name="T13" fmla="*/ 48 h 353"/>
                <a:gd name="T14" fmla="*/ 287 w 299"/>
                <a:gd name="T15" fmla="*/ 78 h 353"/>
                <a:gd name="T16" fmla="*/ 298 w 299"/>
                <a:gd name="T17" fmla="*/ 112 h 353"/>
                <a:gd name="T18" fmla="*/ 298 w 299"/>
                <a:gd name="T19" fmla="*/ 155 h 353"/>
                <a:gd name="T20" fmla="*/ 288 w 299"/>
                <a:gd name="T21" fmla="*/ 203 h 353"/>
                <a:gd name="T22" fmla="*/ 264 w 299"/>
                <a:gd name="T23" fmla="*/ 249 h 353"/>
                <a:gd name="T24" fmla="*/ 242 w 299"/>
                <a:gd name="T25" fmla="*/ 271 h 353"/>
                <a:gd name="T26" fmla="*/ 233 w 299"/>
                <a:gd name="T27" fmla="*/ 279 h 353"/>
                <a:gd name="T28" fmla="*/ 222 w 299"/>
                <a:gd name="T29" fmla="*/ 286 h 353"/>
                <a:gd name="T30" fmla="*/ 211 w 299"/>
                <a:gd name="T31" fmla="*/ 293 h 353"/>
                <a:gd name="T32" fmla="*/ 207 w 299"/>
                <a:gd name="T33" fmla="*/ 344 h 353"/>
                <a:gd name="T34" fmla="*/ 200 w 299"/>
                <a:gd name="T35" fmla="*/ 342 h 353"/>
                <a:gd name="T36" fmla="*/ 184 w 299"/>
                <a:gd name="T37" fmla="*/ 337 h 353"/>
                <a:gd name="T38" fmla="*/ 163 w 299"/>
                <a:gd name="T39" fmla="*/ 332 h 353"/>
                <a:gd name="T40" fmla="*/ 144 w 299"/>
                <a:gd name="T41" fmla="*/ 328 h 353"/>
                <a:gd name="T42" fmla="*/ 89 w 299"/>
                <a:gd name="T43" fmla="*/ 345 h 353"/>
                <a:gd name="T44" fmla="*/ 43 w 299"/>
                <a:gd name="T45" fmla="*/ 352 h 353"/>
                <a:gd name="T46" fmla="*/ 11 w 299"/>
                <a:gd name="T47" fmla="*/ 353 h 353"/>
                <a:gd name="T48" fmla="*/ 0 w 299"/>
                <a:gd name="T49" fmla="*/ 353 h 353"/>
                <a:gd name="T50" fmla="*/ 9 w 299"/>
                <a:gd name="T51" fmla="*/ 350 h 353"/>
                <a:gd name="T52" fmla="*/ 36 w 299"/>
                <a:gd name="T53" fmla="*/ 339 h 353"/>
                <a:gd name="T54" fmla="*/ 71 w 299"/>
                <a:gd name="T55" fmla="*/ 322 h 353"/>
                <a:gd name="T56" fmla="*/ 114 w 299"/>
                <a:gd name="T57" fmla="*/ 298 h 353"/>
                <a:gd name="T58" fmla="*/ 157 w 299"/>
                <a:gd name="T59" fmla="*/ 268 h 353"/>
                <a:gd name="T60" fmla="*/ 195 w 299"/>
                <a:gd name="T61" fmla="*/ 232 h 353"/>
                <a:gd name="T62" fmla="*/ 222 w 299"/>
                <a:gd name="T63" fmla="*/ 191 h 353"/>
                <a:gd name="T64" fmla="*/ 235 w 299"/>
                <a:gd name="T65" fmla="*/ 14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353">
                  <a:moveTo>
                    <a:pt x="235" y="145"/>
                  </a:moveTo>
                  <a:lnTo>
                    <a:pt x="235" y="117"/>
                  </a:lnTo>
                  <a:lnTo>
                    <a:pt x="233" y="92"/>
                  </a:lnTo>
                  <a:lnTo>
                    <a:pt x="227" y="71"/>
                  </a:lnTo>
                  <a:lnTo>
                    <a:pt x="220" y="51"/>
                  </a:lnTo>
                  <a:lnTo>
                    <a:pt x="211" y="35"/>
                  </a:lnTo>
                  <a:lnTo>
                    <a:pt x="201" y="21"/>
                  </a:lnTo>
                  <a:lnTo>
                    <a:pt x="190" y="9"/>
                  </a:lnTo>
                  <a:lnTo>
                    <a:pt x="178" y="0"/>
                  </a:lnTo>
                  <a:lnTo>
                    <a:pt x="196" y="7"/>
                  </a:lnTo>
                  <a:lnTo>
                    <a:pt x="213" y="15"/>
                  </a:lnTo>
                  <a:lnTo>
                    <a:pt x="229" y="24"/>
                  </a:lnTo>
                  <a:lnTo>
                    <a:pt x="246" y="35"/>
                  </a:lnTo>
                  <a:lnTo>
                    <a:pt x="261" y="48"/>
                  </a:lnTo>
                  <a:lnTo>
                    <a:pt x="275" y="62"/>
                  </a:lnTo>
                  <a:lnTo>
                    <a:pt x="287" y="78"/>
                  </a:lnTo>
                  <a:lnTo>
                    <a:pt x="295" y="96"/>
                  </a:lnTo>
                  <a:lnTo>
                    <a:pt x="298" y="112"/>
                  </a:lnTo>
                  <a:lnTo>
                    <a:pt x="299" y="133"/>
                  </a:lnTo>
                  <a:lnTo>
                    <a:pt x="298" y="155"/>
                  </a:lnTo>
                  <a:lnTo>
                    <a:pt x="295" y="179"/>
                  </a:lnTo>
                  <a:lnTo>
                    <a:pt x="288" y="203"/>
                  </a:lnTo>
                  <a:lnTo>
                    <a:pt x="278" y="228"/>
                  </a:lnTo>
                  <a:lnTo>
                    <a:pt x="264" y="249"/>
                  </a:lnTo>
                  <a:lnTo>
                    <a:pt x="246" y="268"/>
                  </a:lnTo>
                  <a:lnTo>
                    <a:pt x="242" y="271"/>
                  </a:lnTo>
                  <a:lnTo>
                    <a:pt x="237" y="276"/>
                  </a:lnTo>
                  <a:lnTo>
                    <a:pt x="233" y="279"/>
                  </a:lnTo>
                  <a:lnTo>
                    <a:pt x="228" y="283"/>
                  </a:lnTo>
                  <a:lnTo>
                    <a:pt x="222" y="286"/>
                  </a:lnTo>
                  <a:lnTo>
                    <a:pt x="216" y="290"/>
                  </a:lnTo>
                  <a:lnTo>
                    <a:pt x="211" y="293"/>
                  </a:lnTo>
                  <a:lnTo>
                    <a:pt x="205" y="297"/>
                  </a:lnTo>
                  <a:lnTo>
                    <a:pt x="207" y="344"/>
                  </a:lnTo>
                  <a:lnTo>
                    <a:pt x="205" y="344"/>
                  </a:lnTo>
                  <a:lnTo>
                    <a:pt x="200" y="342"/>
                  </a:lnTo>
                  <a:lnTo>
                    <a:pt x="193" y="340"/>
                  </a:lnTo>
                  <a:lnTo>
                    <a:pt x="184" y="337"/>
                  </a:lnTo>
                  <a:lnTo>
                    <a:pt x="175" y="335"/>
                  </a:lnTo>
                  <a:lnTo>
                    <a:pt x="163" y="332"/>
                  </a:lnTo>
                  <a:lnTo>
                    <a:pt x="153" y="330"/>
                  </a:lnTo>
                  <a:lnTo>
                    <a:pt x="144" y="328"/>
                  </a:lnTo>
                  <a:lnTo>
                    <a:pt x="115" y="338"/>
                  </a:lnTo>
                  <a:lnTo>
                    <a:pt x="89" y="345"/>
                  </a:lnTo>
                  <a:lnTo>
                    <a:pt x="64" y="350"/>
                  </a:lnTo>
                  <a:lnTo>
                    <a:pt x="43" y="352"/>
                  </a:lnTo>
                  <a:lnTo>
                    <a:pt x="25" y="353"/>
                  </a:lnTo>
                  <a:lnTo>
                    <a:pt x="11" y="353"/>
                  </a:lnTo>
                  <a:lnTo>
                    <a:pt x="3" y="353"/>
                  </a:lnTo>
                  <a:lnTo>
                    <a:pt x="0" y="353"/>
                  </a:lnTo>
                  <a:lnTo>
                    <a:pt x="2" y="352"/>
                  </a:lnTo>
                  <a:lnTo>
                    <a:pt x="9" y="350"/>
                  </a:lnTo>
                  <a:lnTo>
                    <a:pt x="21" y="345"/>
                  </a:lnTo>
                  <a:lnTo>
                    <a:pt x="36" y="339"/>
                  </a:lnTo>
                  <a:lnTo>
                    <a:pt x="53" y="331"/>
                  </a:lnTo>
                  <a:lnTo>
                    <a:pt x="71" y="322"/>
                  </a:lnTo>
                  <a:lnTo>
                    <a:pt x="92" y="310"/>
                  </a:lnTo>
                  <a:lnTo>
                    <a:pt x="114" y="298"/>
                  </a:lnTo>
                  <a:lnTo>
                    <a:pt x="136" y="284"/>
                  </a:lnTo>
                  <a:lnTo>
                    <a:pt x="157" y="268"/>
                  </a:lnTo>
                  <a:lnTo>
                    <a:pt x="176" y="251"/>
                  </a:lnTo>
                  <a:lnTo>
                    <a:pt x="195" y="232"/>
                  </a:lnTo>
                  <a:lnTo>
                    <a:pt x="210" y="213"/>
                  </a:lnTo>
                  <a:lnTo>
                    <a:pt x="222" y="191"/>
                  </a:lnTo>
                  <a:lnTo>
                    <a:pt x="230" y="169"/>
                  </a:lnTo>
                  <a:lnTo>
                    <a:pt x="235" y="145"/>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2805" y="2410"/>
              <a:ext cx="243" cy="188"/>
            </a:xfrm>
            <a:custGeom>
              <a:avLst/>
              <a:gdLst>
                <a:gd name="T0" fmla="*/ 216 w 487"/>
                <a:gd name="T1" fmla="*/ 87 h 375"/>
                <a:gd name="T2" fmla="*/ 205 w 487"/>
                <a:gd name="T3" fmla="*/ 94 h 375"/>
                <a:gd name="T4" fmla="*/ 189 w 487"/>
                <a:gd name="T5" fmla="*/ 121 h 375"/>
                <a:gd name="T6" fmla="*/ 178 w 487"/>
                <a:gd name="T7" fmla="*/ 152 h 375"/>
                <a:gd name="T8" fmla="*/ 166 w 487"/>
                <a:gd name="T9" fmla="*/ 191 h 375"/>
                <a:gd name="T10" fmla="*/ 145 w 487"/>
                <a:gd name="T11" fmla="*/ 236 h 375"/>
                <a:gd name="T12" fmla="*/ 118 w 487"/>
                <a:gd name="T13" fmla="*/ 276 h 375"/>
                <a:gd name="T14" fmla="*/ 85 w 487"/>
                <a:gd name="T15" fmla="*/ 300 h 375"/>
                <a:gd name="T16" fmla="*/ 48 w 487"/>
                <a:gd name="T17" fmla="*/ 320 h 375"/>
                <a:gd name="T18" fmla="*/ 14 w 487"/>
                <a:gd name="T19" fmla="*/ 336 h 375"/>
                <a:gd name="T20" fmla="*/ 5 w 487"/>
                <a:gd name="T21" fmla="*/ 340 h 375"/>
                <a:gd name="T22" fmla="*/ 25 w 487"/>
                <a:gd name="T23" fmla="*/ 326 h 375"/>
                <a:gd name="T24" fmla="*/ 54 w 487"/>
                <a:gd name="T25" fmla="*/ 297 h 375"/>
                <a:gd name="T26" fmla="*/ 84 w 487"/>
                <a:gd name="T27" fmla="*/ 244 h 375"/>
                <a:gd name="T28" fmla="*/ 123 w 487"/>
                <a:gd name="T29" fmla="*/ 146 h 375"/>
                <a:gd name="T30" fmla="*/ 179 w 487"/>
                <a:gd name="T31" fmla="*/ 67 h 375"/>
                <a:gd name="T32" fmla="*/ 232 w 487"/>
                <a:gd name="T33" fmla="*/ 27 h 375"/>
                <a:gd name="T34" fmla="*/ 269 w 487"/>
                <a:gd name="T35" fmla="*/ 12 h 375"/>
                <a:gd name="T36" fmla="*/ 284 w 487"/>
                <a:gd name="T37" fmla="*/ 6 h 375"/>
                <a:gd name="T38" fmla="*/ 307 w 487"/>
                <a:gd name="T39" fmla="*/ 1 h 375"/>
                <a:gd name="T40" fmla="*/ 338 w 487"/>
                <a:gd name="T41" fmla="*/ 0 h 375"/>
                <a:gd name="T42" fmla="*/ 366 w 487"/>
                <a:gd name="T43" fmla="*/ 2 h 375"/>
                <a:gd name="T44" fmla="*/ 377 w 487"/>
                <a:gd name="T45" fmla="*/ 4 h 375"/>
                <a:gd name="T46" fmla="*/ 386 w 487"/>
                <a:gd name="T47" fmla="*/ 7 h 375"/>
                <a:gd name="T48" fmla="*/ 401 w 487"/>
                <a:gd name="T49" fmla="*/ 11 h 375"/>
                <a:gd name="T50" fmla="*/ 420 w 487"/>
                <a:gd name="T51" fmla="*/ 17 h 375"/>
                <a:gd name="T52" fmla="*/ 442 w 487"/>
                <a:gd name="T53" fmla="*/ 31 h 375"/>
                <a:gd name="T54" fmla="*/ 463 w 487"/>
                <a:gd name="T55" fmla="*/ 57 h 375"/>
                <a:gd name="T56" fmla="*/ 479 w 487"/>
                <a:gd name="T57" fmla="*/ 93 h 375"/>
                <a:gd name="T58" fmla="*/ 487 w 487"/>
                <a:gd name="T59" fmla="*/ 139 h 375"/>
                <a:gd name="T60" fmla="*/ 482 w 487"/>
                <a:gd name="T61" fmla="*/ 191 h 375"/>
                <a:gd name="T62" fmla="*/ 462 w 487"/>
                <a:gd name="T63" fmla="*/ 235 h 375"/>
                <a:gd name="T64" fmla="*/ 428 w 487"/>
                <a:gd name="T65" fmla="*/ 273 h 375"/>
                <a:gd name="T66" fmla="*/ 388 w 487"/>
                <a:gd name="T67" fmla="*/ 306 h 375"/>
                <a:gd name="T68" fmla="*/ 344 w 487"/>
                <a:gd name="T69" fmla="*/ 332 h 375"/>
                <a:gd name="T70" fmla="*/ 305 w 487"/>
                <a:gd name="T71" fmla="*/ 353 h 375"/>
                <a:gd name="T72" fmla="*/ 273 w 487"/>
                <a:gd name="T73" fmla="*/ 367 h 375"/>
                <a:gd name="T74" fmla="*/ 254 w 487"/>
                <a:gd name="T75" fmla="*/ 374 h 375"/>
                <a:gd name="T76" fmla="*/ 298 w 487"/>
                <a:gd name="T77" fmla="*/ 331 h 375"/>
                <a:gd name="T78" fmla="*/ 198 w 487"/>
                <a:gd name="T79" fmla="*/ 308 h 375"/>
                <a:gd name="T80" fmla="*/ 192 w 487"/>
                <a:gd name="T81" fmla="*/ 284 h 375"/>
                <a:gd name="T82" fmla="*/ 194 w 487"/>
                <a:gd name="T83" fmla="*/ 244 h 375"/>
                <a:gd name="T84" fmla="*/ 195 w 487"/>
                <a:gd name="T85" fmla="*/ 237 h 375"/>
                <a:gd name="T86" fmla="*/ 200 w 487"/>
                <a:gd name="T87" fmla="*/ 212 h 375"/>
                <a:gd name="T88" fmla="*/ 206 w 487"/>
                <a:gd name="T89" fmla="*/ 176 h 375"/>
                <a:gd name="T90" fmla="*/ 210 w 487"/>
                <a:gd name="T91" fmla="*/ 141 h 375"/>
                <a:gd name="T92" fmla="*/ 216 w 487"/>
                <a:gd name="T93" fmla="*/ 9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375">
                  <a:moveTo>
                    <a:pt x="217" y="88"/>
                  </a:moveTo>
                  <a:lnTo>
                    <a:pt x="216" y="87"/>
                  </a:lnTo>
                  <a:lnTo>
                    <a:pt x="213" y="88"/>
                  </a:lnTo>
                  <a:lnTo>
                    <a:pt x="205" y="94"/>
                  </a:lnTo>
                  <a:lnTo>
                    <a:pt x="194" y="109"/>
                  </a:lnTo>
                  <a:lnTo>
                    <a:pt x="189" y="121"/>
                  </a:lnTo>
                  <a:lnTo>
                    <a:pt x="183" y="134"/>
                  </a:lnTo>
                  <a:lnTo>
                    <a:pt x="178" y="152"/>
                  </a:lnTo>
                  <a:lnTo>
                    <a:pt x="172" y="170"/>
                  </a:lnTo>
                  <a:lnTo>
                    <a:pt x="166" y="191"/>
                  </a:lnTo>
                  <a:lnTo>
                    <a:pt x="156" y="213"/>
                  </a:lnTo>
                  <a:lnTo>
                    <a:pt x="145" y="236"/>
                  </a:lnTo>
                  <a:lnTo>
                    <a:pt x="131" y="260"/>
                  </a:lnTo>
                  <a:lnTo>
                    <a:pt x="118" y="276"/>
                  </a:lnTo>
                  <a:lnTo>
                    <a:pt x="102" y="289"/>
                  </a:lnTo>
                  <a:lnTo>
                    <a:pt x="85" y="300"/>
                  </a:lnTo>
                  <a:lnTo>
                    <a:pt x="66" y="311"/>
                  </a:lnTo>
                  <a:lnTo>
                    <a:pt x="48" y="320"/>
                  </a:lnTo>
                  <a:lnTo>
                    <a:pt x="30" y="328"/>
                  </a:lnTo>
                  <a:lnTo>
                    <a:pt x="14" y="336"/>
                  </a:lnTo>
                  <a:lnTo>
                    <a:pt x="0" y="345"/>
                  </a:lnTo>
                  <a:lnTo>
                    <a:pt x="5" y="340"/>
                  </a:lnTo>
                  <a:lnTo>
                    <a:pt x="14" y="335"/>
                  </a:lnTo>
                  <a:lnTo>
                    <a:pt x="25" y="326"/>
                  </a:lnTo>
                  <a:lnTo>
                    <a:pt x="39" y="314"/>
                  </a:lnTo>
                  <a:lnTo>
                    <a:pt x="54" y="297"/>
                  </a:lnTo>
                  <a:lnTo>
                    <a:pt x="69" y="274"/>
                  </a:lnTo>
                  <a:lnTo>
                    <a:pt x="84" y="244"/>
                  </a:lnTo>
                  <a:lnTo>
                    <a:pt x="99" y="207"/>
                  </a:lnTo>
                  <a:lnTo>
                    <a:pt x="123" y="146"/>
                  </a:lnTo>
                  <a:lnTo>
                    <a:pt x="151" y="100"/>
                  </a:lnTo>
                  <a:lnTo>
                    <a:pt x="179" y="67"/>
                  </a:lnTo>
                  <a:lnTo>
                    <a:pt x="207" y="42"/>
                  </a:lnTo>
                  <a:lnTo>
                    <a:pt x="232" y="27"/>
                  </a:lnTo>
                  <a:lnTo>
                    <a:pt x="254" y="18"/>
                  </a:lnTo>
                  <a:lnTo>
                    <a:pt x="269" y="12"/>
                  </a:lnTo>
                  <a:lnTo>
                    <a:pt x="277" y="9"/>
                  </a:lnTo>
                  <a:lnTo>
                    <a:pt x="284" y="6"/>
                  </a:lnTo>
                  <a:lnTo>
                    <a:pt x="295" y="2"/>
                  </a:lnTo>
                  <a:lnTo>
                    <a:pt x="307" y="1"/>
                  </a:lnTo>
                  <a:lnTo>
                    <a:pt x="322" y="0"/>
                  </a:lnTo>
                  <a:lnTo>
                    <a:pt x="338" y="0"/>
                  </a:lnTo>
                  <a:lnTo>
                    <a:pt x="353" y="1"/>
                  </a:lnTo>
                  <a:lnTo>
                    <a:pt x="366" y="2"/>
                  </a:lnTo>
                  <a:lnTo>
                    <a:pt x="376" y="4"/>
                  </a:lnTo>
                  <a:lnTo>
                    <a:pt x="377" y="4"/>
                  </a:lnTo>
                  <a:lnTo>
                    <a:pt x="381" y="6"/>
                  </a:lnTo>
                  <a:lnTo>
                    <a:pt x="386" y="7"/>
                  </a:lnTo>
                  <a:lnTo>
                    <a:pt x="392" y="9"/>
                  </a:lnTo>
                  <a:lnTo>
                    <a:pt x="401" y="11"/>
                  </a:lnTo>
                  <a:lnTo>
                    <a:pt x="410" y="14"/>
                  </a:lnTo>
                  <a:lnTo>
                    <a:pt x="420" y="17"/>
                  </a:lnTo>
                  <a:lnTo>
                    <a:pt x="430" y="22"/>
                  </a:lnTo>
                  <a:lnTo>
                    <a:pt x="442" y="31"/>
                  </a:lnTo>
                  <a:lnTo>
                    <a:pt x="453" y="43"/>
                  </a:lnTo>
                  <a:lnTo>
                    <a:pt x="463" y="57"/>
                  </a:lnTo>
                  <a:lnTo>
                    <a:pt x="472" y="73"/>
                  </a:lnTo>
                  <a:lnTo>
                    <a:pt x="479" y="93"/>
                  </a:lnTo>
                  <a:lnTo>
                    <a:pt x="485" y="114"/>
                  </a:lnTo>
                  <a:lnTo>
                    <a:pt x="487" y="139"/>
                  </a:lnTo>
                  <a:lnTo>
                    <a:pt x="487" y="167"/>
                  </a:lnTo>
                  <a:lnTo>
                    <a:pt x="482" y="191"/>
                  </a:lnTo>
                  <a:lnTo>
                    <a:pt x="474" y="213"/>
                  </a:lnTo>
                  <a:lnTo>
                    <a:pt x="462" y="235"/>
                  </a:lnTo>
                  <a:lnTo>
                    <a:pt x="447" y="254"/>
                  </a:lnTo>
                  <a:lnTo>
                    <a:pt x="428" y="273"/>
                  </a:lnTo>
                  <a:lnTo>
                    <a:pt x="409" y="290"/>
                  </a:lnTo>
                  <a:lnTo>
                    <a:pt x="388" y="306"/>
                  </a:lnTo>
                  <a:lnTo>
                    <a:pt x="366" y="320"/>
                  </a:lnTo>
                  <a:lnTo>
                    <a:pt x="344" y="332"/>
                  </a:lnTo>
                  <a:lnTo>
                    <a:pt x="323" y="344"/>
                  </a:lnTo>
                  <a:lnTo>
                    <a:pt x="305" y="353"/>
                  </a:lnTo>
                  <a:lnTo>
                    <a:pt x="288" y="361"/>
                  </a:lnTo>
                  <a:lnTo>
                    <a:pt x="273" y="367"/>
                  </a:lnTo>
                  <a:lnTo>
                    <a:pt x="261" y="372"/>
                  </a:lnTo>
                  <a:lnTo>
                    <a:pt x="254" y="374"/>
                  </a:lnTo>
                  <a:lnTo>
                    <a:pt x="252" y="375"/>
                  </a:lnTo>
                  <a:lnTo>
                    <a:pt x="298" y="331"/>
                  </a:lnTo>
                  <a:lnTo>
                    <a:pt x="200" y="309"/>
                  </a:lnTo>
                  <a:lnTo>
                    <a:pt x="198" y="308"/>
                  </a:lnTo>
                  <a:lnTo>
                    <a:pt x="194" y="303"/>
                  </a:lnTo>
                  <a:lnTo>
                    <a:pt x="192" y="284"/>
                  </a:lnTo>
                  <a:lnTo>
                    <a:pt x="194" y="247"/>
                  </a:lnTo>
                  <a:lnTo>
                    <a:pt x="194" y="244"/>
                  </a:lnTo>
                  <a:lnTo>
                    <a:pt x="195" y="240"/>
                  </a:lnTo>
                  <a:lnTo>
                    <a:pt x="195" y="237"/>
                  </a:lnTo>
                  <a:lnTo>
                    <a:pt x="195" y="235"/>
                  </a:lnTo>
                  <a:lnTo>
                    <a:pt x="200" y="212"/>
                  </a:lnTo>
                  <a:lnTo>
                    <a:pt x="204" y="192"/>
                  </a:lnTo>
                  <a:lnTo>
                    <a:pt x="206" y="176"/>
                  </a:lnTo>
                  <a:lnTo>
                    <a:pt x="207" y="164"/>
                  </a:lnTo>
                  <a:lnTo>
                    <a:pt x="210" y="141"/>
                  </a:lnTo>
                  <a:lnTo>
                    <a:pt x="214" y="116"/>
                  </a:lnTo>
                  <a:lnTo>
                    <a:pt x="216" y="96"/>
                  </a:lnTo>
                  <a:lnTo>
                    <a:pt x="217" y="8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2469" y="2276"/>
              <a:ext cx="55" cy="95"/>
            </a:xfrm>
            <a:custGeom>
              <a:avLst/>
              <a:gdLst>
                <a:gd name="T0" fmla="*/ 0 w 111"/>
                <a:gd name="T1" fmla="*/ 80 h 188"/>
                <a:gd name="T2" fmla="*/ 1 w 111"/>
                <a:gd name="T3" fmla="*/ 102 h 188"/>
                <a:gd name="T4" fmla="*/ 5 w 111"/>
                <a:gd name="T5" fmla="*/ 123 h 188"/>
                <a:gd name="T6" fmla="*/ 9 w 111"/>
                <a:gd name="T7" fmla="*/ 141 h 188"/>
                <a:gd name="T8" fmla="*/ 15 w 111"/>
                <a:gd name="T9" fmla="*/ 156 h 188"/>
                <a:gd name="T10" fmla="*/ 23 w 111"/>
                <a:gd name="T11" fmla="*/ 170 h 188"/>
                <a:gd name="T12" fmla="*/ 32 w 111"/>
                <a:gd name="T13" fmla="*/ 180 h 188"/>
                <a:gd name="T14" fmla="*/ 43 w 111"/>
                <a:gd name="T15" fmla="*/ 186 h 188"/>
                <a:gd name="T16" fmla="*/ 54 w 111"/>
                <a:gd name="T17" fmla="*/ 188 h 188"/>
                <a:gd name="T18" fmla="*/ 66 w 111"/>
                <a:gd name="T19" fmla="*/ 186 h 188"/>
                <a:gd name="T20" fmla="*/ 75 w 111"/>
                <a:gd name="T21" fmla="*/ 180 h 188"/>
                <a:gd name="T22" fmla="*/ 85 w 111"/>
                <a:gd name="T23" fmla="*/ 170 h 188"/>
                <a:gd name="T24" fmla="*/ 93 w 111"/>
                <a:gd name="T25" fmla="*/ 156 h 188"/>
                <a:gd name="T26" fmla="*/ 100 w 111"/>
                <a:gd name="T27" fmla="*/ 141 h 188"/>
                <a:gd name="T28" fmla="*/ 106 w 111"/>
                <a:gd name="T29" fmla="*/ 123 h 188"/>
                <a:gd name="T30" fmla="*/ 109 w 111"/>
                <a:gd name="T31" fmla="*/ 102 h 188"/>
                <a:gd name="T32" fmla="*/ 111 w 111"/>
                <a:gd name="T33" fmla="*/ 80 h 188"/>
                <a:gd name="T34" fmla="*/ 109 w 111"/>
                <a:gd name="T35" fmla="*/ 57 h 188"/>
                <a:gd name="T36" fmla="*/ 106 w 111"/>
                <a:gd name="T37" fmla="*/ 35 h 188"/>
                <a:gd name="T38" fmla="*/ 100 w 111"/>
                <a:gd name="T39" fmla="*/ 16 h 188"/>
                <a:gd name="T40" fmla="*/ 92 w 111"/>
                <a:gd name="T41" fmla="*/ 0 h 188"/>
                <a:gd name="T42" fmla="*/ 20 w 111"/>
                <a:gd name="T43" fmla="*/ 0 h 188"/>
                <a:gd name="T44" fmla="*/ 12 w 111"/>
                <a:gd name="T45" fmla="*/ 16 h 188"/>
                <a:gd name="T46" fmla="*/ 6 w 111"/>
                <a:gd name="T47" fmla="*/ 35 h 188"/>
                <a:gd name="T48" fmla="*/ 1 w 111"/>
                <a:gd name="T49" fmla="*/ 57 h 188"/>
                <a:gd name="T50" fmla="*/ 0 w 111"/>
                <a:gd name="T51" fmla="*/ 8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88">
                  <a:moveTo>
                    <a:pt x="0" y="80"/>
                  </a:moveTo>
                  <a:lnTo>
                    <a:pt x="1" y="102"/>
                  </a:lnTo>
                  <a:lnTo>
                    <a:pt x="5" y="123"/>
                  </a:lnTo>
                  <a:lnTo>
                    <a:pt x="9" y="141"/>
                  </a:lnTo>
                  <a:lnTo>
                    <a:pt x="15" y="156"/>
                  </a:lnTo>
                  <a:lnTo>
                    <a:pt x="23" y="170"/>
                  </a:lnTo>
                  <a:lnTo>
                    <a:pt x="32" y="180"/>
                  </a:lnTo>
                  <a:lnTo>
                    <a:pt x="43" y="186"/>
                  </a:lnTo>
                  <a:lnTo>
                    <a:pt x="54" y="188"/>
                  </a:lnTo>
                  <a:lnTo>
                    <a:pt x="66" y="186"/>
                  </a:lnTo>
                  <a:lnTo>
                    <a:pt x="75" y="180"/>
                  </a:lnTo>
                  <a:lnTo>
                    <a:pt x="85" y="170"/>
                  </a:lnTo>
                  <a:lnTo>
                    <a:pt x="93" y="156"/>
                  </a:lnTo>
                  <a:lnTo>
                    <a:pt x="100" y="141"/>
                  </a:lnTo>
                  <a:lnTo>
                    <a:pt x="106" y="123"/>
                  </a:lnTo>
                  <a:lnTo>
                    <a:pt x="109" y="102"/>
                  </a:lnTo>
                  <a:lnTo>
                    <a:pt x="111" y="80"/>
                  </a:lnTo>
                  <a:lnTo>
                    <a:pt x="109" y="57"/>
                  </a:lnTo>
                  <a:lnTo>
                    <a:pt x="106" y="35"/>
                  </a:lnTo>
                  <a:lnTo>
                    <a:pt x="100" y="16"/>
                  </a:lnTo>
                  <a:lnTo>
                    <a:pt x="92" y="0"/>
                  </a:lnTo>
                  <a:lnTo>
                    <a:pt x="20" y="0"/>
                  </a:lnTo>
                  <a:lnTo>
                    <a:pt x="12" y="16"/>
                  </a:lnTo>
                  <a:lnTo>
                    <a:pt x="6" y="35"/>
                  </a:lnTo>
                  <a:lnTo>
                    <a:pt x="1" y="57"/>
                  </a:lnTo>
                  <a:lnTo>
                    <a:pt x="0" y="80"/>
                  </a:lnTo>
                  <a:close/>
                </a:path>
              </a:pathLst>
            </a:custGeom>
            <a:solidFill>
              <a:srgbClr val="CCA3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2456" y="2249"/>
              <a:ext cx="97" cy="84"/>
            </a:xfrm>
            <a:custGeom>
              <a:avLst/>
              <a:gdLst>
                <a:gd name="T0" fmla="*/ 116 w 193"/>
                <a:gd name="T1" fmla="*/ 56 h 168"/>
                <a:gd name="T2" fmla="*/ 124 w 193"/>
                <a:gd name="T3" fmla="*/ 49 h 168"/>
                <a:gd name="T4" fmla="*/ 136 w 193"/>
                <a:gd name="T5" fmla="*/ 44 h 168"/>
                <a:gd name="T6" fmla="*/ 148 w 193"/>
                <a:gd name="T7" fmla="*/ 39 h 168"/>
                <a:gd name="T8" fmla="*/ 162 w 193"/>
                <a:gd name="T9" fmla="*/ 37 h 168"/>
                <a:gd name="T10" fmla="*/ 174 w 193"/>
                <a:gd name="T11" fmla="*/ 35 h 168"/>
                <a:gd name="T12" fmla="*/ 184 w 193"/>
                <a:gd name="T13" fmla="*/ 34 h 168"/>
                <a:gd name="T14" fmla="*/ 191 w 193"/>
                <a:gd name="T15" fmla="*/ 33 h 168"/>
                <a:gd name="T16" fmla="*/ 193 w 193"/>
                <a:gd name="T17" fmla="*/ 33 h 168"/>
                <a:gd name="T18" fmla="*/ 191 w 193"/>
                <a:gd name="T19" fmla="*/ 31 h 168"/>
                <a:gd name="T20" fmla="*/ 186 w 193"/>
                <a:gd name="T21" fmla="*/ 29 h 168"/>
                <a:gd name="T22" fmla="*/ 178 w 193"/>
                <a:gd name="T23" fmla="*/ 26 h 168"/>
                <a:gd name="T24" fmla="*/ 168 w 193"/>
                <a:gd name="T25" fmla="*/ 22 h 168"/>
                <a:gd name="T26" fmla="*/ 155 w 193"/>
                <a:gd name="T27" fmla="*/ 18 h 168"/>
                <a:gd name="T28" fmla="*/ 140 w 193"/>
                <a:gd name="T29" fmla="*/ 13 h 168"/>
                <a:gd name="T30" fmla="*/ 125 w 193"/>
                <a:gd name="T31" fmla="*/ 8 h 168"/>
                <a:gd name="T32" fmla="*/ 108 w 193"/>
                <a:gd name="T33" fmla="*/ 5 h 168"/>
                <a:gd name="T34" fmla="*/ 92 w 193"/>
                <a:gd name="T35" fmla="*/ 1 h 168"/>
                <a:gd name="T36" fmla="*/ 76 w 193"/>
                <a:gd name="T37" fmla="*/ 0 h 168"/>
                <a:gd name="T38" fmla="*/ 60 w 193"/>
                <a:gd name="T39" fmla="*/ 0 h 168"/>
                <a:gd name="T40" fmla="*/ 44 w 193"/>
                <a:gd name="T41" fmla="*/ 1 h 168"/>
                <a:gd name="T42" fmla="*/ 31 w 193"/>
                <a:gd name="T43" fmla="*/ 5 h 168"/>
                <a:gd name="T44" fmla="*/ 18 w 193"/>
                <a:gd name="T45" fmla="*/ 12 h 168"/>
                <a:gd name="T46" fmla="*/ 9 w 193"/>
                <a:gd name="T47" fmla="*/ 21 h 168"/>
                <a:gd name="T48" fmla="*/ 2 w 193"/>
                <a:gd name="T49" fmla="*/ 34 h 168"/>
                <a:gd name="T50" fmla="*/ 0 w 193"/>
                <a:gd name="T51" fmla="*/ 67 h 168"/>
                <a:gd name="T52" fmla="*/ 8 w 193"/>
                <a:gd name="T53" fmla="*/ 112 h 168"/>
                <a:gd name="T54" fmla="*/ 17 w 193"/>
                <a:gd name="T55" fmla="*/ 151 h 168"/>
                <a:gd name="T56" fmla="*/ 22 w 193"/>
                <a:gd name="T57" fmla="*/ 168 h 168"/>
                <a:gd name="T58" fmla="*/ 22 w 193"/>
                <a:gd name="T59" fmla="*/ 153 h 168"/>
                <a:gd name="T60" fmla="*/ 24 w 193"/>
                <a:gd name="T61" fmla="*/ 119 h 168"/>
                <a:gd name="T62" fmla="*/ 32 w 193"/>
                <a:gd name="T63" fmla="*/ 87 h 168"/>
                <a:gd name="T64" fmla="*/ 49 w 193"/>
                <a:gd name="T65" fmla="*/ 73 h 168"/>
                <a:gd name="T66" fmla="*/ 59 w 193"/>
                <a:gd name="T67" fmla="*/ 82 h 168"/>
                <a:gd name="T68" fmla="*/ 64 w 193"/>
                <a:gd name="T69" fmla="*/ 102 h 168"/>
                <a:gd name="T70" fmla="*/ 68 w 193"/>
                <a:gd name="T71" fmla="*/ 120 h 168"/>
                <a:gd name="T72" fmla="*/ 69 w 193"/>
                <a:gd name="T73" fmla="*/ 128 h 168"/>
                <a:gd name="T74" fmla="*/ 70 w 193"/>
                <a:gd name="T75" fmla="*/ 126 h 168"/>
                <a:gd name="T76" fmla="*/ 74 w 193"/>
                <a:gd name="T77" fmla="*/ 120 h 168"/>
                <a:gd name="T78" fmla="*/ 79 w 193"/>
                <a:gd name="T79" fmla="*/ 111 h 168"/>
                <a:gd name="T80" fmla="*/ 86 w 193"/>
                <a:gd name="T81" fmla="*/ 99 h 168"/>
                <a:gd name="T82" fmla="*/ 93 w 193"/>
                <a:gd name="T83" fmla="*/ 87 h 168"/>
                <a:gd name="T84" fmla="*/ 101 w 193"/>
                <a:gd name="T85" fmla="*/ 75 h 168"/>
                <a:gd name="T86" fmla="*/ 109 w 193"/>
                <a:gd name="T87" fmla="*/ 65 h 168"/>
                <a:gd name="T88" fmla="*/ 116 w 193"/>
                <a:gd name="T89" fmla="*/ 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168">
                  <a:moveTo>
                    <a:pt x="116" y="56"/>
                  </a:moveTo>
                  <a:lnTo>
                    <a:pt x="124" y="49"/>
                  </a:lnTo>
                  <a:lnTo>
                    <a:pt x="136" y="44"/>
                  </a:lnTo>
                  <a:lnTo>
                    <a:pt x="148" y="39"/>
                  </a:lnTo>
                  <a:lnTo>
                    <a:pt x="162" y="37"/>
                  </a:lnTo>
                  <a:lnTo>
                    <a:pt x="174" y="35"/>
                  </a:lnTo>
                  <a:lnTo>
                    <a:pt x="184" y="34"/>
                  </a:lnTo>
                  <a:lnTo>
                    <a:pt x="191" y="33"/>
                  </a:lnTo>
                  <a:lnTo>
                    <a:pt x="193" y="33"/>
                  </a:lnTo>
                  <a:lnTo>
                    <a:pt x="191" y="31"/>
                  </a:lnTo>
                  <a:lnTo>
                    <a:pt x="186" y="29"/>
                  </a:lnTo>
                  <a:lnTo>
                    <a:pt x="178" y="26"/>
                  </a:lnTo>
                  <a:lnTo>
                    <a:pt x="168" y="22"/>
                  </a:lnTo>
                  <a:lnTo>
                    <a:pt x="155" y="18"/>
                  </a:lnTo>
                  <a:lnTo>
                    <a:pt x="140" y="13"/>
                  </a:lnTo>
                  <a:lnTo>
                    <a:pt x="125" y="8"/>
                  </a:lnTo>
                  <a:lnTo>
                    <a:pt x="108" y="5"/>
                  </a:lnTo>
                  <a:lnTo>
                    <a:pt x="92" y="1"/>
                  </a:lnTo>
                  <a:lnTo>
                    <a:pt x="76" y="0"/>
                  </a:lnTo>
                  <a:lnTo>
                    <a:pt x="60" y="0"/>
                  </a:lnTo>
                  <a:lnTo>
                    <a:pt x="44" y="1"/>
                  </a:lnTo>
                  <a:lnTo>
                    <a:pt x="31" y="5"/>
                  </a:lnTo>
                  <a:lnTo>
                    <a:pt x="18" y="12"/>
                  </a:lnTo>
                  <a:lnTo>
                    <a:pt x="9" y="21"/>
                  </a:lnTo>
                  <a:lnTo>
                    <a:pt x="2" y="34"/>
                  </a:lnTo>
                  <a:lnTo>
                    <a:pt x="0" y="67"/>
                  </a:lnTo>
                  <a:lnTo>
                    <a:pt x="8" y="112"/>
                  </a:lnTo>
                  <a:lnTo>
                    <a:pt x="17" y="151"/>
                  </a:lnTo>
                  <a:lnTo>
                    <a:pt x="22" y="168"/>
                  </a:lnTo>
                  <a:lnTo>
                    <a:pt x="22" y="153"/>
                  </a:lnTo>
                  <a:lnTo>
                    <a:pt x="24" y="119"/>
                  </a:lnTo>
                  <a:lnTo>
                    <a:pt x="32" y="87"/>
                  </a:lnTo>
                  <a:lnTo>
                    <a:pt x="49" y="73"/>
                  </a:lnTo>
                  <a:lnTo>
                    <a:pt x="59" y="82"/>
                  </a:lnTo>
                  <a:lnTo>
                    <a:pt x="64" y="102"/>
                  </a:lnTo>
                  <a:lnTo>
                    <a:pt x="68" y="120"/>
                  </a:lnTo>
                  <a:lnTo>
                    <a:pt x="69" y="128"/>
                  </a:lnTo>
                  <a:lnTo>
                    <a:pt x="70" y="126"/>
                  </a:lnTo>
                  <a:lnTo>
                    <a:pt x="74" y="120"/>
                  </a:lnTo>
                  <a:lnTo>
                    <a:pt x="79" y="111"/>
                  </a:lnTo>
                  <a:lnTo>
                    <a:pt x="86" y="99"/>
                  </a:lnTo>
                  <a:lnTo>
                    <a:pt x="93" y="87"/>
                  </a:lnTo>
                  <a:lnTo>
                    <a:pt x="101" y="75"/>
                  </a:lnTo>
                  <a:lnTo>
                    <a:pt x="109" y="65"/>
                  </a:lnTo>
                  <a:lnTo>
                    <a:pt x="116"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2390" y="2373"/>
              <a:ext cx="155" cy="218"/>
            </a:xfrm>
            <a:custGeom>
              <a:avLst/>
              <a:gdLst>
                <a:gd name="T0" fmla="*/ 71 w 310"/>
                <a:gd name="T1" fmla="*/ 125 h 436"/>
                <a:gd name="T2" fmla="*/ 79 w 310"/>
                <a:gd name="T3" fmla="*/ 75 h 436"/>
                <a:gd name="T4" fmla="*/ 96 w 310"/>
                <a:gd name="T5" fmla="*/ 37 h 436"/>
                <a:gd name="T6" fmla="*/ 119 w 310"/>
                <a:gd name="T7" fmla="*/ 10 h 436"/>
                <a:gd name="T8" fmla="*/ 114 w 310"/>
                <a:gd name="T9" fmla="*/ 6 h 436"/>
                <a:gd name="T10" fmla="*/ 76 w 310"/>
                <a:gd name="T11" fmla="*/ 22 h 436"/>
                <a:gd name="T12" fmla="*/ 42 w 310"/>
                <a:gd name="T13" fmla="*/ 45 h 436"/>
                <a:gd name="T14" fmla="*/ 15 w 310"/>
                <a:gd name="T15" fmla="*/ 75 h 436"/>
                <a:gd name="T16" fmla="*/ 1 w 310"/>
                <a:gd name="T17" fmla="*/ 112 h 436"/>
                <a:gd name="T18" fmla="*/ 1 w 310"/>
                <a:gd name="T19" fmla="*/ 159 h 436"/>
                <a:gd name="T20" fmla="*/ 13 w 310"/>
                <a:gd name="T21" fmla="*/ 214 h 436"/>
                <a:gd name="T22" fmla="*/ 38 w 310"/>
                <a:gd name="T23" fmla="*/ 268 h 436"/>
                <a:gd name="T24" fmla="*/ 61 w 310"/>
                <a:gd name="T25" fmla="*/ 296 h 436"/>
                <a:gd name="T26" fmla="*/ 73 w 310"/>
                <a:gd name="T27" fmla="*/ 305 h 436"/>
                <a:gd name="T28" fmla="*/ 84 w 310"/>
                <a:gd name="T29" fmla="*/ 314 h 436"/>
                <a:gd name="T30" fmla="*/ 96 w 310"/>
                <a:gd name="T31" fmla="*/ 323 h 436"/>
                <a:gd name="T32" fmla="*/ 99 w 310"/>
                <a:gd name="T33" fmla="*/ 381 h 436"/>
                <a:gd name="T34" fmla="*/ 106 w 310"/>
                <a:gd name="T35" fmla="*/ 380 h 436"/>
                <a:gd name="T36" fmla="*/ 123 w 310"/>
                <a:gd name="T37" fmla="*/ 376 h 436"/>
                <a:gd name="T38" fmla="*/ 147 w 310"/>
                <a:gd name="T39" fmla="*/ 373 h 436"/>
                <a:gd name="T40" fmla="*/ 167 w 310"/>
                <a:gd name="T41" fmla="*/ 371 h 436"/>
                <a:gd name="T42" fmla="*/ 225 w 310"/>
                <a:gd name="T43" fmla="*/ 399 h 436"/>
                <a:gd name="T44" fmla="*/ 270 w 310"/>
                <a:gd name="T45" fmla="*/ 420 h 436"/>
                <a:gd name="T46" fmla="*/ 300 w 310"/>
                <a:gd name="T47" fmla="*/ 433 h 436"/>
                <a:gd name="T48" fmla="*/ 310 w 310"/>
                <a:gd name="T49" fmla="*/ 436 h 436"/>
                <a:gd name="T50" fmla="*/ 300 w 310"/>
                <a:gd name="T51" fmla="*/ 430 h 436"/>
                <a:gd name="T52" fmla="*/ 274 w 310"/>
                <a:gd name="T53" fmla="*/ 413 h 436"/>
                <a:gd name="T54" fmla="*/ 236 w 310"/>
                <a:gd name="T55" fmla="*/ 386 h 436"/>
                <a:gd name="T56" fmla="*/ 194 w 310"/>
                <a:gd name="T57" fmla="*/ 351 h 436"/>
                <a:gd name="T58" fmla="*/ 150 w 310"/>
                <a:gd name="T59" fmla="*/ 308 h 436"/>
                <a:gd name="T60" fmla="*/ 112 w 310"/>
                <a:gd name="T61" fmla="*/ 261 h 436"/>
                <a:gd name="T62" fmla="*/ 83 w 310"/>
                <a:gd name="T63" fmla="*/ 209 h 436"/>
                <a:gd name="T64" fmla="*/ 71 w 310"/>
                <a:gd name="T65" fmla="*/ 15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0" h="436">
                  <a:moveTo>
                    <a:pt x="71" y="155"/>
                  </a:moveTo>
                  <a:lnTo>
                    <a:pt x="71" y="125"/>
                  </a:lnTo>
                  <a:lnTo>
                    <a:pt x="73" y="98"/>
                  </a:lnTo>
                  <a:lnTo>
                    <a:pt x="79" y="75"/>
                  </a:lnTo>
                  <a:lnTo>
                    <a:pt x="87" y="54"/>
                  </a:lnTo>
                  <a:lnTo>
                    <a:pt x="96" y="37"/>
                  </a:lnTo>
                  <a:lnTo>
                    <a:pt x="107" y="22"/>
                  </a:lnTo>
                  <a:lnTo>
                    <a:pt x="119" y="10"/>
                  </a:lnTo>
                  <a:lnTo>
                    <a:pt x="132" y="0"/>
                  </a:lnTo>
                  <a:lnTo>
                    <a:pt x="114" y="6"/>
                  </a:lnTo>
                  <a:lnTo>
                    <a:pt x="95" y="13"/>
                  </a:lnTo>
                  <a:lnTo>
                    <a:pt x="76" y="22"/>
                  </a:lnTo>
                  <a:lnTo>
                    <a:pt x="59" y="32"/>
                  </a:lnTo>
                  <a:lnTo>
                    <a:pt x="42" y="45"/>
                  </a:lnTo>
                  <a:lnTo>
                    <a:pt x="28" y="59"/>
                  </a:lnTo>
                  <a:lnTo>
                    <a:pt x="15" y="75"/>
                  </a:lnTo>
                  <a:lnTo>
                    <a:pt x="6" y="94"/>
                  </a:lnTo>
                  <a:lnTo>
                    <a:pt x="1" y="112"/>
                  </a:lnTo>
                  <a:lnTo>
                    <a:pt x="0" y="133"/>
                  </a:lnTo>
                  <a:lnTo>
                    <a:pt x="1" y="159"/>
                  </a:lnTo>
                  <a:lnTo>
                    <a:pt x="6" y="185"/>
                  </a:lnTo>
                  <a:lnTo>
                    <a:pt x="13" y="214"/>
                  </a:lnTo>
                  <a:lnTo>
                    <a:pt x="23" y="242"/>
                  </a:lnTo>
                  <a:lnTo>
                    <a:pt x="38" y="268"/>
                  </a:lnTo>
                  <a:lnTo>
                    <a:pt x="57" y="291"/>
                  </a:lnTo>
                  <a:lnTo>
                    <a:pt x="61" y="296"/>
                  </a:lnTo>
                  <a:lnTo>
                    <a:pt x="67" y="300"/>
                  </a:lnTo>
                  <a:lnTo>
                    <a:pt x="73" y="305"/>
                  </a:lnTo>
                  <a:lnTo>
                    <a:pt x="79" y="310"/>
                  </a:lnTo>
                  <a:lnTo>
                    <a:pt x="84" y="314"/>
                  </a:lnTo>
                  <a:lnTo>
                    <a:pt x="90" y="319"/>
                  </a:lnTo>
                  <a:lnTo>
                    <a:pt x="96" y="323"/>
                  </a:lnTo>
                  <a:lnTo>
                    <a:pt x="103" y="328"/>
                  </a:lnTo>
                  <a:lnTo>
                    <a:pt x="99" y="381"/>
                  </a:lnTo>
                  <a:lnTo>
                    <a:pt x="102" y="381"/>
                  </a:lnTo>
                  <a:lnTo>
                    <a:pt x="106" y="380"/>
                  </a:lnTo>
                  <a:lnTo>
                    <a:pt x="114" y="379"/>
                  </a:lnTo>
                  <a:lnTo>
                    <a:pt x="123" y="376"/>
                  </a:lnTo>
                  <a:lnTo>
                    <a:pt x="135" y="375"/>
                  </a:lnTo>
                  <a:lnTo>
                    <a:pt x="147" y="373"/>
                  </a:lnTo>
                  <a:lnTo>
                    <a:pt x="157" y="372"/>
                  </a:lnTo>
                  <a:lnTo>
                    <a:pt x="167" y="371"/>
                  </a:lnTo>
                  <a:lnTo>
                    <a:pt x="197" y="387"/>
                  </a:lnTo>
                  <a:lnTo>
                    <a:pt x="225" y="399"/>
                  </a:lnTo>
                  <a:lnTo>
                    <a:pt x="249" y="411"/>
                  </a:lnTo>
                  <a:lnTo>
                    <a:pt x="270" y="420"/>
                  </a:lnTo>
                  <a:lnTo>
                    <a:pt x="287" y="427"/>
                  </a:lnTo>
                  <a:lnTo>
                    <a:pt x="300" y="433"/>
                  </a:lnTo>
                  <a:lnTo>
                    <a:pt x="308" y="435"/>
                  </a:lnTo>
                  <a:lnTo>
                    <a:pt x="310" y="436"/>
                  </a:lnTo>
                  <a:lnTo>
                    <a:pt x="308" y="435"/>
                  </a:lnTo>
                  <a:lnTo>
                    <a:pt x="300" y="430"/>
                  </a:lnTo>
                  <a:lnTo>
                    <a:pt x="288" y="422"/>
                  </a:lnTo>
                  <a:lnTo>
                    <a:pt x="274" y="413"/>
                  </a:lnTo>
                  <a:lnTo>
                    <a:pt x="256" y="401"/>
                  </a:lnTo>
                  <a:lnTo>
                    <a:pt x="236" y="386"/>
                  </a:lnTo>
                  <a:lnTo>
                    <a:pt x="216" y="369"/>
                  </a:lnTo>
                  <a:lnTo>
                    <a:pt x="194" y="351"/>
                  </a:lnTo>
                  <a:lnTo>
                    <a:pt x="172" y="330"/>
                  </a:lnTo>
                  <a:lnTo>
                    <a:pt x="150" y="308"/>
                  </a:lnTo>
                  <a:lnTo>
                    <a:pt x="130" y="285"/>
                  </a:lnTo>
                  <a:lnTo>
                    <a:pt x="112" y="261"/>
                  </a:lnTo>
                  <a:lnTo>
                    <a:pt x="96" y="236"/>
                  </a:lnTo>
                  <a:lnTo>
                    <a:pt x="83" y="209"/>
                  </a:lnTo>
                  <a:lnTo>
                    <a:pt x="75" y="183"/>
                  </a:lnTo>
                  <a:lnTo>
                    <a:pt x="71" y="155"/>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2425" y="2367"/>
              <a:ext cx="255" cy="224"/>
            </a:xfrm>
            <a:custGeom>
              <a:avLst/>
              <a:gdLst>
                <a:gd name="T0" fmla="*/ 290 w 511"/>
                <a:gd name="T1" fmla="*/ 117 h 448"/>
                <a:gd name="T2" fmla="*/ 301 w 511"/>
                <a:gd name="T3" fmla="*/ 125 h 448"/>
                <a:gd name="T4" fmla="*/ 320 w 511"/>
                <a:gd name="T5" fmla="*/ 156 h 448"/>
                <a:gd name="T6" fmla="*/ 330 w 511"/>
                <a:gd name="T7" fmla="*/ 192 h 448"/>
                <a:gd name="T8" fmla="*/ 344 w 511"/>
                <a:gd name="T9" fmla="*/ 238 h 448"/>
                <a:gd name="T10" fmla="*/ 365 w 511"/>
                <a:gd name="T11" fmla="*/ 291 h 448"/>
                <a:gd name="T12" fmla="*/ 393 w 511"/>
                <a:gd name="T13" fmla="*/ 338 h 448"/>
                <a:gd name="T14" fmla="*/ 427 w 511"/>
                <a:gd name="T15" fmla="*/ 364 h 448"/>
                <a:gd name="T16" fmla="*/ 463 w 511"/>
                <a:gd name="T17" fmla="*/ 383 h 448"/>
                <a:gd name="T18" fmla="*/ 497 w 511"/>
                <a:gd name="T19" fmla="*/ 401 h 448"/>
                <a:gd name="T20" fmla="*/ 505 w 511"/>
                <a:gd name="T21" fmla="*/ 407 h 448"/>
                <a:gd name="T22" fmla="*/ 486 w 511"/>
                <a:gd name="T23" fmla="*/ 393 h 448"/>
                <a:gd name="T24" fmla="*/ 459 w 511"/>
                <a:gd name="T25" fmla="*/ 364 h 448"/>
                <a:gd name="T26" fmla="*/ 430 w 511"/>
                <a:gd name="T27" fmla="*/ 307 h 448"/>
                <a:gd name="T28" fmla="*/ 403 w 511"/>
                <a:gd name="T29" fmla="*/ 226 h 448"/>
                <a:gd name="T30" fmla="*/ 375 w 511"/>
                <a:gd name="T31" fmla="*/ 164 h 448"/>
                <a:gd name="T32" fmla="*/ 345 w 511"/>
                <a:gd name="T33" fmla="*/ 116 h 448"/>
                <a:gd name="T34" fmla="*/ 315 w 511"/>
                <a:gd name="T35" fmla="*/ 80 h 448"/>
                <a:gd name="T36" fmla="*/ 285 w 511"/>
                <a:gd name="T37" fmla="*/ 56 h 448"/>
                <a:gd name="T38" fmla="*/ 260 w 511"/>
                <a:gd name="T39" fmla="*/ 38 h 448"/>
                <a:gd name="T40" fmla="*/ 240 w 511"/>
                <a:gd name="T41" fmla="*/ 28 h 448"/>
                <a:gd name="T42" fmla="*/ 228 w 511"/>
                <a:gd name="T43" fmla="*/ 21 h 448"/>
                <a:gd name="T44" fmla="*/ 217 w 511"/>
                <a:gd name="T45" fmla="*/ 14 h 448"/>
                <a:gd name="T46" fmla="*/ 192 w 511"/>
                <a:gd name="T47" fmla="*/ 6 h 448"/>
                <a:gd name="T48" fmla="*/ 160 w 511"/>
                <a:gd name="T49" fmla="*/ 2 h 448"/>
                <a:gd name="T50" fmla="*/ 130 w 511"/>
                <a:gd name="T51" fmla="*/ 0 h 448"/>
                <a:gd name="T52" fmla="*/ 117 w 511"/>
                <a:gd name="T53" fmla="*/ 2 h 448"/>
                <a:gd name="T54" fmla="*/ 109 w 511"/>
                <a:gd name="T55" fmla="*/ 3 h 448"/>
                <a:gd name="T56" fmla="*/ 93 w 511"/>
                <a:gd name="T57" fmla="*/ 5 h 448"/>
                <a:gd name="T58" fmla="*/ 72 w 511"/>
                <a:gd name="T59" fmla="*/ 10 h 448"/>
                <a:gd name="T60" fmla="*/ 48 w 511"/>
                <a:gd name="T61" fmla="*/ 22 h 448"/>
                <a:gd name="T62" fmla="*/ 25 w 511"/>
                <a:gd name="T63" fmla="*/ 49 h 448"/>
                <a:gd name="T64" fmla="*/ 8 w 511"/>
                <a:gd name="T65" fmla="*/ 87 h 448"/>
                <a:gd name="T66" fmla="*/ 0 w 511"/>
                <a:gd name="T67" fmla="*/ 137 h 448"/>
                <a:gd name="T68" fmla="*/ 4 w 511"/>
                <a:gd name="T69" fmla="*/ 195 h 448"/>
                <a:gd name="T70" fmla="*/ 25 w 511"/>
                <a:gd name="T71" fmla="*/ 248 h 448"/>
                <a:gd name="T72" fmla="*/ 59 w 511"/>
                <a:gd name="T73" fmla="*/ 297 h 448"/>
                <a:gd name="T74" fmla="*/ 101 w 511"/>
                <a:gd name="T75" fmla="*/ 342 h 448"/>
                <a:gd name="T76" fmla="*/ 145 w 511"/>
                <a:gd name="T77" fmla="*/ 381 h 448"/>
                <a:gd name="T78" fmla="*/ 185 w 511"/>
                <a:gd name="T79" fmla="*/ 413 h 448"/>
                <a:gd name="T80" fmla="*/ 217 w 511"/>
                <a:gd name="T81" fmla="*/ 434 h 448"/>
                <a:gd name="T82" fmla="*/ 237 w 511"/>
                <a:gd name="T83" fmla="*/ 447 h 448"/>
                <a:gd name="T84" fmla="*/ 200 w 511"/>
                <a:gd name="T85" fmla="*/ 375 h 448"/>
                <a:gd name="T86" fmla="*/ 310 w 511"/>
                <a:gd name="T87" fmla="*/ 358 h 448"/>
                <a:gd name="T88" fmla="*/ 315 w 511"/>
                <a:gd name="T89" fmla="*/ 337 h 448"/>
                <a:gd name="T90" fmla="*/ 312 w 511"/>
                <a:gd name="T91" fmla="*/ 293 h 448"/>
                <a:gd name="T92" fmla="*/ 312 w 511"/>
                <a:gd name="T93" fmla="*/ 285 h 448"/>
                <a:gd name="T94" fmla="*/ 307 w 511"/>
                <a:gd name="T95" fmla="*/ 256 h 448"/>
                <a:gd name="T96" fmla="*/ 300 w 511"/>
                <a:gd name="T97" fmla="*/ 216 h 448"/>
                <a:gd name="T98" fmla="*/ 297 w 511"/>
                <a:gd name="T99" fmla="*/ 177 h 448"/>
                <a:gd name="T100" fmla="*/ 290 w 511"/>
                <a:gd name="T101" fmla="*/ 12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1" h="448">
                  <a:moveTo>
                    <a:pt x="289" y="117"/>
                  </a:moveTo>
                  <a:lnTo>
                    <a:pt x="290" y="117"/>
                  </a:lnTo>
                  <a:lnTo>
                    <a:pt x="294" y="118"/>
                  </a:lnTo>
                  <a:lnTo>
                    <a:pt x="301" y="125"/>
                  </a:lnTo>
                  <a:lnTo>
                    <a:pt x="313" y="142"/>
                  </a:lnTo>
                  <a:lnTo>
                    <a:pt x="320" y="156"/>
                  </a:lnTo>
                  <a:lnTo>
                    <a:pt x="324" y="172"/>
                  </a:lnTo>
                  <a:lnTo>
                    <a:pt x="330" y="192"/>
                  </a:lnTo>
                  <a:lnTo>
                    <a:pt x="337" y="213"/>
                  </a:lnTo>
                  <a:lnTo>
                    <a:pt x="344" y="238"/>
                  </a:lnTo>
                  <a:lnTo>
                    <a:pt x="353" y="264"/>
                  </a:lnTo>
                  <a:lnTo>
                    <a:pt x="365" y="291"/>
                  </a:lnTo>
                  <a:lnTo>
                    <a:pt x="380" y="319"/>
                  </a:lnTo>
                  <a:lnTo>
                    <a:pt x="393" y="338"/>
                  </a:lnTo>
                  <a:lnTo>
                    <a:pt x="410" y="353"/>
                  </a:lnTo>
                  <a:lnTo>
                    <a:pt x="427" y="364"/>
                  </a:lnTo>
                  <a:lnTo>
                    <a:pt x="445" y="375"/>
                  </a:lnTo>
                  <a:lnTo>
                    <a:pt x="463" y="383"/>
                  </a:lnTo>
                  <a:lnTo>
                    <a:pt x="481" y="392"/>
                  </a:lnTo>
                  <a:lnTo>
                    <a:pt x="497" y="401"/>
                  </a:lnTo>
                  <a:lnTo>
                    <a:pt x="511" y="411"/>
                  </a:lnTo>
                  <a:lnTo>
                    <a:pt x="505" y="407"/>
                  </a:lnTo>
                  <a:lnTo>
                    <a:pt x="497" y="401"/>
                  </a:lnTo>
                  <a:lnTo>
                    <a:pt x="486" y="393"/>
                  </a:lnTo>
                  <a:lnTo>
                    <a:pt x="474" y="381"/>
                  </a:lnTo>
                  <a:lnTo>
                    <a:pt x="459" y="364"/>
                  </a:lnTo>
                  <a:lnTo>
                    <a:pt x="445" y="340"/>
                  </a:lnTo>
                  <a:lnTo>
                    <a:pt x="430" y="307"/>
                  </a:lnTo>
                  <a:lnTo>
                    <a:pt x="415" y="264"/>
                  </a:lnTo>
                  <a:lnTo>
                    <a:pt x="403" y="226"/>
                  </a:lnTo>
                  <a:lnTo>
                    <a:pt x="389" y="193"/>
                  </a:lnTo>
                  <a:lnTo>
                    <a:pt x="375" y="164"/>
                  </a:lnTo>
                  <a:lnTo>
                    <a:pt x="360" y="137"/>
                  </a:lnTo>
                  <a:lnTo>
                    <a:pt x="345" y="116"/>
                  </a:lnTo>
                  <a:lnTo>
                    <a:pt x="330" y="96"/>
                  </a:lnTo>
                  <a:lnTo>
                    <a:pt x="315" y="80"/>
                  </a:lnTo>
                  <a:lnTo>
                    <a:pt x="300" y="67"/>
                  </a:lnTo>
                  <a:lnTo>
                    <a:pt x="285" y="56"/>
                  </a:lnTo>
                  <a:lnTo>
                    <a:pt x="272" y="46"/>
                  </a:lnTo>
                  <a:lnTo>
                    <a:pt x="260" y="38"/>
                  </a:lnTo>
                  <a:lnTo>
                    <a:pt x="249" y="33"/>
                  </a:lnTo>
                  <a:lnTo>
                    <a:pt x="240" y="28"/>
                  </a:lnTo>
                  <a:lnTo>
                    <a:pt x="232" y="25"/>
                  </a:lnTo>
                  <a:lnTo>
                    <a:pt x="228" y="21"/>
                  </a:lnTo>
                  <a:lnTo>
                    <a:pt x="224" y="19"/>
                  </a:lnTo>
                  <a:lnTo>
                    <a:pt x="217" y="14"/>
                  </a:lnTo>
                  <a:lnTo>
                    <a:pt x="207" y="10"/>
                  </a:lnTo>
                  <a:lnTo>
                    <a:pt x="192" y="6"/>
                  </a:lnTo>
                  <a:lnTo>
                    <a:pt x="177" y="4"/>
                  </a:lnTo>
                  <a:lnTo>
                    <a:pt x="160" y="2"/>
                  </a:lnTo>
                  <a:lnTo>
                    <a:pt x="143" y="0"/>
                  </a:lnTo>
                  <a:lnTo>
                    <a:pt x="130" y="0"/>
                  </a:lnTo>
                  <a:lnTo>
                    <a:pt x="118" y="2"/>
                  </a:lnTo>
                  <a:lnTo>
                    <a:pt x="117" y="2"/>
                  </a:lnTo>
                  <a:lnTo>
                    <a:pt x="114" y="2"/>
                  </a:lnTo>
                  <a:lnTo>
                    <a:pt x="109" y="3"/>
                  </a:lnTo>
                  <a:lnTo>
                    <a:pt x="102" y="4"/>
                  </a:lnTo>
                  <a:lnTo>
                    <a:pt x="93" y="5"/>
                  </a:lnTo>
                  <a:lnTo>
                    <a:pt x="84" y="7"/>
                  </a:lnTo>
                  <a:lnTo>
                    <a:pt x="72" y="10"/>
                  </a:lnTo>
                  <a:lnTo>
                    <a:pt x="61" y="12"/>
                  </a:lnTo>
                  <a:lnTo>
                    <a:pt x="48" y="22"/>
                  </a:lnTo>
                  <a:lnTo>
                    <a:pt x="36" y="34"/>
                  </a:lnTo>
                  <a:lnTo>
                    <a:pt x="25" y="49"/>
                  </a:lnTo>
                  <a:lnTo>
                    <a:pt x="16" y="66"/>
                  </a:lnTo>
                  <a:lnTo>
                    <a:pt x="8" y="87"/>
                  </a:lnTo>
                  <a:lnTo>
                    <a:pt x="2" y="110"/>
                  </a:lnTo>
                  <a:lnTo>
                    <a:pt x="0" y="137"/>
                  </a:lnTo>
                  <a:lnTo>
                    <a:pt x="0" y="167"/>
                  </a:lnTo>
                  <a:lnTo>
                    <a:pt x="4" y="195"/>
                  </a:lnTo>
                  <a:lnTo>
                    <a:pt x="12" y="221"/>
                  </a:lnTo>
                  <a:lnTo>
                    <a:pt x="25" y="248"/>
                  </a:lnTo>
                  <a:lnTo>
                    <a:pt x="41" y="273"/>
                  </a:lnTo>
                  <a:lnTo>
                    <a:pt x="59" y="297"/>
                  </a:lnTo>
                  <a:lnTo>
                    <a:pt x="79" y="320"/>
                  </a:lnTo>
                  <a:lnTo>
                    <a:pt x="101" y="342"/>
                  </a:lnTo>
                  <a:lnTo>
                    <a:pt x="123" y="363"/>
                  </a:lnTo>
                  <a:lnTo>
                    <a:pt x="145" y="381"/>
                  </a:lnTo>
                  <a:lnTo>
                    <a:pt x="165" y="398"/>
                  </a:lnTo>
                  <a:lnTo>
                    <a:pt x="185" y="413"/>
                  </a:lnTo>
                  <a:lnTo>
                    <a:pt x="203" y="425"/>
                  </a:lnTo>
                  <a:lnTo>
                    <a:pt x="217" y="434"/>
                  </a:lnTo>
                  <a:lnTo>
                    <a:pt x="229" y="442"/>
                  </a:lnTo>
                  <a:lnTo>
                    <a:pt x="237" y="447"/>
                  </a:lnTo>
                  <a:lnTo>
                    <a:pt x="239" y="448"/>
                  </a:lnTo>
                  <a:lnTo>
                    <a:pt x="200" y="375"/>
                  </a:lnTo>
                  <a:lnTo>
                    <a:pt x="309" y="358"/>
                  </a:lnTo>
                  <a:lnTo>
                    <a:pt x="310" y="358"/>
                  </a:lnTo>
                  <a:lnTo>
                    <a:pt x="314" y="354"/>
                  </a:lnTo>
                  <a:lnTo>
                    <a:pt x="315" y="337"/>
                  </a:lnTo>
                  <a:lnTo>
                    <a:pt x="313" y="296"/>
                  </a:lnTo>
                  <a:lnTo>
                    <a:pt x="312" y="293"/>
                  </a:lnTo>
                  <a:lnTo>
                    <a:pt x="312" y="288"/>
                  </a:lnTo>
                  <a:lnTo>
                    <a:pt x="312" y="285"/>
                  </a:lnTo>
                  <a:lnTo>
                    <a:pt x="312" y="281"/>
                  </a:lnTo>
                  <a:lnTo>
                    <a:pt x="307" y="256"/>
                  </a:lnTo>
                  <a:lnTo>
                    <a:pt x="304" y="233"/>
                  </a:lnTo>
                  <a:lnTo>
                    <a:pt x="300" y="216"/>
                  </a:lnTo>
                  <a:lnTo>
                    <a:pt x="299" y="203"/>
                  </a:lnTo>
                  <a:lnTo>
                    <a:pt x="297" y="177"/>
                  </a:lnTo>
                  <a:lnTo>
                    <a:pt x="293" y="148"/>
                  </a:lnTo>
                  <a:lnTo>
                    <a:pt x="290" y="126"/>
                  </a:lnTo>
                  <a:lnTo>
                    <a:pt x="289"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2569" y="2425"/>
              <a:ext cx="112" cy="149"/>
            </a:xfrm>
            <a:custGeom>
              <a:avLst/>
              <a:gdLst>
                <a:gd name="T0" fmla="*/ 53 w 223"/>
                <a:gd name="T1" fmla="*/ 225 h 297"/>
                <a:gd name="T2" fmla="*/ 74 w 223"/>
                <a:gd name="T3" fmla="*/ 246 h 297"/>
                <a:gd name="T4" fmla="*/ 100 w 223"/>
                <a:gd name="T5" fmla="*/ 262 h 297"/>
                <a:gd name="T6" fmla="*/ 129 w 223"/>
                <a:gd name="T7" fmla="*/ 274 h 297"/>
                <a:gd name="T8" fmla="*/ 156 w 223"/>
                <a:gd name="T9" fmla="*/ 283 h 297"/>
                <a:gd name="T10" fmla="*/ 183 w 223"/>
                <a:gd name="T11" fmla="*/ 290 h 297"/>
                <a:gd name="T12" fmla="*/ 203 w 223"/>
                <a:gd name="T13" fmla="*/ 294 h 297"/>
                <a:gd name="T14" fmla="*/ 217 w 223"/>
                <a:gd name="T15" fmla="*/ 296 h 297"/>
                <a:gd name="T16" fmla="*/ 223 w 223"/>
                <a:gd name="T17" fmla="*/ 297 h 297"/>
                <a:gd name="T18" fmla="*/ 223 w 223"/>
                <a:gd name="T19" fmla="*/ 297 h 297"/>
                <a:gd name="T20" fmla="*/ 223 w 223"/>
                <a:gd name="T21" fmla="*/ 297 h 297"/>
                <a:gd name="T22" fmla="*/ 223 w 223"/>
                <a:gd name="T23" fmla="*/ 296 h 297"/>
                <a:gd name="T24" fmla="*/ 222 w 223"/>
                <a:gd name="T25" fmla="*/ 294 h 297"/>
                <a:gd name="T26" fmla="*/ 208 w 223"/>
                <a:gd name="T27" fmla="*/ 284 h 297"/>
                <a:gd name="T28" fmla="*/ 192 w 223"/>
                <a:gd name="T29" fmla="*/ 275 h 297"/>
                <a:gd name="T30" fmla="*/ 174 w 223"/>
                <a:gd name="T31" fmla="*/ 266 h 297"/>
                <a:gd name="T32" fmla="*/ 156 w 223"/>
                <a:gd name="T33" fmla="*/ 258 h 297"/>
                <a:gd name="T34" fmla="*/ 138 w 223"/>
                <a:gd name="T35" fmla="*/ 247 h 297"/>
                <a:gd name="T36" fmla="*/ 121 w 223"/>
                <a:gd name="T37" fmla="*/ 236 h 297"/>
                <a:gd name="T38" fmla="*/ 104 w 223"/>
                <a:gd name="T39" fmla="*/ 221 h 297"/>
                <a:gd name="T40" fmla="*/ 91 w 223"/>
                <a:gd name="T41" fmla="*/ 202 h 297"/>
                <a:gd name="T42" fmla="*/ 76 w 223"/>
                <a:gd name="T43" fmla="*/ 174 h 297"/>
                <a:gd name="T44" fmla="*/ 64 w 223"/>
                <a:gd name="T45" fmla="*/ 147 h 297"/>
                <a:gd name="T46" fmla="*/ 55 w 223"/>
                <a:gd name="T47" fmla="*/ 121 h 297"/>
                <a:gd name="T48" fmla="*/ 48 w 223"/>
                <a:gd name="T49" fmla="*/ 96 h 297"/>
                <a:gd name="T50" fmla="*/ 41 w 223"/>
                <a:gd name="T51" fmla="*/ 75 h 297"/>
                <a:gd name="T52" fmla="*/ 35 w 223"/>
                <a:gd name="T53" fmla="*/ 55 h 297"/>
                <a:gd name="T54" fmla="*/ 31 w 223"/>
                <a:gd name="T55" fmla="*/ 39 h 297"/>
                <a:gd name="T56" fmla="*/ 24 w 223"/>
                <a:gd name="T57" fmla="*/ 25 h 297"/>
                <a:gd name="T58" fmla="*/ 12 w 223"/>
                <a:gd name="T59" fmla="*/ 8 h 297"/>
                <a:gd name="T60" fmla="*/ 5 w 223"/>
                <a:gd name="T61" fmla="*/ 1 h 297"/>
                <a:gd name="T62" fmla="*/ 1 w 223"/>
                <a:gd name="T63" fmla="*/ 0 h 297"/>
                <a:gd name="T64" fmla="*/ 0 w 223"/>
                <a:gd name="T65" fmla="*/ 0 h 297"/>
                <a:gd name="T66" fmla="*/ 1 w 223"/>
                <a:gd name="T67" fmla="*/ 9 h 297"/>
                <a:gd name="T68" fmla="*/ 4 w 223"/>
                <a:gd name="T69" fmla="*/ 31 h 297"/>
                <a:gd name="T70" fmla="*/ 8 w 223"/>
                <a:gd name="T71" fmla="*/ 60 h 297"/>
                <a:gd name="T72" fmla="*/ 10 w 223"/>
                <a:gd name="T73" fmla="*/ 86 h 297"/>
                <a:gd name="T74" fmla="*/ 11 w 223"/>
                <a:gd name="T75" fmla="*/ 99 h 297"/>
                <a:gd name="T76" fmla="*/ 15 w 223"/>
                <a:gd name="T77" fmla="*/ 116 h 297"/>
                <a:gd name="T78" fmla="*/ 18 w 223"/>
                <a:gd name="T79" fmla="*/ 139 h 297"/>
                <a:gd name="T80" fmla="*/ 23 w 223"/>
                <a:gd name="T81" fmla="*/ 164 h 297"/>
                <a:gd name="T82" fmla="*/ 21 w 223"/>
                <a:gd name="T83" fmla="*/ 160 h 297"/>
                <a:gd name="T84" fmla="*/ 21 w 223"/>
                <a:gd name="T85" fmla="*/ 156 h 297"/>
                <a:gd name="T86" fmla="*/ 21 w 223"/>
                <a:gd name="T87" fmla="*/ 152 h 297"/>
                <a:gd name="T88" fmla="*/ 20 w 223"/>
                <a:gd name="T89" fmla="*/ 148 h 297"/>
                <a:gd name="T90" fmla="*/ 24 w 223"/>
                <a:gd name="T91" fmla="*/ 157 h 297"/>
                <a:gd name="T92" fmla="*/ 32 w 223"/>
                <a:gd name="T93" fmla="*/ 179 h 297"/>
                <a:gd name="T94" fmla="*/ 42 w 223"/>
                <a:gd name="T95" fmla="*/ 206 h 297"/>
                <a:gd name="T96" fmla="*/ 53 w 223"/>
                <a:gd name="T97" fmla="*/ 22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297">
                  <a:moveTo>
                    <a:pt x="53" y="225"/>
                  </a:moveTo>
                  <a:lnTo>
                    <a:pt x="74" y="246"/>
                  </a:lnTo>
                  <a:lnTo>
                    <a:pt x="100" y="262"/>
                  </a:lnTo>
                  <a:lnTo>
                    <a:pt x="129" y="274"/>
                  </a:lnTo>
                  <a:lnTo>
                    <a:pt x="156" y="283"/>
                  </a:lnTo>
                  <a:lnTo>
                    <a:pt x="183" y="290"/>
                  </a:lnTo>
                  <a:lnTo>
                    <a:pt x="203" y="294"/>
                  </a:lnTo>
                  <a:lnTo>
                    <a:pt x="217" y="296"/>
                  </a:lnTo>
                  <a:lnTo>
                    <a:pt x="223" y="297"/>
                  </a:lnTo>
                  <a:lnTo>
                    <a:pt x="223" y="297"/>
                  </a:lnTo>
                  <a:lnTo>
                    <a:pt x="223" y="297"/>
                  </a:lnTo>
                  <a:lnTo>
                    <a:pt x="223" y="296"/>
                  </a:lnTo>
                  <a:lnTo>
                    <a:pt x="222" y="294"/>
                  </a:lnTo>
                  <a:lnTo>
                    <a:pt x="208" y="284"/>
                  </a:lnTo>
                  <a:lnTo>
                    <a:pt x="192" y="275"/>
                  </a:lnTo>
                  <a:lnTo>
                    <a:pt x="174" y="266"/>
                  </a:lnTo>
                  <a:lnTo>
                    <a:pt x="156" y="258"/>
                  </a:lnTo>
                  <a:lnTo>
                    <a:pt x="138" y="247"/>
                  </a:lnTo>
                  <a:lnTo>
                    <a:pt x="121" y="236"/>
                  </a:lnTo>
                  <a:lnTo>
                    <a:pt x="104" y="221"/>
                  </a:lnTo>
                  <a:lnTo>
                    <a:pt x="91" y="202"/>
                  </a:lnTo>
                  <a:lnTo>
                    <a:pt x="76" y="174"/>
                  </a:lnTo>
                  <a:lnTo>
                    <a:pt x="64" y="147"/>
                  </a:lnTo>
                  <a:lnTo>
                    <a:pt x="55" y="121"/>
                  </a:lnTo>
                  <a:lnTo>
                    <a:pt x="48" y="96"/>
                  </a:lnTo>
                  <a:lnTo>
                    <a:pt x="41" y="75"/>
                  </a:lnTo>
                  <a:lnTo>
                    <a:pt x="35" y="55"/>
                  </a:lnTo>
                  <a:lnTo>
                    <a:pt x="31" y="39"/>
                  </a:lnTo>
                  <a:lnTo>
                    <a:pt x="24" y="25"/>
                  </a:lnTo>
                  <a:lnTo>
                    <a:pt x="12" y="8"/>
                  </a:lnTo>
                  <a:lnTo>
                    <a:pt x="5" y="1"/>
                  </a:lnTo>
                  <a:lnTo>
                    <a:pt x="1" y="0"/>
                  </a:lnTo>
                  <a:lnTo>
                    <a:pt x="0" y="0"/>
                  </a:lnTo>
                  <a:lnTo>
                    <a:pt x="1" y="9"/>
                  </a:lnTo>
                  <a:lnTo>
                    <a:pt x="4" y="31"/>
                  </a:lnTo>
                  <a:lnTo>
                    <a:pt x="8" y="60"/>
                  </a:lnTo>
                  <a:lnTo>
                    <a:pt x="10" y="86"/>
                  </a:lnTo>
                  <a:lnTo>
                    <a:pt x="11" y="99"/>
                  </a:lnTo>
                  <a:lnTo>
                    <a:pt x="15" y="116"/>
                  </a:lnTo>
                  <a:lnTo>
                    <a:pt x="18" y="139"/>
                  </a:lnTo>
                  <a:lnTo>
                    <a:pt x="23" y="164"/>
                  </a:lnTo>
                  <a:lnTo>
                    <a:pt x="21" y="160"/>
                  </a:lnTo>
                  <a:lnTo>
                    <a:pt x="21" y="156"/>
                  </a:lnTo>
                  <a:lnTo>
                    <a:pt x="21" y="152"/>
                  </a:lnTo>
                  <a:lnTo>
                    <a:pt x="20" y="148"/>
                  </a:lnTo>
                  <a:lnTo>
                    <a:pt x="24" y="157"/>
                  </a:lnTo>
                  <a:lnTo>
                    <a:pt x="32" y="179"/>
                  </a:lnTo>
                  <a:lnTo>
                    <a:pt x="42" y="206"/>
                  </a:lnTo>
                  <a:lnTo>
                    <a:pt x="53" y="225"/>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2496" y="2380"/>
              <a:ext cx="74" cy="190"/>
            </a:xfrm>
            <a:custGeom>
              <a:avLst/>
              <a:gdLst>
                <a:gd name="T0" fmla="*/ 27 w 149"/>
                <a:gd name="T1" fmla="*/ 0 h 380"/>
                <a:gd name="T2" fmla="*/ 0 w 149"/>
                <a:gd name="T3" fmla="*/ 27 h 380"/>
                <a:gd name="T4" fmla="*/ 45 w 149"/>
                <a:gd name="T5" fmla="*/ 56 h 380"/>
                <a:gd name="T6" fmla="*/ 50 w 149"/>
                <a:gd name="T7" fmla="*/ 64 h 380"/>
                <a:gd name="T8" fmla="*/ 59 w 149"/>
                <a:gd name="T9" fmla="*/ 84 h 380"/>
                <a:gd name="T10" fmla="*/ 68 w 149"/>
                <a:gd name="T11" fmla="*/ 113 h 380"/>
                <a:gd name="T12" fmla="*/ 75 w 149"/>
                <a:gd name="T13" fmla="*/ 144 h 380"/>
                <a:gd name="T14" fmla="*/ 75 w 149"/>
                <a:gd name="T15" fmla="*/ 179 h 380"/>
                <a:gd name="T16" fmla="*/ 71 w 149"/>
                <a:gd name="T17" fmla="*/ 218 h 380"/>
                <a:gd name="T18" fmla="*/ 67 w 149"/>
                <a:gd name="T19" fmla="*/ 258 h 380"/>
                <a:gd name="T20" fmla="*/ 69 w 149"/>
                <a:gd name="T21" fmla="*/ 296 h 380"/>
                <a:gd name="T22" fmla="*/ 76 w 149"/>
                <a:gd name="T23" fmla="*/ 313 h 380"/>
                <a:gd name="T24" fmla="*/ 87 w 149"/>
                <a:gd name="T25" fmla="*/ 330 h 380"/>
                <a:gd name="T26" fmla="*/ 99 w 149"/>
                <a:gd name="T27" fmla="*/ 344 h 380"/>
                <a:gd name="T28" fmla="*/ 113 w 149"/>
                <a:gd name="T29" fmla="*/ 357 h 380"/>
                <a:gd name="T30" fmla="*/ 127 w 149"/>
                <a:gd name="T31" fmla="*/ 366 h 380"/>
                <a:gd name="T32" fmla="*/ 137 w 149"/>
                <a:gd name="T33" fmla="*/ 374 h 380"/>
                <a:gd name="T34" fmla="*/ 145 w 149"/>
                <a:gd name="T35" fmla="*/ 378 h 380"/>
                <a:gd name="T36" fmla="*/ 149 w 149"/>
                <a:gd name="T37" fmla="*/ 380 h 380"/>
                <a:gd name="T38" fmla="*/ 145 w 149"/>
                <a:gd name="T39" fmla="*/ 376 h 380"/>
                <a:gd name="T40" fmla="*/ 136 w 149"/>
                <a:gd name="T41" fmla="*/ 364 h 380"/>
                <a:gd name="T42" fmla="*/ 129 w 149"/>
                <a:gd name="T43" fmla="*/ 343 h 380"/>
                <a:gd name="T44" fmla="*/ 127 w 149"/>
                <a:gd name="T45" fmla="*/ 314 h 380"/>
                <a:gd name="T46" fmla="*/ 129 w 149"/>
                <a:gd name="T47" fmla="*/ 270 h 380"/>
                <a:gd name="T48" fmla="*/ 127 w 149"/>
                <a:gd name="T49" fmla="*/ 225 h 380"/>
                <a:gd name="T50" fmla="*/ 122 w 149"/>
                <a:gd name="T51" fmla="*/ 185 h 380"/>
                <a:gd name="T52" fmla="*/ 117 w 149"/>
                <a:gd name="T53" fmla="*/ 154 h 380"/>
                <a:gd name="T54" fmla="*/ 111 w 149"/>
                <a:gd name="T55" fmla="*/ 137 h 380"/>
                <a:gd name="T56" fmla="*/ 102 w 149"/>
                <a:gd name="T57" fmla="*/ 121 h 380"/>
                <a:gd name="T58" fmla="*/ 91 w 149"/>
                <a:gd name="T59" fmla="*/ 104 h 380"/>
                <a:gd name="T60" fmla="*/ 81 w 149"/>
                <a:gd name="T61" fmla="*/ 90 h 380"/>
                <a:gd name="T62" fmla="*/ 71 w 149"/>
                <a:gd name="T63" fmla="*/ 77 h 380"/>
                <a:gd name="T64" fmla="*/ 61 w 149"/>
                <a:gd name="T65" fmla="*/ 67 h 380"/>
                <a:gd name="T66" fmla="*/ 56 w 149"/>
                <a:gd name="T67" fmla="*/ 61 h 380"/>
                <a:gd name="T68" fmla="*/ 53 w 149"/>
                <a:gd name="T69" fmla="*/ 58 h 380"/>
                <a:gd name="T70" fmla="*/ 65 w 149"/>
                <a:gd name="T71" fmla="*/ 37 h 380"/>
                <a:gd name="T72" fmla="*/ 27 w 149"/>
                <a:gd name="T7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380">
                  <a:moveTo>
                    <a:pt x="27" y="0"/>
                  </a:moveTo>
                  <a:lnTo>
                    <a:pt x="0" y="27"/>
                  </a:lnTo>
                  <a:lnTo>
                    <a:pt x="45" y="56"/>
                  </a:lnTo>
                  <a:lnTo>
                    <a:pt x="50" y="64"/>
                  </a:lnTo>
                  <a:lnTo>
                    <a:pt x="59" y="84"/>
                  </a:lnTo>
                  <a:lnTo>
                    <a:pt x="68" y="113"/>
                  </a:lnTo>
                  <a:lnTo>
                    <a:pt x="75" y="144"/>
                  </a:lnTo>
                  <a:lnTo>
                    <a:pt x="75" y="179"/>
                  </a:lnTo>
                  <a:lnTo>
                    <a:pt x="71" y="218"/>
                  </a:lnTo>
                  <a:lnTo>
                    <a:pt x="67" y="258"/>
                  </a:lnTo>
                  <a:lnTo>
                    <a:pt x="69" y="296"/>
                  </a:lnTo>
                  <a:lnTo>
                    <a:pt x="76" y="313"/>
                  </a:lnTo>
                  <a:lnTo>
                    <a:pt x="87" y="330"/>
                  </a:lnTo>
                  <a:lnTo>
                    <a:pt x="99" y="344"/>
                  </a:lnTo>
                  <a:lnTo>
                    <a:pt x="113" y="357"/>
                  </a:lnTo>
                  <a:lnTo>
                    <a:pt x="127" y="366"/>
                  </a:lnTo>
                  <a:lnTo>
                    <a:pt x="137" y="374"/>
                  </a:lnTo>
                  <a:lnTo>
                    <a:pt x="145" y="378"/>
                  </a:lnTo>
                  <a:lnTo>
                    <a:pt x="149" y="380"/>
                  </a:lnTo>
                  <a:lnTo>
                    <a:pt x="145" y="376"/>
                  </a:lnTo>
                  <a:lnTo>
                    <a:pt x="136" y="364"/>
                  </a:lnTo>
                  <a:lnTo>
                    <a:pt x="129" y="343"/>
                  </a:lnTo>
                  <a:lnTo>
                    <a:pt x="127" y="314"/>
                  </a:lnTo>
                  <a:lnTo>
                    <a:pt x="129" y="270"/>
                  </a:lnTo>
                  <a:lnTo>
                    <a:pt x="127" y="225"/>
                  </a:lnTo>
                  <a:lnTo>
                    <a:pt x="122" y="185"/>
                  </a:lnTo>
                  <a:lnTo>
                    <a:pt x="117" y="154"/>
                  </a:lnTo>
                  <a:lnTo>
                    <a:pt x="111" y="137"/>
                  </a:lnTo>
                  <a:lnTo>
                    <a:pt x="102" y="121"/>
                  </a:lnTo>
                  <a:lnTo>
                    <a:pt x="91" y="104"/>
                  </a:lnTo>
                  <a:lnTo>
                    <a:pt x="81" y="90"/>
                  </a:lnTo>
                  <a:lnTo>
                    <a:pt x="71" y="77"/>
                  </a:lnTo>
                  <a:lnTo>
                    <a:pt x="61" y="67"/>
                  </a:lnTo>
                  <a:lnTo>
                    <a:pt x="56" y="61"/>
                  </a:lnTo>
                  <a:lnTo>
                    <a:pt x="53" y="58"/>
                  </a:lnTo>
                  <a:lnTo>
                    <a:pt x="65" y="37"/>
                  </a:lnTo>
                  <a:lnTo>
                    <a:pt x="2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2999" y="2407"/>
              <a:ext cx="11" cy="11"/>
            </a:xfrm>
            <a:custGeom>
              <a:avLst/>
              <a:gdLst>
                <a:gd name="T0" fmla="*/ 11 w 22"/>
                <a:gd name="T1" fmla="*/ 22 h 22"/>
                <a:gd name="T2" fmla="*/ 7 w 22"/>
                <a:gd name="T3" fmla="*/ 21 h 22"/>
                <a:gd name="T4" fmla="*/ 3 w 22"/>
                <a:gd name="T5" fmla="*/ 18 h 22"/>
                <a:gd name="T6" fmla="*/ 1 w 22"/>
                <a:gd name="T7" fmla="*/ 16 h 22"/>
                <a:gd name="T8" fmla="*/ 0 w 22"/>
                <a:gd name="T9" fmla="*/ 11 h 22"/>
                <a:gd name="T10" fmla="*/ 1 w 22"/>
                <a:gd name="T11" fmla="*/ 7 h 22"/>
                <a:gd name="T12" fmla="*/ 3 w 22"/>
                <a:gd name="T13" fmla="*/ 3 h 22"/>
                <a:gd name="T14" fmla="*/ 7 w 22"/>
                <a:gd name="T15" fmla="*/ 1 h 22"/>
                <a:gd name="T16" fmla="*/ 11 w 22"/>
                <a:gd name="T17" fmla="*/ 0 h 22"/>
                <a:gd name="T18" fmla="*/ 16 w 22"/>
                <a:gd name="T19" fmla="*/ 1 h 22"/>
                <a:gd name="T20" fmla="*/ 18 w 22"/>
                <a:gd name="T21" fmla="*/ 3 h 22"/>
                <a:gd name="T22" fmla="*/ 21 w 22"/>
                <a:gd name="T23" fmla="*/ 7 h 22"/>
                <a:gd name="T24" fmla="*/ 22 w 22"/>
                <a:gd name="T25" fmla="*/ 11 h 22"/>
                <a:gd name="T26" fmla="*/ 21 w 22"/>
                <a:gd name="T27" fmla="*/ 16 h 22"/>
                <a:gd name="T28" fmla="*/ 18 w 22"/>
                <a:gd name="T29" fmla="*/ 18 h 22"/>
                <a:gd name="T30" fmla="*/ 16 w 22"/>
                <a:gd name="T31" fmla="*/ 21 h 22"/>
                <a:gd name="T32" fmla="*/ 11 w 22"/>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1" y="22"/>
                  </a:moveTo>
                  <a:lnTo>
                    <a:pt x="7" y="21"/>
                  </a:lnTo>
                  <a:lnTo>
                    <a:pt x="3" y="18"/>
                  </a:lnTo>
                  <a:lnTo>
                    <a:pt x="1" y="16"/>
                  </a:lnTo>
                  <a:lnTo>
                    <a:pt x="0" y="11"/>
                  </a:lnTo>
                  <a:lnTo>
                    <a:pt x="1" y="7"/>
                  </a:lnTo>
                  <a:lnTo>
                    <a:pt x="3" y="3"/>
                  </a:lnTo>
                  <a:lnTo>
                    <a:pt x="7" y="1"/>
                  </a:lnTo>
                  <a:lnTo>
                    <a:pt x="11" y="0"/>
                  </a:lnTo>
                  <a:lnTo>
                    <a:pt x="16" y="1"/>
                  </a:lnTo>
                  <a:lnTo>
                    <a:pt x="18" y="3"/>
                  </a:lnTo>
                  <a:lnTo>
                    <a:pt x="21" y="7"/>
                  </a:lnTo>
                  <a:lnTo>
                    <a:pt x="22" y="11"/>
                  </a:lnTo>
                  <a:lnTo>
                    <a:pt x="21" y="16"/>
                  </a:lnTo>
                  <a:lnTo>
                    <a:pt x="18" y="18"/>
                  </a:lnTo>
                  <a:lnTo>
                    <a:pt x="16" y="21"/>
                  </a:lnTo>
                  <a:lnTo>
                    <a:pt x="1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2984" y="2424"/>
              <a:ext cx="11" cy="10"/>
            </a:xfrm>
            <a:custGeom>
              <a:avLst/>
              <a:gdLst>
                <a:gd name="T0" fmla="*/ 10 w 22"/>
                <a:gd name="T1" fmla="*/ 20 h 20"/>
                <a:gd name="T2" fmla="*/ 6 w 22"/>
                <a:gd name="T3" fmla="*/ 19 h 20"/>
                <a:gd name="T4" fmla="*/ 3 w 22"/>
                <a:gd name="T5" fmla="*/ 16 h 20"/>
                <a:gd name="T6" fmla="*/ 1 w 22"/>
                <a:gd name="T7" fmla="*/ 14 h 20"/>
                <a:gd name="T8" fmla="*/ 0 w 22"/>
                <a:gd name="T9" fmla="*/ 11 h 20"/>
                <a:gd name="T10" fmla="*/ 1 w 22"/>
                <a:gd name="T11" fmla="*/ 6 h 20"/>
                <a:gd name="T12" fmla="*/ 3 w 22"/>
                <a:gd name="T13" fmla="*/ 4 h 20"/>
                <a:gd name="T14" fmla="*/ 6 w 22"/>
                <a:gd name="T15" fmla="*/ 2 h 20"/>
                <a:gd name="T16" fmla="*/ 10 w 22"/>
                <a:gd name="T17" fmla="*/ 0 h 20"/>
                <a:gd name="T18" fmla="*/ 15 w 22"/>
                <a:gd name="T19" fmla="*/ 2 h 20"/>
                <a:gd name="T20" fmla="*/ 18 w 22"/>
                <a:gd name="T21" fmla="*/ 4 h 20"/>
                <a:gd name="T22" fmla="*/ 21 w 22"/>
                <a:gd name="T23" fmla="*/ 6 h 20"/>
                <a:gd name="T24" fmla="*/ 22 w 22"/>
                <a:gd name="T25" fmla="*/ 11 h 20"/>
                <a:gd name="T26" fmla="*/ 21 w 22"/>
                <a:gd name="T27" fmla="*/ 14 h 20"/>
                <a:gd name="T28" fmla="*/ 18 w 22"/>
                <a:gd name="T29" fmla="*/ 16 h 20"/>
                <a:gd name="T30" fmla="*/ 15 w 22"/>
                <a:gd name="T31" fmla="*/ 19 h 20"/>
                <a:gd name="T32" fmla="*/ 10 w 22"/>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10" y="20"/>
                  </a:moveTo>
                  <a:lnTo>
                    <a:pt x="6" y="19"/>
                  </a:lnTo>
                  <a:lnTo>
                    <a:pt x="3" y="16"/>
                  </a:lnTo>
                  <a:lnTo>
                    <a:pt x="1" y="14"/>
                  </a:lnTo>
                  <a:lnTo>
                    <a:pt x="0" y="11"/>
                  </a:lnTo>
                  <a:lnTo>
                    <a:pt x="1" y="6"/>
                  </a:lnTo>
                  <a:lnTo>
                    <a:pt x="3" y="4"/>
                  </a:lnTo>
                  <a:lnTo>
                    <a:pt x="6" y="2"/>
                  </a:lnTo>
                  <a:lnTo>
                    <a:pt x="10" y="0"/>
                  </a:lnTo>
                  <a:lnTo>
                    <a:pt x="15" y="2"/>
                  </a:lnTo>
                  <a:lnTo>
                    <a:pt x="18" y="4"/>
                  </a:lnTo>
                  <a:lnTo>
                    <a:pt x="21" y="6"/>
                  </a:lnTo>
                  <a:lnTo>
                    <a:pt x="22" y="11"/>
                  </a:lnTo>
                  <a:lnTo>
                    <a:pt x="21" y="14"/>
                  </a:lnTo>
                  <a:lnTo>
                    <a:pt x="18" y="16"/>
                  </a:lnTo>
                  <a:lnTo>
                    <a:pt x="15" y="19"/>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2975" y="2448"/>
              <a:ext cx="11" cy="11"/>
            </a:xfrm>
            <a:custGeom>
              <a:avLst/>
              <a:gdLst>
                <a:gd name="T0" fmla="*/ 11 w 22"/>
                <a:gd name="T1" fmla="*/ 22 h 22"/>
                <a:gd name="T2" fmla="*/ 7 w 22"/>
                <a:gd name="T3" fmla="*/ 20 h 22"/>
                <a:gd name="T4" fmla="*/ 3 w 22"/>
                <a:gd name="T5" fmla="*/ 18 h 22"/>
                <a:gd name="T6" fmla="*/ 1 w 22"/>
                <a:gd name="T7" fmla="*/ 15 h 22"/>
                <a:gd name="T8" fmla="*/ 0 w 22"/>
                <a:gd name="T9" fmla="*/ 10 h 22"/>
                <a:gd name="T10" fmla="*/ 1 w 22"/>
                <a:gd name="T11" fmla="*/ 5 h 22"/>
                <a:gd name="T12" fmla="*/ 3 w 22"/>
                <a:gd name="T13" fmla="*/ 3 h 22"/>
                <a:gd name="T14" fmla="*/ 7 w 22"/>
                <a:gd name="T15" fmla="*/ 1 h 22"/>
                <a:gd name="T16" fmla="*/ 11 w 22"/>
                <a:gd name="T17" fmla="*/ 0 h 22"/>
                <a:gd name="T18" fmla="*/ 16 w 22"/>
                <a:gd name="T19" fmla="*/ 1 h 22"/>
                <a:gd name="T20" fmla="*/ 18 w 22"/>
                <a:gd name="T21" fmla="*/ 3 h 22"/>
                <a:gd name="T22" fmla="*/ 20 w 22"/>
                <a:gd name="T23" fmla="*/ 5 h 22"/>
                <a:gd name="T24" fmla="*/ 22 w 22"/>
                <a:gd name="T25" fmla="*/ 10 h 22"/>
                <a:gd name="T26" fmla="*/ 20 w 22"/>
                <a:gd name="T27" fmla="*/ 15 h 22"/>
                <a:gd name="T28" fmla="*/ 18 w 22"/>
                <a:gd name="T29" fmla="*/ 18 h 22"/>
                <a:gd name="T30" fmla="*/ 16 w 22"/>
                <a:gd name="T31" fmla="*/ 20 h 22"/>
                <a:gd name="T32" fmla="*/ 11 w 22"/>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2">
                  <a:moveTo>
                    <a:pt x="11" y="22"/>
                  </a:moveTo>
                  <a:lnTo>
                    <a:pt x="7" y="20"/>
                  </a:lnTo>
                  <a:lnTo>
                    <a:pt x="3" y="18"/>
                  </a:lnTo>
                  <a:lnTo>
                    <a:pt x="1" y="15"/>
                  </a:lnTo>
                  <a:lnTo>
                    <a:pt x="0" y="10"/>
                  </a:lnTo>
                  <a:lnTo>
                    <a:pt x="1" y="5"/>
                  </a:lnTo>
                  <a:lnTo>
                    <a:pt x="3" y="3"/>
                  </a:lnTo>
                  <a:lnTo>
                    <a:pt x="7" y="1"/>
                  </a:lnTo>
                  <a:lnTo>
                    <a:pt x="11" y="0"/>
                  </a:lnTo>
                  <a:lnTo>
                    <a:pt x="16" y="1"/>
                  </a:lnTo>
                  <a:lnTo>
                    <a:pt x="18" y="3"/>
                  </a:lnTo>
                  <a:lnTo>
                    <a:pt x="20" y="5"/>
                  </a:lnTo>
                  <a:lnTo>
                    <a:pt x="22" y="10"/>
                  </a:lnTo>
                  <a:lnTo>
                    <a:pt x="20" y="15"/>
                  </a:lnTo>
                  <a:lnTo>
                    <a:pt x="18" y="18"/>
                  </a:lnTo>
                  <a:lnTo>
                    <a:pt x="16" y="20"/>
                  </a:lnTo>
                  <a:lnTo>
                    <a:pt x="1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2963" y="2473"/>
              <a:ext cx="11" cy="10"/>
            </a:xfrm>
            <a:custGeom>
              <a:avLst/>
              <a:gdLst>
                <a:gd name="T0" fmla="*/ 12 w 22"/>
                <a:gd name="T1" fmla="*/ 21 h 21"/>
                <a:gd name="T2" fmla="*/ 7 w 22"/>
                <a:gd name="T3" fmla="*/ 20 h 21"/>
                <a:gd name="T4" fmla="*/ 4 w 22"/>
                <a:gd name="T5" fmla="*/ 17 h 21"/>
                <a:gd name="T6" fmla="*/ 1 w 22"/>
                <a:gd name="T7" fmla="*/ 15 h 21"/>
                <a:gd name="T8" fmla="*/ 0 w 22"/>
                <a:gd name="T9" fmla="*/ 10 h 21"/>
                <a:gd name="T10" fmla="*/ 1 w 22"/>
                <a:gd name="T11" fmla="*/ 6 h 21"/>
                <a:gd name="T12" fmla="*/ 4 w 22"/>
                <a:gd name="T13" fmla="*/ 4 h 21"/>
                <a:gd name="T14" fmla="*/ 7 w 22"/>
                <a:gd name="T15" fmla="*/ 1 h 21"/>
                <a:gd name="T16" fmla="*/ 12 w 22"/>
                <a:gd name="T17" fmla="*/ 0 h 21"/>
                <a:gd name="T18" fmla="*/ 16 w 22"/>
                <a:gd name="T19" fmla="*/ 1 h 21"/>
                <a:gd name="T20" fmla="*/ 19 w 22"/>
                <a:gd name="T21" fmla="*/ 4 h 21"/>
                <a:gd name="T22" fmla="*/ 21 w 22"/>
                <a:gd name="T23" fmla="*/ 6 h 21"/>
                <a:gd name="T24" fmla="*/ 22 w 22"/>
                <a:gd name="T25" fmla="*/ 10 h 21"/>
                <a:gd name="T26" fmla="*/ 21 w 22"/>
                <a:gd name="T27" fmla="*/ 15 h 21"/>
                <a:gd name="T28" fmla="*/ 19 w 22"/>
                <a:gd name="T29" fmla="*/ 17 h 21"/>
                <a:gd name="T30" fmla="*/ 16 w 22"/>
                <a:gd name="T31" fmla="*/ 20 h 21"/>
                <a:gd name="T32" fmla="*/ 12 w 22"/>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1">
                  <a:moveTo>
                    <a:pt x="12" y="21"/>
                  </a:moveTo>
                  <a:lnTo>
                    <a:pt x="7" y="20"/>
                  </a:lnTo>
                  <a:lnTo>
                    <a:pt x="4" y="17"/>
                  </a:lnTo>
                  <a:lnTo>
                    <a:pt x="1" y="15"/>
                  </a:lnTo>
                  <a:lnTo>
                    <a:pt x="0" y="10"/>
                  </a:lnTo>
                  <a:lnTo>
                    <a:pt x="1" y="6"/>
                  </a:lnTo>
                  <a:lnTo>
                    <a:pt x="4" y="4"/>
                  </a:lnTo>
                  <a:lnTo>
                    <a:pt x="7" y="1"/>
                  </a:lnTo>
                  <a:lnTo>
                    <a:pt x="12" y="0"/>
                  </a:lnTo>
                  <a:lnTo>
                    <a:pt x="16" y="1"/>
                  </a:lnTo>
                  <a:lnTo>
                    <a:pt x="19" y="4"/>
                  </a:lnTo>
                  <a:lnTo>
                    <a:pt x="21" y="6"/>
                  </a:lnTo>
                  <a:lnTo>
                    <a:pt x="22" y="10"/>
                  </a:lnTo>
                  <a:lnTo>
                    <a:pt x="21" y="15"/>
                  </a:lnTo>
                  <a:lnTo>
                    <a:pt x="19" y="17"/>
                  </a:lnTo>
                  <a:lnTo>
                    <a:pt x="16" y="20"/>
                  </a:lnTo>
                  <a:lnTo>
                    <a:pt x="12"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2942" y="2490"/>
              <a:ext cx="11" cy="10"/>
            </a:xfrm>
            <a:custGeom>
              <a:avLst/>
              <a:gdLst>
                <a:gd name="T0" fmla="*/ 10 w 21"/>
                <a:gd name="T1" fmla="*/ 20 h 20"/>
                <a:gd name="T2" fmla="*/ 6 w 21"/>
                <a:gd name="T3" fmla="*/ 19 h 20"/>
                <a:gd name="T4" fmla="*/ 3 w 21"/>
                <a:gd name="T5" fmla="*/ 17 h 20"/>
                <a:gd name="T6" fmla="*/ 1 w 21"/>
                <a:gd name="T7" fmla="*/ 15 h 20"/>
                <a:gd name="T8" fmla="*/ 0 w 21"/>
                <a:gd name="T9" fmla="*/ 10 h 20"/>
                <a:gd name="T10" fmla="*/ 1 w 21"/>
                <a:gd name="T11" fmla="*/ 5 h 20"/>
                <a:gd name="T12" fmla="*/ 3 w 21"/>
                <a:gd name="T13" fmla="*/ 3 h 20"/>
                <a:gd name="T14" fmla="*/ 6 w 21"/>
                <a:gd name="T15" fmla="*/ 1 h 20"/>
                <a:gd name="T16" fmla="*/ 10 w 21"/>
                <a:gd name="T17" fmla="*/ 0 h 20"/>
                <a:gd name="T18" fmla="*/ 15 w 21"/>
                <a:gd name="T19" fmla="*/ 1 h 20"/>
                <a:gd name="T20" fmla="*/ 17 w 21"/>
                <a:gd name="T21" fmla="*/ 3 h 20"/>
                <a:gd name="T22" fmla="*/ 20 w 21"/>
                <a:gd name="T23" fmla="*/ 5 h 20"/>
                <a:gd name="T24" fmla="*/ 21 w 21"/>
                <a:gd name="T25" fmla="*/ 10 h 20"/>
                <a:gd name="T26" fmla="*/ 20 w 21"/>
                <a:gd name="T27" fmla="*/ 15 h 20"/>
                <a:gd name="T28" fmla="*/ 17 w 21"/>
                <a:gd name="T29" fmla="*/ 17 h 20"/>
                <a:gd name="T30" fmla="*/ 15 w 21"/>
                <a:gd name="T31" fmla="*/ 19 h 20"/>
                <a:gd name="T32" fmla="*/ 10 w 2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0" y="20"/>
                  </a:moveTo>
                  <a:lnTo>
                    <a:pt x="6" y="19"/>
                  </a:lnTo>
                  <a:lnTo>
                    <a:pt x="3" y="17"/>
                  </a:lnTo>
                  <a:lnTo>
                    <a:pt x="1" y="15"/>
                  </a:lnTo>
                  <a:lnTo>
                    <a:pt x="0" y="10"/>
                  </a:lnTo>
                  <a:lnTo>
                    <a:pt x="1" y="5"/>
                  </a:lnTo>
                  <a:lnTo>
                    <a:pt x="3" y="3"/>
                  </a:lnTo>
                  <a:lnTo>
                    <a:pt x="6" y="1"/>
                  </a:lnTo>
                  <a:lnTo>
                    <a:pt x="10" y="0"/>
                  </a:lnTo>
                  <a:lnTo>
                    <a:pt x="15" y="1"/>
                  </a:lnTo>
                  <a:lnTo>
                    <a:pt x="17" y="3"/>
                  </a:lnTo>
                  <a:lnTo>
                    <a:pt x="20" y="5"/>
                  </a:lnTo>
                  <a:lnTo>
                    <a:pt x="21" y="10"/>
                  </a:lnTo>
                  <a:lnTo>
                    <a:pt x="20" y="15"/>
                  </a:lnTo>
                  <a:lnTo>
                    <a:pt x="17" y="17"/>
                  </a:lnTo>
                  <a:lnTo>
                    <a:pt x="15" y="19"/>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2928" y="2475"/>
              <a:ext cx="10" cy="10"/>
            </a:xfrm>
            <a:custGeom>
              <a:avLst/>
              <a:gdLst>
                <a:gd name="T0" fmla="*/ 10 w 21"/>
                <a:gd name="T1" fmla="*/ 20 h 20"/>
                <a:gd name="T2" fmla="*/ 6 w 21"/>
                <a:gd name="T3" fmla="*/ 19 h 20"/>
                <a:gd name="T4" fmla="*/ 3 w 21"/>
                <a:gd name="T5" fmla="*/ 17 h 20"/>
                <a:gd name="T6" fmla="*/ 1 w 21"/>
                <a:gd name="T7" fmla="*/ 15 h 20"/>
                <a:gd name="T8" fmla="*/ 0 w 21"/>
                <a:gd name="T9" fmla="*/ 10 h 20"/>
                <a:gd name="T10" fmla="*/ 1 w 21"/>
                <a:gd name="T11" fmla="*/ 5 h 20"/>
                <a:gd name="T12" fmla="*/ 3 w 21"/>
                <a:gd name="T13" fmla="*/ 3 h 20"/>
                <a:gd name="T14" fmla="*/ 6 w 21"/>
                <a:gd name="T15" fmla="*/ 1 h 20"/>
                <a:gd name="T16" fmla="*/ 10 w 21"/>
                <a:gd name="T17" fmla="*/ 0 h 20"/>
                <a:gd name="T18" fmla="*/ 15 w 21"/>
                <a:gd name="T19" fmla="*/ 1 h 20"/>
                <a:gd name="T20" fmla="*/ 17 w 21"/>
                <a:gd name="T21" fmla="*/ 3 h 20"/>
                <a:gd name="T22" fmla="*/ 20 w 21"/>
                <a:gd name="T23" fmla="*/ 5 h 20"/>
                <a:gd name="T24" fmla="*/ 21 w 21"/>
                <a:gd name="T25" fmla="*/ 10 h 20"/>
                <a:gd name="T26" fmla="*/ 20 w 21"/>
                <a:gd name="T27" fmla="*/ 15 h 20"/>
                <a:gd name="T28" fmla="*/ 17 w 21"/>
                <a:gd name="T29" fmla="*/ 17 h 20"/>
                <a:gd name="T30" fmla="*/ 15 w 21"/>
                <a:gd name="T31" fmla="*/ 19 h 20"/>
                <a:gd name="T32" fmla="*/ 10 w 2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0">
                  <a:moveTo>
                    <a:pt x="10" y="20"/>
                  </a:moveTo>
                  <a:lnTo>
                    <a:pt x="6" y="19"/>
                  </a:lnTo>
                  <a:lnTo>
                    <a:pt x="3" y="17"/>
                  </a:lnTo>
                  <a:lnTo>
                    <a:pt x="1" y="15"/>
                  </a:lnTo>
                  <a:lnTo>
                    <a:pt x="0" y="10"/>
                  </a:lnTo>
                  <a:lnTo>
                    <a:pt x="1" y="5"/>
                  </a:lnTo>
                  <a:lnTo>
                    <a:pt x="3" y="3"/>
                  </a:lnTo>
                  <a:lnTo>
                    <a:pt x="6" y="1"/>
                  </a:lnTo>
                  <a:lnTo>
                    <a:pt x="10" y="0"/>
                  </a:lnTo>
                  <a:lnTo>
                    <a:pt x="15" y="1"/>
                  </a:lnTo>
                  <a:lnTo>
                    <a:pt x="17" y="3"/>
                  </a:lnTo>
                  <a:lnTo>
                    <a:pt x="20" y="5"/>
                  </a:lnTo>
                  <a:lnTo>
                    <a:pt x="21" y="10"/>
                  </a:lnTo>
                  <a:lnTo>
                    <a:pt x="20" y="15"/>
                  </a:lnTo>
                  <a:lnTo>
                    <a:pt x="17" y="17"/>
                  </a:lnTo>
                  <a:lnTo>
                    <a:pt x="15" y="19"/>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2926" y="2446"/>
              <a:ext cx="11" cy="10"/>
            </a:xfrm>
            <a:custGeom>
              <a:avLst/>
              <a:gdLst>
                <a:gd name="T0" fmla="*/ 11 w 21"/>
                <a:gd name="T1" fmla="*/ 21 h 21"/>
                <a:gd name="T2" fmla="*/ 6 w 21"/>
                <a:gd name="T3" fmla="*/ 20 h 21"/>
                <a:gd name="T4" fmla="*/ 3 w 21"/>
                <a:gd name="T5" fmla="*/ 17 h 21"/>
                <a:gd name="T6" fmla="*/ 1 w 21"/>
                <a:gd name="T7" fmla="*/ 15 h 21"/>
                <a:gd name="T8" fmla="*/ 0 w 21"/>
                <a:gd name="T9" fmla="*/ 10 h 21"/>
                <a:gd name="T10" fmla="*/ 1 w 21"/>
                <a:gd name="T11" fmla="*/ 6 h 21"/>
                <a:gd name="T12" fmla="*/ 3 w 21"/>
                <a:gd name="T13" fmla="*/ 4 h 21"/>
                <a:gd name="T14" fmla="*/ 6 w 21"/>
                <a:gd name="T15" fmla="*/ 1 h 21"/>
                <a:gd name="T16" fmla="*/ 11 w 21"/>
                <a:gd name="T17" fmla="*/ 0 h 21"/>
                <a:gd name="T18" fmla="*/ 16 w 21"/>
                <a:gd name="T19" fmla="*/ 1 h 21"/>
                <a:gd name="T20" fmla="*/ 18 w 21"/>
                <a:gd name="T21" fmla="*/ 4 h 21"/>
                <a:gd name="T22" fmla="*/ 20 w 21"/>
                <a:gd name="T23" fmla="*/ 6 h 21"/>
                <a:gd name="T24" fmla="*/ 21 w 21"/>
                <a:gd name="T25" fmla="*/ 10 h 21"/>
                <a:gd name="T26" fmla="*/ 20 w 21"/>
                <a:gd name="T27" fmla="*/ 15 h 21"/>
                <a:gd name="T28" fmla="*/ 18 w 21"/>
                <a:gd name="T29" fmla="*/ 17 h 21"/>
                <a:gd name="T30" fmla="*/ 16 w 21"/>
                <a:gd name="T31" fmla="*/ 20 h 21"/>
                <a:gd name="T32" fmla="*/ 11 w 21"/>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1">
                  <a:moveTo>
                    <a:pt x="11" y="21"/>
                  </a:moveTo>
                  <a:lnTo>
                    <a:pt x="6" y="20"/>
                  </a:lnTo>
                  <a:lnTo>
                    <a:pt x="3" y="17"/>
                  </a:lnTo>
                  <a:lnTo>
                    <a:pt x="1" y="15"/>
                  </a:lnTo>
                  <a:lnTo>
                    <a:pt x="0" y="10"/>
                  </a:lnTo>
                  <a:lnTo>
                    <a:pt x="1" y="6"/>
                  </a:lnTo>
                  <a:lnTo>
                    <a:pt x="3" y="4"/>
                  </a:lnTo>
                  <a:lnTo>
                    <a:pt x="6" y="1"/>
                  </a:lnTo>
                  <a:lnTo>
                    <a:pt x="11" y="0"/>
                  </a:lnTo>
                  <a:lnTo>
                    <a:pt x="16" y="1"/>
                  </a:lnTo>
                  <a:lnTo>
                    <a:pt x="18" y="4"/>
                  </a:lnTo>
                  <a:lnTo>
                    <a:pt x="20" y="6"/>
                  </a:lnTo>
                  <a:lnTo>
                    <a:pt x="21" y="10"/>
                  </a:lnTo>
                  <a:lnTo>
                    <a:pt x="20" y="15"/>
                  </a:lnTo>
                  <a:lnTo>
                    <a:pt x="18" y="17"/>
                  </a:lnTo>
                  <a:lnTo>
                    <a:pt x="16" y="20"/>
                  </a:lnTo>
                  <a:lnTo>
                    <a:pt x="1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2938" y="2425"/>
              <a:ext cx="11" cy="10"/>
            </a:xfrm>
            <a:custGeom>
              <a:avLst/>
              <a:gdLst>
                <a:gd name="T0" fmla="*/ 11 w 22"/>
                <a:gd name="T1" fmla="*/ 20 h 20"/>
                <a:gd name="T2" fmla="*/ 7 w 22"/>
                <a:gd name="T3" fmla="*/ 19 h 20"/>
                <a:gd name="T4" fmla="*/ 3 w 22"/>
                <a:gd name="T5" fmla="*/ 17 h 20"/>
                <a:gd name="T6" fmla="*/ 1 w 22"/>
                <a:gd name="T7" fmla="*/ 13 h 20"/>
                <a:gd name="T8" fmla="*/ 0 w 22"/>
                <a:gd name="T9" fmla="*/ 10 h 20"/>
                <a:gd name="T10" fmla="*/ 1 w 22"/>
                <a:gd name="T11" fmla="*/ 5 h 20"/>
                <a:gd name="T12" fmla="*/ 3 w 22"/>
                <a:gd name="T13" fmla="*/ 3 h 20"/>
                <a:gd name="T14" fmla="*/ 7 w 22"/>
                <a:gd name="T15" fmla="*/ 1 h 20"/>
                <a:gd name="T16" fmla="*/ 11 w 22"/>
                <a:gd name="T17" fmla="*/ 0 h 20"/>
                <a:gd name="T18" fmla="*/ 16 w 22"/>
                <a:gd name="T19" fmla="*/ 1 h 20"/>
                <a:gd name="T20" fmla="*/ 18 w 22"/>
                <a:gd name="T21" fmla="*/ 3 h 20"/>
                <a:gd name="T22" fmla="*/ 21 w 22"/>
                <a:gd name="T23" fmla="*/ 5 h 20"/>
                <a:gd name="T24" fmla="*/ 22 w 22"/>
                <a:gd name="T25" fmla="*/ 10 h 20"/>
                <a:gd name="T26" fmla="*/ 21 w 22"/>
                <a:gd name="T27" fmla="*/ 13 h 20"/>
                <a:gd name="T28" fmla="*/ 18 w 22"/>
                <a:gd name="T29" fmla="*/ 17 h 20"/>
                <a:gd name="T30" fmla="*/ 16 w 22"/>
                <a:gd name="T31" fmla="*/ 19 h 20"/>
                <a:gd name="T32" fmla="*/ 11 w 22"/>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11" y="20"/>
                  </a:moveTo>
                  <a:lnTo>
                    <a:pt x="7" y="19"/>
                  </a:lnTo>
                  <a:lnTo>
                    <a:pt x="3" y="17"/>
                  </a:lnTo>
                  <a:lnTo>
                    <a:pt x="1" y="13"/>
                  </a:lnTo>
                  <a:lnTo>
                    <a:pt x="0" y="10"/>
                  </a:lnTo>
                  <a:lnTo>
                    <a:pt x="1" y="5"/>
                  </a:lnTo>
                  <a:lnTo>
                    <a:pt x="3" y="3"/>
                  </a:lnTo>
                  <a:lnTo>
                    <a:pt x="7" y="1"/>
                  </a:lnTo>
                  <a:lnTo>
                    <a:pt x="11" y="0"/>
                  </a:lnTo>
                  <a:lnTo>
                    <a:pt x="16" y="1"/>
                  </a:lnTo>
                  <a:lnTo>
                    <a:pt x="18" y="3"/>
                  </a:lnTo>
                  <a:lnTo>
                    <a:pt x="21" y="5"/>
                  </a:lnTo>
                  <a:lnTo>
                    <a:pt x="22" y="10"/>
                  </a:lnTo>
                  <a:lnTo>
                    <a:pt x="21" y="13"/>
                  </a:lnTo>
                  <a:lnTo>
                    <a:pt x="18" y="17"/>
                  </a:lnTo>
                  <a:lnTo>
                    <a:pt x="16" y="19"/>
                  </a:lnTo>
                  <a:lnTo>
                    <a:pt x="1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3012" y="1815"/>
              <a:ext cx="187" cy="237"/>
            </a:xfrm>
            <a:custGeom>
              <a:avLst/>
              <a:gdLst>
                <a:gd name="T0" fmla="*/ 229 w 376"/>
                <a:gd name="T1" fmla="*/ 441 h 474"/>
                <a:gd name="T2" fmla="*/ 239 w 376"/>
                <a:gd name="T3" fmla="*/ 421 h 474"/>
                <a:gd name="T4" fmla="*/ 257 w 376"/>
                <a:gd name="T5" fmla="*/ 386 h 474"/>
                <a:gd name="T6" fmla="*/ 286 w 376"/>
                <a:gd name="T7" fmla="*/ 348 h 474"/>
                <a:gd name="T8" fmla="*/ 325 w 376"/>
                <a:gd name="T9" fmla="*/ 308 h 474"/>
                <a:gd name="T10" fmla="*/ 356 w 376"/>
                <a:gd name="T11" fmla="*/ 259 h 474"/>
                <a:gd name="T12" fmla="*/ 373 w 376"/>
                <a:gd name="T13" fmla="*/ 208 h 474"/>
                <a:gd name="T14" fmla="*/ 375 w 376"/>
                <a:gd name="T15" fmla="*/ 155 h 474"/>
                <a:gd name="T16" fmla="*/ 361 w 376"/>
                <a:gd name="T17" fmla="*/ 105 h 474"/>
                <a:gd name="T18" fmla="*/ 333 w 376"/>
                <a:gd name="T19" fmla="*/ 61 h 474"/>
                <a:gd name="T20" fmla="*/ 292 w 376"/>
                <a:gd name="T21" fmla="*/ 27 h 474"/>
                <a:gd name="T22" fmla="*/ 235 w 376"/>
                <a:gd name="T23" fmla="*/ 5 h 474"/>
                <a:gd name="T24" fmla="*/ 171 w 376"/>
                <a:gd name="T25" fmla="*/ 0 h 474"/>
                <a:gd name="T26" fmla="*/ 114 w 376"/>
                <a:gd name="T27" fmla="*/ 13 h 474"/>
                <a:gd name="T28" fmla="*/ 68 w 376"/>
                <a:gd name="T29" fmla="*/ 42 h 474"/>
                <a:gd name="T30" fmla="*/ 32 w 376"/>
                <a:gd name="T31" fmla="*/ 82 h 474"/>
                <a:gd name="T32" fmla="*/ 9 w 376"/>
                <a:gd name="T33" fmla="*/ 131 h 474"/>
                <a:gd name="T34" fmla="*/ 0 w 376"/>
                <a:gd name="T35" fmla="*/ 183 h 474"/>
                <a:gd name="T36" fmla="*/ 7 w 376"/>
                <a:gd name="T37" fmla="*/ 238 h 474"/>
                <a:gd name="T38" fmla="*/ 31 w 376"/>
                <a:gd name="T39" fmla="*/ 291 h 474"/>
                <a:gd name="T40" fmla="*/ 67 w 376"/>
                <a:gd name="T41" fmla="*/ 338 h 474"/>
                <a:gd name="T42" fmla="*/ 89 w 376"/>
                <a:gd name="T43" fmla="*/ 378 h 474"/>
                <a:gd name="T44" fmla="*/ 98 w 376"/>
                <a:gd name="T45" fmla="*/ 409 h 474"/>
                <a:gd name="T46" fmla="*/ 100 w 376"/>
                <a:gd name="T47" fmla="*/ 428 h 474"/>
                <a:gd name="T48" fmla="*/ 100 w 376"/>
                <a:gd name="T49" fmla="*/ 436 h 474"/>
                <a:gd name="T50" fmla="*/ 107 w 376"/>
                <a:gd name="T51" fmla="*/ 448 h 474"/>
                <a:gd name="T52" fmla="*/ 121 w 376"/>
                <a:gd name="T53" fmla="*/ 462 h 474"/>
                <a:gd name="T54" fmla="*/ 145 w 376"/>
                <a:gd name="T55" fmla="*/ 471 h 474"/>
                <a:gd name="T56" fmla="*/ 179 w 376"/>
                <a:gd name="T57" fmla="*/ 474 h 474"/>
                <a:gd name="T58" fmla="*/ 205 w 376"/>
                <a:gd name="T59" fmla="*/ 469 h 474"/>
                <a:gd name="T60" fmla="*/ 220 w 376"/>
                <a:gd name="T61" fmla="*/ 461 h 474"/>
                <a:gd name="T62" fmla="*/ 227 w 376"/>
                <a:gd name="T63" fmla="*/ 44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 h="474">
                  <a:moveTo>
                    <a:pt x="228" y="445"/>
                  </a:moveTo>
                  <a:lnTo>
                    <a:pt x="229" y="441"/>
                  </a:lnTo>
                  <a:lnTo>
                    <a:pt x="233" y="433"/>
                  </a:lnTo>
                  <a:lnTo>
                    <a:pt x="239" y="421"/>
                  </a:lnTo>
                  <a:lnTo>
                    <a:pt x="247" y="405"/>
                  </a:lnTo>
                  <a:lnTo>
                    <a:pt x="257" y="386"/>
                  </a:lnTo>
                  <a:lnTo>
                    <a:pt x="271" y="368"/>
                  </a:lnTo>
                  <a:lnTo>
                    <a:pt x="286" y="348"/>
                  </a:lnTo>
                  <a:lnTo>
                    <a:pt x="304" y="330"/>
                  </a:lnTo>
                  <a:lnTo>
                    <a:pt x="325" y="308"/>
                  </a:lnTo>
                  <a:lnTo>
                    <a:pt x="343" y="284"/>
                  </a:lnTo>
                  <a:lnTo>
                    <a:pt x="356" y="259"/>
                  </a:lnTo>
                  <a:lnTo>
                    <a:pt x="366" y="233"/>
                  </a:lnTo>
                  <a:lnTo>
                    <a:pt x="373" y="208"/>
                  </a:lnTo>
                  <a:lnTo>
                    <a:pt x="376" y="181"/>
                  </a:lnTo>
                  <a:lnTo>
                    <a:pt x="375" y="155"/>
                  </a:lnTo>
                  <a:lnTo>
                    <a:pt x="370" y="129"/>
                  </a:lnTo>
                  <a:lnTo>
                    <a:pt x="361" y="105"/>
                  </a:lnTo>
                  <a:lnTo>
                    <a:pt x="349" y="82"/>
                  </a:lnTo>
                  <a:lnTo>
                    <a:pt x="333" y="61"/>
                  </a:lnTo>
                  <a:lnTo>
                    <a:pt x="315" y="43"/>
                  </a:lnTo>
                  <a:lnTo>
                    <a:pt x="292" y="27"/>
                  </a:lnTo>
                  <a:lnTo>
                    <a:pt x="265" y="14"/>
                  </a:lnTo>
                  <a:lnTo>
                    <a:pt x="235" y="5"/>
                  </a:lnTo>
                  <a:lnTo>
                    <a:pt x="202" y="0"/>
                  </a:lnTo>
                  <a:lnTo>
                    <a:pt x="171" y="0"/>
                  </a:lnTo>
                  <a:lnTo>
                    <a:pt x="142" y="5"/>
                  </a:lnTo>
                  <a:lnTo>
                    <a:pt x="114" y="13"/>
                  </a:lnTo>
                  <a:lnTo>
                    <a:pt x="90" y="26"/>
                  </a:lnTo>
                  <a:lnTo>
                    <a:pt x="68" y="42"/>
                  </a:lnTo>
                  <a:lnTo>
                    <a:pt x="49" y="60"/>
                  </a:lnTo>
                  <a:lnTo>
                    <a:pt x="32" y="82"/>
                  </a:lnTo>
                  <a:lnTo>
                    <a:pt x="19" y="105"/>
                  </a:lnTo>
                  <a:lnTo>
                    <a:pt x="9" y="131"/>
                  </a:lnTo>
                  <a:lnTo>
                    <a:pt x="2" y="156"/>
                  </a:lnTo>
                  <a:lnTo>
                    <a:pt x="0" y="183"/>
                  </a:lnTo>
                  <a:lnTo>
                    <a:pt x="1" y="211"/>
                  </a:lnTo>
                  <a:lnTo>
                    <a:pt x="7" y="238"/>
                  </a:lnTo>
                  <a:lnTo>
                    <a:pt x="16" y="265"/>
                  </a:lnTo>
                  <a:lnTo>
                    <a:pt x="31" y="291"/>
                  </a:lnTo>
                  <a:lnTo>
                    <a:pt x="50" y="316"/>
                  </a:lnTo>
                  <a:lnTo>
                    <a:pt x="67" y="338"/>
                  </a:lnTo>
                  <a:lnTo>
                    <a:pt x="80" y="360"/>
                  </a:lnTo>
                  <a:lnTo>
                    <a:pt x="89" y="378"/>
                  </a:lnTo>
                  <a:lnTo>
                    <a:pt x="95" y="395"/>
                  </a:lnTo>
                  <a:lnTo>
                    <a:pt x="98" y="409"/>
                  </a:lnTo>
                  <a:lnTo>
                    <a:pt x="100" y="421"/>
                  </a:lnTo>
                  <a:lnTo>
                    <a:pt x="100" y="428"/>
                  </a:lnTo>
                  <a:lnTo>
                    <a:pt x="100" y="431"/>
                  </a:lnTo>
                  <a:lnTo>
                    <a:pt x="100" y="436"/>
                  </a:lnTo>
                  <a:lnTo>
                    <a:pt x="103" y="443"/>
                  </a:lnTo>
                  <a:lnTo>
                    <a:pt x="107" y="448"/>
                  </a:lnTo>
                  <a:lnTo>
                    <a:pt x="113" y="455"/>
                  </a:lnTo>
                  <a:lnTo>
                    <a:pt x="121" y="462"/>
                  </a:lnTo>
                  <a:lnTo>
                    <a:pt x="131" y="467"/>
                  </a:lnTo>
                  <a:lnTo>
                    <a:pt x="145" y="471"/>
                  </a:lnTo>
                  <a:lnTo>
                    <a:pt x="161" y="474"/>
                  </a:lnTo>
                  <a:lnTo>
                    <a:pt x="179" y="474"/>
                  </a:lnTo>
                  <a:lnTo>
                    <a:pt x="194" y="472"/>
                  </a:lnTo>
                  <a:lnTo>
                    <a:pt x="205" y="469"/>
                  </a:lnTo>
                  <a:lnTo>
                    <a:pt x="214" y="466"/>
                  </a:lnTo>
                  <a:lnTo>
                    <a:pt x="220" y="461"/>
                  </a:lnTo>
                  <a:lnTo>
                    <a:pt x="225" y="455"/>
                  </a:lnTo>
                  <a:lnTo>
                    <a:pt x="227" y="449"/>
                  </a:lnTo>
                  <a:lnTo>
                    <a:pt x="228" y="445"/>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3020" y="1805"/>
              <a:ext cx="182" cy="117"/>
            </a:xfrm>
            <a:custGeom>
              <a:avLst/>
              <a:gdLst>
                <a:gd name="T0" fmla="*/ 181 w 363"/>
                <a:gd name="T1" fmla="*/ 22 h 232"/>
                <a:gd name="T2" fmla="*/ 205 w 363"/>
                <a:gd name="T3" fmla="*/ 25 h 232"/>
                <a:gd name="T4" fmla="*/ 227 w 363"/>
                <a:gd name="T5" fmla="*/ 30 h 232"/>
                <a:gd name="T6" fmla="*/ 248 w 363"/>
                <a:gd name="T7" fmla="*/ 37 h 232"/>
                <a:gd name="T8" fmla="*/ 267 w 363"/>
                <a:gd name="T9" fmla="*/ 46 h 232"/>
                <a:gd name="T10" fmla="*/ 284 w 363"/>
                <a:gd name="T11" fmla="*/ 56 h 232"/>
                <a:gd name="T12" fmla="*/ 299 w 363"/>
                <a:gd name="T13" fmla="*/ 68 h 232"/>
                <a:gd name="T14" fmla="*/ 313 w 363"/>
                <a:gd name="T15" fmla="*/ 80 h 232"/>
                <a:gd name="T16" fmla="*/ 324 w 363"/>
                <a:gd name="T17" fmla="*/ 94 h 232"/>
                <a:gd name="T18" fmla="*/ 334 w 363"/>
                <a:gd name="T19" fmla="*/ 109 h 232"/>
                <a:gd name="T20" fmla="*/ 343 w 363"/>
                <a:gd name="T21" fmla="*/ 125 h 232"/>
                <a:gd name="T22" fmla="*/ 349 w 363"/>
                <a:gd name="T23" fmla="*/ 143 h 232"/>
                <a:gd name="T24" fmla="*/ 354 w 363"/>
                <a:gd name="T25" fmla="*/ 160 h 232"/>
                <a:gd name="T26" fmla="*/ 356 w 363"/>
                <a:gd name="T27" fmla="*/ 177 h 232"/>
                <a:gd name="T28" fmla="*/ 359 w 363"/>
                <a:gd name="T29" fmla="*/ 196 h 232"/>
                <a:gd name="T30" fmla="*/ 358 w 363"/>
                <a:gd name="T31" fmla="*/ 214 h 232"/>
                <a:gd name="T32" fmla="*/ 355 w 363"/>
                <a:gd name="T33" fmla="*/ 232 h 232"/>
                <a:gd name="T34" fmla="*/ 360 w 363"/>
                <a:gd name="T35" fmla="*/ 212 h 232"/>
                <a:gd name="T36" fmla="*/ 363 w 363"/>
                <a:gd name="T37" fmla="*/ 191 h 232"/>
                <a:gd name="T38" fmla="*/ 363 w 363"/>
                <a:gd name="T39" fmla="*/ 170 h 232"/>
                <a:gd name="T40" fmla="*/ 362 w 363"/>
                <a:gd name="T41" fmla="*/ 150 h 232"/>
                <a:gd name="T42" fmla="*/ 358 w 363"/>
                <a:gd name="T43" fmla="*/ 129 h 232"/>
                <a:gd name="T44" fmla="*/ 349 w 363"/>
                <a:gd name="T45" fmla="*/ 108 h 232"/>
                <a:gd name="T46" fmla="*/ 338 w 363"/>
                <a:gd name="T47" fmla="*/ 87 h 232"/>
                <a:gd name="T48" fmla="*/ 323 w 363"/>
                <a:gd name="T49" fmla="*/ 66 h 232"/>
                <a:gd name="T50" fmla="*/ 311 w 363"/>
                <a:gd name="T51" fmla="*/ 52 h 232"/>
                <a:gd name="T52" fmla="*/ 298 w 363"/>
                <a:gd name="T53" fmla="*/ 40 h 232"/>
                <a:gd name="T54" fmla="*/ 283 w 363"/>
                <a:gd name="T55" fmla="*/ 30 h 232"/>
                <a:gd name="T56" fmla="*/ 267 w 363"/>
                <a:gd name="T57" fmla="*/ 21 h 232"/>
                <a:gd name="T58" fmla="*/ 248 w 363"/>
                <a:gd name="T59" fmla="*/ 13 h 232"/>
                <a:gd name="T60" fmla="*/ 227 w 363"/>
                <a:gd name="T61" fmla="*/ 7 h 232"/>
                <a:gd name="T62" fmla="*/ 207 w 363"/>
                <a:gd name="T63" fmla="*/ 2 h 232"/>
                <a:gd name="T64" fmla="*/ 182 w 363"/>
                <a:gd name="T65" fmla="*/ 0 h 232"/>
                <a:gd name="T66" fmla="*/ 165 w 363"/>
                <a:gd name="T67" fmla="*/ 0 h 232"/>
                <a:gd name="T68" fmla="*/ 149 w 363"/>
                <a:gd name="T69" fmla="*/ 0 h 232"/>
                <a:gd name="T70" fmla="*/ 134 w 363"/>
                <a:gd name="T71" fmla="*/ 3 h 232"/>
                <a:gd name="T72" fmla="*/ 119 w 363"/>
                <a:gd name="T73" fmla="*/ 7 h 232"/>
                <a:gd name="T74" fmla="*/ 105 w 363"/>
                <a:gd name="T75" fmla="*/ 11 h 232"/>
                <a:gd name="T76" fmla="*/ 91 w 363"/>
                <a:gd name="T77" fmla="*/ 18 h 232"/>
                <a:gd name="T78" fmla="*/ 79 w 363"/>
                <a:gd name="T79" fmla="*/ 25 h 232"/>
                <a:gd name="T80" fmla="*/ 67 w 363"/>
                <a:gd name="T81" fmla="*/ 33 h 232"/>
                <a:gd name="T82" fmla="*/ 56 w 363"/>
                <a:gd name="T83" fmla="*/ 44 h 232"/>
                <a:gd name="T84" fmla="*/ 45 w 363"/>
                <a:gd name="T85" fmla="*/ 54 h 232"/>
                <a:gd name="T86" fmla="*/ 36 w 363"/>
                <a:gd name="T87" fmla="*/ 66 h 232"/>
                <a:gd name="T88" fmla="*/ 27 w 363"/>
                <a:gd name="T89" fmla="*/ 76 h 232"/>
                <a:gd name="T90" fmla="*/ 20 w 363"/>
                <a:gd name="T91" fmla="*/ 89 h 232"/>
                <a:gd name="T92" fmla="*/ 13 w 363"/>
                <a:gd name="T93" fmla="*/ 100 h 232"/>
                <a:gd name="T94" fmla="*/ 6 w 363"/>
                <a:gd name="T95" fmla="*/ 114 h 232"/>
                <a:gd name="T96" fmla="*/ 0 w 363"/>
                <a:gd name="T97" fmla="*/ 127 h 232"/>
                <a:gd name="T98" fmla="*/ 14 w 363"/>
                <a:gd name="T99" fmla="*/ 103 h 232"/>
                <a:gd name="T100" fmla="*/ 30 w 363"/>
                <a:gd name="T101" fmla="*/ 82 h 232"/>
                <a:gd name="T102" fmla="*/ 49 w 363"/>
                <a:gd name="T103" fmla="*/ 63 h 232"/>
                <a:gd name="T104" fmla="*/ 71 w 363"/>
                <a:gd name="T105" fmla="*/ 47 h 232"/>
                <a:gd name="T106" fmla="*/ 95 w 363"/>
                <a:gd name="T107" fmla="*/ 34 h 232"/>
                <a:gd name="T108" fmla="*/ 121 w 363"/>
                <a:gd name="T109" fmla="*/ 26 h 232"/>
                <a:gd name="T110" fmla="*/ 150 w 363"/>
                <a:gd name="T111" fmla="*/ 22 h 232"/>
                <a:gd name="T112" fmla="*/ 181 w 363"/>
                <a:gd name="T113" fmla="*/ 2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232">
                  <a:moveTo>
                    <a:pt x="181" y="22"/>
                  </a:moveTo>
                  <a:lnTo>
                    <a:pt x="205" y="25"/>
                  </a:lnTo>
                  <a:lnTo>
                    <a:pt x="227" y="30"/>
                  </a:lnTo>
                  <a:lnTo>
                    <a:pt x="248" y="37"/>
                  </a:lnTo>
                  <a:lnTo>
                    <a:pt x="267" y="46"/>
                  </a:lnTo>
                  <a:lnTo>
                    <a:pt x="284" y="56"/>
                  </a:lnTo>
                  <a:lnTo>
                    <a:pt x="299" y="68"/>
                  </a:lnTo>
                  <a:lnTo>
                    <a:pt x="313" y="80"/>
                  </a:lnTo>
                  <a:lnTo>
                    <a:pt x="324" y="94"/>
                  </a:lnTo>
                  <a:lnTo>
                    <a:pt x="334" y="109"/>
                  </a:lnTo>
                  <a:lnTo>
                    <a:pt x="343" y="125"/>
                  </a:lnTo>
                  <a:lnTo>
                    <a:pt x="349" y="143"/>
                  </a:lnTo>
                  <a:lnTo>
                    <a:pt x="354" y="160"/>
                  </a:lnTo>
                  <a:lnTo>
                    <a:pt x="356" y="177"/>
                  </a:lnTo>
                  <a:lnTo>
                    <a:pt x="359" y="196"/>
                  </a:lnTo>
                  <a:lnTo>
                    <a:pt x="358" y="214"/>
                  </a:lnTo>
                  <a:lnTo>
                    <a:pt x="355" y="232"/>
                  </a:lnTo>
                  <a:lnTo>
                    <a:pt x="360" y="212"/>
                  </a:lnTo>
                  <a:lnTo>
                    <a:pt x="363" y="191"/>
                  </a:lnTo>
                  <a:lnTo>
                    <a:pt x="363" y="170"/>
                  </a:lnTo>
                  <a:lnTo>
                    <a:pt x="362" y="150"/>
                  </a:lnTo>
                  <a:lnTo>
                    <a:pt x="358" y="129"/>
                  </a:lnTo>
                  <a:lnTo>
                    <a:pt x="349" y="108"/>
                  </a:lnTo>
                  <a:lnTo>
                    <a:pt x="338" y="87"/>
                  </a:lnTo>
                  <a:lnTo>
                    <a:pt x="323" y="66"/>
                  </a:lnTo>
                  <a:lnTo>
                    <a:pt x="311" y="52"/>
                  </a:lnTo>
                  <a:lnTo>
                    <a:pt x="298" y="40"/>
                  </a:lnTo>
                  <a:lnTo>
                    <a:pt x="283" y="30"/>
                  </a:lnTo>
                  <a:lnTo>
                    <a:pt x="267" y="21"/>
                  </a:lnTo>
                  <a:lnTo>
                    <a:pt x="248" y="13"/>
                  </a:lnTo>
                  <a:lnTo>
                    <a:pt x="227" y="7"/>
                  </a:lnTo>
                  <a:lnTo>
                    <a:pt x="207" y="2"/>
                  </a:lnTo>
                  <a:lnTo>
                    <a:pt x="182" y="0"/>
                  </a:lnTo>
                  <a:lnTo>
                    <a:pt x="165" y="0"/>
                  </a:lnTo>
                  <a:lnTo>
                    <a:pt x="149" y="0"/>
                  </a:lnTo>
                  <a:lnTo>
                    <a:pt x="134" y="3"/>
                  </a:lnTo>
                  <a:lnTo>
                    <a:pt x="119" y="7"/>
                  </a:lnTo>
                  <a:lnTo>
                    <a:pt x="105" y="11"/>
                  </a:lnTo>
                  <a:lnTo>
                    <a:pt x="91" y="18"/>
                  </a:lnTo>
                  <a:lnTo>
                    <a:pt x="79" y="25"/>
                  </a:lnTo>
                  <a:lnTo>
                    <a:pt x="67" y="33"/>
                  </a:lnTo>
                  <a:lnTo>
                    <a:pt x="56" y="44"/>
                  </a:lnTo>
                  <a:lnTo>
                    <a:pt x="45" y="54"/>
                  </a:lnTo>
                  <a:lnTo>
                    <a:pt x="36" y="66"/>
                  </a:lnTo>
                  <a:lnTo>
                    <a:pt x="27" y="76"/>
                  </a:lnTo>
                  <a:lnTo>
                    <a:pt x="20" y="89"/>
                  </a:lnTo>
                  <a:lnTo>
                    <a:pt x="13" y="100"/>
                  </a:lnTo>
                  <a:lnTo>
                    <a:pt x="6" y="114"/>
                  </a:lnTo>
                  <a:lnTo>
                    <a:pt x="0" y="127"/>
                  </a:lnTo>
                  <a:lnTo>
                    <a:pt x="14" y="103"/>
                  </a:lnTo>
                  <a:lnTo>
                    <a:pt x="30" y="82"/>
                  </a:lnTo>
                  <a:lnTo>
                    <a:pt x="49" y="63"/>
                  </a:lnTo>
                  <a:lnTo>
                    <a:pt x="71" y="47"/>
                  </a:lnTo>
                  <a:lnTo>
                    <a:pt x="95" y="34"/>
                  </a:lnTo>
                  <a:lnTo>
                    <a:pt x="121" y="26"/>
                  </a:lnTo>
                  <a:lnTo>
                    <a:pt x="150" y="22"/>
                  </a:lnTo>
                  <a:lnTo>
                    <a:pt x="18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3010" y="1869"/>
              <a:ext cx="188" cy="186"/>
            </a:xfrm>
            <a:custGeom>
              <a:avLst/>
              <a:gdLst>
                <a:gd name="T0" fmla="*/ 370 w 374"/>
                <a:gd name="T1" fmla="*/ 119 h 372"/>
                <a:gd name="T2" fmla="*/ 353 w 374"/>
                <a:gd name="T3" fmla="*/ 148 h 372"/>
                <a:gd name="T4" fmla="*/ 333 w 374"/>
                <a:gd name="T5" fmla="*/ 174 h 372"/>
                <a:gd name="T6" fmla="*/ 307 w 374"/>
                <a:gd name="T7" fmla="*/ 200 h 372"/>
                <a:gd name="T8" fmla="*/ 268 w 374"/>
                <a:gd name="T9" fmla="*/ 238 h 372"/>
                <a:gd name="T10" fmla="*/ 236 w 374"/>
                <a:gd name="T11" fmla="*/ 284 h 372"/>
                <a:gd name="T12" fmla="*/ 224 w 374"/>
                <a:gd name="T13" fmla="*/ 318 h 372"/>
                <a:gd name="T14" fmla="*/ 223 w 374"/>
                <a:gd name="T15" fmla="*/ 337 h 372"/>
                <a:gd name="T16" fmla="*/ 222 w 374"/>
                <a:gd name="T17" fmla="*/ 344 h 372"/>
                <a:gd name="T18" fmla="*/ 216 w 374"/>
                <a:gd name="T19" fmla="*/ 351 h 372"/>
                <a:gd name="T20" fmla="*/ 205 w 374"/>
                <a:gd name="T21" fmla="*/ 355 h 372"/>
                <a:gd name="T22" fmla="*/ 182 w 374"/>
                <a:gd name="T23" fmla="*/ 356 h 372"/>
                <a:gd name="T24" fmla="*/ 143 w 374"/>
                <a:gd name="T25" fmla="*/ 354 h 372"/>
                <a:gd name="T26" fmla="*/ 116 w 374"/>
                <a:gd name="T27" fmla="*/ 356 h 372"/>
                <a:gd name="T28" fmla="*/ 109 w 374"/>
                <a:gd name="T29" fmla="*/ 355 h 372"/>
                <a:gd name="T30" fmla="*/ 113 w 374"/>
                <a:gd name="T31" fmla="*/ 341 h 372"/>
                <a:gd name="T32" fmla="*/ 115 w 374"/>
                <a:gd name="T33" fmla="*/ 323 h 372"/>
                <a:gd name="T34" fmla="*/ 114 w 374"/>
                <a:gd name="T35" fmla="*/ 303 h 372"/>
                <a:gd name="T36" fmla="*/ 106 w 374"/>
                <a:gd name="T37" fmla="*/ 268 h 372"/>
                <a:gd name="T38" fmla="*/ 83 w 374"/>
                <a:gd name="T39" fmla="*/ 224 h 372"/>
                <a:gd name="T40" fmla="*/ 46 w 374"/>
                <a:gd name="T41" fmla="*/ 178 h 372"/>
                <a:gd name="T42" fmla="*/ 19 w 374"/>
                <a:gd name="T43" fmla="*/ 128 h 372"/>
                <a:gd name="T44" fmla="*/ 8 w 374"/>
                <a:gd name="T45" fmla="*/ 77 h 372"/>
                <a:gd name="T46" fmla="*/ 11 w 374"/>
                <a:gd name="T47" fmla="*/ 25 h 372"/>
                <a:gd name="T48" fmla="*/ 9 w 374"/>
                <a:gd name="T49" fmla="*/ 26 h 372"/>
                <a:gd name="T50" fmla="*/ 0 w 374"/>
                <a:gd name="T51" fmla="*/ 81 h 372"/>
                <a:gd name="T52" fmla="*/ 6 w 374"/>
                <a:gd name="T53" fmla="*/ 137 h 372"/>
                <a:gd name="T54" fmla="*/ 29 w 374"/>
                <a:gd name="T55" fmla="*/ 189 h 372"/>
                <a:gd name="T56" fmla="*/ 64 w 374"/>
                <a:gd name="T57" fmla="*/ 236 h 372"/>
                <a:gd name="T58" fmla="*/ 87 w 374"/>
                <a:gd name="T59" fmla="*/ 277 h 372"/>
                <a:gd name="T60" fmla="*/ 97 w 374"/>
                <a:gd name="T61" fmla="*/ 308 h 372"/>
                <a:gd name="T62" fmla="*/ 98 w 374"/>
                <a:gd name="T63" fmla="*/ 326 h 372"/>
                <a:gd name="T64" fmla="*/ 98 w 374"/>
                <a:gd name="T65" fmla="*/ 335 h 372"/>
                <a:gd name="T66" fmla="*/ 105 w 374"/>
                <a:gd name="T67" fmla="*/ 348 h 372"/>
                <a:gd name="T68" fmla="*/ 119 w 374"/>
                <a:gd name="T69" fmla="*/ 361 h 372"/>
                <a:gd name="T70" fmla="*/ 144 w 374"/>
                <a:gd name="T71" fmla="*/ 370 h 372"/>
                <a:gd name="T72" fmla="*/ 177 w 374"/>
                <a:gd name="T73" fmla="*/ 372 h 372"/>
                <a:gd name="T74" fmla="*/ 204 w 374"/>
                <a:gd name="T75" fmla="*/ 368 h 372"/>
                <a:gd name="T76" fmla="*/ 220 w 374"/>
                <a:gd name="T77" fmla="*/ 358 h 372"/>
                <a:gd name="T78" fmla="*/ 228 w 374"/>
                <a:gd name="T79" fmla="*/ 346 h 372"/>
                <a:gd name="T80" fmla="*/ 230 w 374"/>
                <a:gd name="T81" fmla="*/ 338 h 372"/>
                <a:gd name="T82" fmla="*/ 239 w 374"/>
                <a:gd name="T83" fmla="*/ 318 h 372"/>
                <a:gd name="T84" fmla="*/ 258 w 374"/>
                <a:gd name="T85" fmla="*/ 285 h 372"/>
                <a:gd name="T86" fmla="*/ 287 w 374"/>
                <a:gd name="T87" fmla="*/ 246 h 372"/>
                <a:gd name="T88" fmla="*/ 320 w 374"/>
                <a:gd name="T89" fmla="*/ 210 h 372"/>
                <a:gd name="T90" fmla="*/ 344 w 374"/>
                <a:gd name="T91" fmla="*/ 180 h 372"/>
                <a:gd name="T92" fmla="*/ 360 w 374"/>
                <a:gd name="T93" fmla="*/ 151 h 372"/>
                <a:gd name="T94" fmla="*/ 371 w 374"/>
                <a:gd name="T95" fmla="*/ 12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4" h="372">
                  <a:moveTo>
                    <a:pt x="374" y="105"/>
                  </a:moveTo>
                  <a:lnTo>
                    <a:pt x="370" y="119"/>
                  </a:lnTo>
                  <a:lnTo>
                    <a:pt x="363" y="134"/>
                  </a:lnTo>
                  <a:lnTo>
                    <a:pt x="353" y="148"/>
                  </a:lnTo>
                  <a:lnTo>
                    <a:pt x="343" y="162"/>
                  </a:lnTo>
                  <a:lnTo>
                    <a:pt x="333" y="174"/>
                  </a:lnTo>
                  <a:lnTo>
                    <a:pt x="320" y="187"/>
                  </a:lnTo>
                  <a:lnTo>
                    <a:pt x="307" y="200"/>
                  </a:lnTo>
                  <a:lnTo>
                    <a:pt x="295" y="211"/>
                  </a:lnTo>
                  <a:lnTo>
                    <a:pt x="268" y="238"/>
                  </a:lnTo>
                  <a:lnTo>
                    <a:pt x="249" y="262"/>
                  </a:lnTo>
                  <a:lnTo>
                    <a:pt x="236" y="284"/>
                  </a:lnTo>
                  <a:lnTo>
                    <a:pt x="228" y="302"/>
                  </a:lnTo>
                  <a:lnTo>
                    <a:pt x="224" y="318"/>
                  </a:lnTo>
                  <a:lnTo>
                    <a:pt x="223" y="330"/>
                  </a:lnTo>
                  <a:lnTo>
                    <a:pt x="223" y="337"/>
                  </a:lnTo>
                  <a:lnTo>
                    <a:pt x="223" y="340"/>
                  </a:lnTo>
                  <a:lnTo>
                    <a:pt x="222" y="344"/>
                  </a:lnTo>
                  <a:lnTo>
                    <a:pt x="220" y="347"/>
                  </a:lnTo>
                  <a:lnTo>
                    <a:pt x="216" y="351"/>
                  </a:lnTo>
                  <a:lnTo>
                    <a:pt x="212" y="353"/>
                  </a:lnTo>
                  <a:lnTo>
                    <a:pt x="205" y="355"/>
                  </a:lnTo>
                  <a:lnTo>
                    <a:pt x="196" y="355"/>
                  </a:lnTo>
                  <a:lnTo>
                    <a:pt x="182" y="356"/>
                  </a:lnTo>
                  <a:lnTo>
                    <a:pt x="165" y="355"/>
                  </a:lnTo>
                  <a:lnTo>
                    <a:pt x="143" y="354"/>
                  </a:lnTo>
                  <a:lnTo>
                    <a:pt x="127" y="355"/>
                  </a:lnTo>
                  <a:lnTo>
                    <a:pt x="116" y="356"/>
                  </a:lnTo>
                  <a:lnTo>
                    <a:pt x="112" y="358"/>
                  </a:lnTo>
                  <a:lnTo>
                    <a:pt x="109" y="355"/>
                  </a:lnTo>
                  <a:lnTo>
                    <a:pt x="110" y="351"/>
                  </a:lnTo>
                  <a:lnTo>
                    <a:pt x="113" y="341"/>
                  </a:lnTo>
                  <a:lnTo>
                    <a:pt x="115" y="326"/>
                  </a:lnTo>
                  <a:lnTo>
                    <a:pt x="115" y="323"/>
                  </a:lnTo>
                  <a:lnTo>
                    <a:pt x="115" y="315"/>
                  </a:lnTo>
                  <a:lnTo>
                    <a:pt x="114" y="303"/>
                  </a:lnTo>
                  <a:lnTo>
                    <a:pt x="112" y="287"/>
                  </a:lnTo>
                  <a:lnTo>
                    <a:pt x="106" y="268"/>
                  </a:lnTo>
                  <a:lnTo>
                    <a:pt x="97" y="247"/>
                  </a:lnTo>
                  <a:lnTo>
                    <a:pt x="83" y="224"/>
                  </a:lnTo>
                  <a:lnTo>
                    <a:pt x="63" y="200"/>
                  </a:lnTo>
                  <a:lnTo>
                    <a:pt x="46" y="178"/>
                  </a:lnTo>
                  <a:lnTo>
                    <a:pt x="31" y="154"/>
                  </a:lnTo>
                  <a:lnTo>
                    <a:pt x="19" y="128"/>
                  </a:lnTo>
                  <a:lnTo>
                    <a:pt x="13" y="103"/>
                  </a:lnTo>
                  <a:lnTo>
                    <a:pt x="8" y="77"/>
                  </a:lnTo>
                  <a:lnTo>
                    <a:pt x="8" y="50"/>
                  </a:lnTo>
                  <a:lnTo>
                    <a:pt x="11" y="25"/>
                  </a:lnTo>
                  <a:lnTo>
                    <a:pt x="19" y="0"/>
                  </a:lnTo>
                  <a:lnTo>
                    <a:pt x="9" y="26"/>
                  </a:lnTo>
                  <a:lnTo>
                    <a:pt x="2" y="52"/>
                  </a:lnTo>
                  <a:lnTo>
                    <a:pt x="0" y="81"/>
                  </a:lnTo>
                  <a:lnTo>
                    <a:pt x="1" y="109"/>
                  </a:lnTo>
                  <a:lnTo>
                    <a:pt x="6" y="137"/>
                  </a:lnTo>
                  <a:lnTo>
                    <a:pt x="15" y="164"/>
                  </a:lnTo>
                  <a:lnTo>
                    <a:pt x="29" y="189"/>
                  </a:lnTo>
                  <a:lnTo>
                    <a:pt x="47" y="214"/>
                  </a:lnTo>
                  <a:lnTo>
                    <a:pt x="64" y="236"/>
                  </a:lnTo>
                  <a:lnTo>
                    <a:pt x="78" y="257"/>
                  </a:lnTo>
                  <a:lnTo>
                    <a:pt x="87" y="277"/>
                  </a:lnTo>
                  <a:lnTo>
                    <a:pt x="93" y="294"/>
                  </a:lnTo>
                  <a:lnTo>
                    <a:pt x="97" y="308"/>
                  </a:lnTo>
                  <a:lnTo>
                    <a:pt x="98" y="320"/>
                  </a:lnTo>
                  <a:lnTo>
                    <a:pt x="98" y="326"/>
                  </a:lnTo>
                  <a:lnTo>
                    <a:pt x="98" y="330"/>
                  </a:lnTo>
                  <a:lnTo>
                    <a:pt x="98" y="335"/>
                  </a:lnTo>
                  <a:lnTo>
                    <a:pt x="100" y="341"/>
                  </a:lnTo>
                  <a:lnTo>
                    <a:pt x="105" y="348"/>
                  </a:lnTo>
                  <a:lnTo>
                    <a:pt x="110" y="354"/>
                  </a:lnTo>
                  <a:lnTo>
                    <a:pt x="119" y="361"/>
                  </a:lnTo>
                  <a:lnTo>
                    <a:pt x="130" y="367"/>
                  </a:lnTo>
                  <a:lnTo>
                    <a:pt x="144" y="370"/>
                  </a:lnTo>
                  <a:lnTo>
                    <a:pt x="160" y="372"/>
                  </a:lnTo>
                  <a:lnTo>
                    <a:pt x="177" y="372"/>
                  </a:lnTo>
                  <a:lnTo>
                    <a:pt x="192" y="371"/>
                  </a:lnTo>
                  <a:lnTo>
                    <a:pt x="204" y="368"/>
                  </a:lnTo>
                  <a:lnTo>
                    <a:pt x="214" y="363"/>
                  </a:lnTo>
                  <a:lnTo>
                    <a:pt x="220" y="358"/>
                  </a:lnTo>
                  <a:lnTo>
                    <a:pt x="226" y="352"/>
                  </a:lnTo>
                  <a:lnTo>
                    <a:pt x="228" y="346"/>
                  </a:lnTo>
                  <a:lnTo>
                    <a:pt x="229" y="341"/>
                  </a:lnTo>
                  <a:lnTo>
                    <a:pt x="230" y="338"/>
                  </a:lnTo>
                  <a:lnTo>
                    <a:pt x="234" y="330"/>
                  </a:lnTo>
                  <a:lnTo>
                    <a:pt x="239" y="318"/>
                  </a:lnTo>
                  <a:lnTo>
                    <a:pt x="248" y="302"/>
                  </a:lnTo>
                  <a:lnTo>
                    <a:pt x="258" y="285"/>
                  </a:lnTo>
                  <a:lnTo>
                    <a:pt x="271" y="265"/>
                  </a:lnTo>
                  <a:lnTo>
                    <a:pt x="287" y="246"/>
                  </a:lnTo>
                  <a:lnTo>
                    <a:pt x="304" y="226"/>
                  </a:lnTo>
                  <a:lnTo>
                    <a:pt x="320" y="210"/>
                  </a:lnTo>
                  <a:lnTo>
                    <a:pt x="334" y="194"/>
                  </a:lnTo>
                  <a:lnTo>
                    <a:pt x="344" y="180"/>
                  </a:lnTo>
                  <a:lnTo>
                    <a:pt x="353" y="165"/>
                  </a:lnTo>
                  <a:lnTo>
                    <a:pt x="360" y="151"/>
                  </a:lnTo>
                  <a:lnTo>
                    <a:pt x="366" y="137"/>
                  </a:lnTo>
                  <a:lnTo>
                    <a:pt x="371" y="122"/>
                  </a:lnTo>
                  <a:lnTo>
                    <a:pt x="37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3031" y="1832"/>
              <a:ext cx="143" cy="116"/>
            </a:xfrm>
            <a:custGeom>
              <a:avLst/>
              <a:gdLst>
                <a:gd name="T0" fmla="*/ 81 w 286"/>
                <a:gd name="T1" fmla="*/ 43 h 231"/>
                <a:gd name="T2" fmla="*/ 94 w 286"/>
                <a:gd name="T3" fmla="*/ 36 h 231"/>
                <a:gd name="T4" fmla="*/ 106 w 286"/>
                <a:gd name="T5" fmla="*/ 30 h 231"/>
                <a:gd name="T6" fmla="*/ 120 w 286"/>
                <a:gd name="T7" fmla="*/ 26 h 231"/>
                <a:gd name="T8" fmla="*/ 134 w 286"/>
                <a:gd name="T9" fmla="*/ 23 h 231"/>
                <a:gd name="T10" fmla="*/ 148 w 286"/>
                <a:gd name="T11" fmla="*/ 21 h 231"/>
                <a:gd name="T12" fmla="*/ 163 w 286"/>
                <a:gd name="T13" fmla="*/ 21 h 231"/>
                <a:gd name="T14" fmla="*/ 177 w 286"/>
                <a:gd name="T15" fmla="*/ 22 h 231"/>
                <a:gd name="T16" fmla="*/ 192 w 286"/>
                <a:gd name="T17" fmla="*/ 23 h 231"/>
                <a:gd name="T18" fmla="*/ 205 w 286"/>
                <a:gd name="T19" fmla="*/ 26 h 231"/>
                <a:gd name="T20" fmla="*/ 219 w 286"/>
                <a:gd name="T21" fmla="*/ 31 h 231"/>
                <a:gd name="T22" fmla="*/ 232 w 286"/>
                <a:gd name="T23" fmla="*/ 36 h 231"/>
                <a:gd name="T24" fmla="*/ 245 w 286"/>
                <a:gd name="T25" fmla="*/ 43 h 231"/>
                <a:gd name="T26" fmla="*/ 256 w 286"/>
                <a:gd name="T27" fmla="*/ 51 h 231"/>
                <a:gd name="T28" fmla="*/ 268 w 286"/>
                <a:gd name="T29" fmla="*/ 59 h 231"/>
                <a:gd name="T30" fmla="*/ 277 w 286"/>
                <a:gd name="T31" fmla="*/ 69 h 231"/>
                <a:gd name="T32" fmla="*/ 286 w 286"/>
                <a:gd name="T33" fmla="*/ 79 h 231"/>
                <a:gd name="T34" fmla="*/ 285 w 286"/>
                <a:gd name="T35" fmla="*/ 77 h 231"/>
                <a:gd name="T36" fmla="*/ 284 w 286"/>
                <a:gd name="T37" fmla="*/ 74 h 231"/>
                <a:gd name="T38" fmla="*/ 281 w 286"/>
                <a:gd name="T39" fmla="*/ 71 h 231"/>
                <a:gd name="T40" fmla="*/ 280 w 286"/>
                <a:gd name="T41" fmla="*/ 69 h 231"/>
                <a:gd name="T42" fmla="*/ 271 w 286"/>
                <a:gd name="T43" fmla="*/ 56 h 231"/>
                <a:gd name="T44" fmla="*/ 262 w 286"/>
                <a:gd name="T45" fmla="*/ 46 h 231"/>
                <a:gd name="T46" fmla="*/ 250 w 286"/>
                <a:gd name="T47" fmla="*/ 36 h 231"/>
                <a:gd name="T48" fmla="*/ 239 w 286"/>
                <a:gd name="T49" fmla="*/ 26 h 231"/>
                <a:gd name="T50" fmla="*/ 225 w 286"/>
                <a:gd name="T51" fmla="*/ 20 h 231"/>
                <a:gd name="T52" fmla="*/ 212 w 286"/>
                <a:gd name="T53" fmla="*/ 13 h 231"/>
                <a:gd name="T54" fmla="*/ 197 w 286"/>
                <a:gd name="T55" fmla="*/ 8 h 231"/>
                <a:gd name="T56" fmla="*/ 183 w 286"/>
                <a:gd name="T57" fmla="*/ 3 h 231"/>
                <a:gd name="T58" fmla="*/ 169 w 286"/>
                <a:gd name="T59" fmla="*/ 1 h 231"/>
                <a:gd name="T60" fmla="*/ 154 w 286"/>
                <a:gd name="T61" fmla="*/ 0 h 231"/>
                <a:gd name="T62" fmla="*/ 139 w 286"/>
                <a:gd name="T63" fmla="*/ 0 h 231"/>
                <a:gd name="T64" fmla="*/ 124 w 286"/>
                <a:gd name="T65" fmla="*/ 2 h 231"/>
                <a:gd name="T66" fmla="*/ 110 w 286"/>
                <a:gd name="T67" fmla="*/ 5 h 231"/>
                <a:gd name="T68" fmla="*/ 95 w 286"/>
                <a:gd name="T69" fmla="*/ 9 h 231"/>
                <a:gd name="T70" fmla="*/ 81 w 286"/>
                <a:gd name="T71" fmla="*/ 15 h 231"/>
                <a:gd name="T72" fmla="*/ 68 w 286"/>
                <a:gd name="T73" fmla="*/ 22 h 231"/>
                <a:gd name="T74" fmla="*/ 45 w 286"/>
                <a:gd name="T75" fmla="*/ 40 h 231"/>
                <a:gd name="T76" fmla="*/ 27 w 286"/>
                <a:gd name="T77" fmla="*/ 61 h 231"/>
                <a:gd name="T78" fmla="*/ 13 w 286"/>
                <a:gd name="T79" fmla="*/ 85 h 231"/>
                <a:gd name="T80" fmla="*/ 4 w 286"/>
                <a:gd name="T81" fmla="*/ 112 h 231"/>
                <a:gd name="T82" fmla="*/ 0 w 286"/>
                <a:gd name="T83" fmla="*/ 139 h 231"/>
                <a:gd name="T84" fmla="*/ 1 w 286"/>
                <a:gd name="T85" fmla="*/ 167 h 231"/>
                <a:gd name="T86" fmla="*/ 8 w 286"/>
                <a:gd name="T87" fmla="*/ 195 h 231"/>
                <a:gd name="T88" fmla="*/ 21 w 286"/>
                <a:gd name="T89" fmla="*/ 221 h 231"/>
                <a:gd name="T90" fmla="*/ 23 w 286"/>
                <a:gd name="T91" fmla="*/ 223 h 231"/>
                <a:gd name="T92" fmla="*/ 25 w 286"/>
                <a:gd name="T93" fmla="*/ 226 h 231"/>
                <a:gd name="T94" fmla="*/ 27 w 286"/>
                <a:gd name="T95" fmla="*/ 229 h 231"/>
                <a:gd name="T96" fmla="*/ 28 w 286"/>
                <a:gd name="T97" fmla="*/ 231 h 231"/>
                <a:gd name="T98" fmla="*/ 18 w 286"/>
                <a:gd name="T99" fmla="*/ 206 h 231"/>
                <a:gd name="T100" fmla="*/ 13 w 286"/>
                <a:gd name="T101" fmla="*/ 180 h 231"/>
                <a:gd name="T102" fmla="*/ 13 w 286"/>
                <a:gd name="T103" fmla="*/ 153 h 231"/>
                <a:gd name="T104" fmla="*/ 19 w 286"/>
                <a:gd name="T105" fmla="*/ 127 h 231"/>
                <a:gd name="T106" fmla="*/ 28 w 286"/>
                <a:gd name="T107" fmla="*/ 102 h 231"/>
                <a:gd name="T108" fmla="*/ 42 w 286"/>
                <a:gd name="T109" fmla="*/ 79 h 231"/>
                <a:gd name="T110" fmla="*/ 59 w 286"/>
                <a:gd name="T111" fmla="*/ 59 h 231"/>
                <a:gd name="T112" fmla="*/ 81 w 286"/>
                <a:gd name="T113" fmla="*/ 4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6" h="231">
                  <a:moveTo>
                    <a:pt x="81" y="43"/>
                  </a:moveTo>
                  <a:lnTo>
                    <a:pt x="94" y="36"/>
                  </a:lnTo>
                  <a:lnTo>
                    <a:pt x="106" y="30"/>
                  </a:lnTo>
                  <a:lnTo>
                    <a:pt x="120" y="26"/>
                  </a:lnTo>
                  <a:lnTo>
                    <a:pt x="134" y="23"/>
                  </a:lnTo>
                  <a:lnTo>
                    <a:pt x="148" y="21"/>
                  </a:lnTo>
                  <a:lnTo>
                    <a:pt x="163" y="21"/>
                  </a:lnTo>
                  <a:lnTo>
                    <a:pt x="177" y="22"/>
                  </a:lnTo>
                  <a:lnTo>
                    <a:pt x="192" y="23"/>
                  </a:lnTo>
                  <a:lnTo>
                    <a:pt x="205" y="26"/>
                  </a:lnTo>
                  <a:lnTo>
                    <a:pt x="219" y="31"/>
                  </a:lnTo>
                  <a:lnTo>
                    <a:pt x="232" y="36"/>
                  </a:lnTo>
                  <a:lnTo>
                    <a:pt x="245" y="43"/>
                  </a:lnTo>
                  <a:lnTo>
                    <a:pt x="256" y="51"/>
                  </a:lnTo>
                  <a:lnTo>
                    <a:pt x="268" y="59"/>
                  </a:lnTo>
                  <a:lnTo>
                    <a:pt x="277" y="69"/>
                  </a:lnTo>
                  <a:lnTo>
                    <a:pt x="286" y="79"/>
                  </a:lnTo>
                  <a:lnTo>
                    <a:pt x="285" y="77"/>
                  </a:lnTo>
                  <a:lnTo>
                    <a:pt x="284" y="74"/>
                  </a:lnTo>
                  <a:lnTo>
                    <a:pt x="281" y="71"/>
                  </a:lnTo>
                  <a:lnTo>
                    <a:pt x="280" y="69"/>
                  </a:lnTo>
                  <a:lnTo>
                    <a:pt x="271" y="56"/>
                  </a:lnTo>
                  <a:lnTo>
                    <a:pt x="262" y="46"/>
                  </a:lnTo>
                  <a:lnTo>
                    <a:pt x="250" y="36"/>
                  </a:lnTo>
                  <a:lnTo>
                    <a:pt x="239" y="26"/>
                  </a:lnTo>
                  <a:lnTo>
                    <a:pt x="225" y="20"/>
                  </a:lnTo>
                  <a:lnTo>
                    <a:pt x="212" y="13"/>
                  </a:lnTo>
                  <a:lnTo>
                    <a:pt x="197" y="8"/>
                  </a:lnTo>
                  <a:lnTo>
                    <a:pt x="183" y="3"/>
                  </a:lnTo>
                  <a:lnTo>
                    <a:pt x="169" y="1"/>
                  </a:lnTo>
                  <a:lnTo>
                    <a:pt x="154" y="0"/>
                  </a:lnTo>
                  <a:lnTo>
                    <a:pt x="139" y="0"/>
                  </a:lnTo>
                  <a:lnTo>
                    <a:pt x="124" y="2"/>
                  </a:lnTo>
                  <a:lnTo>
                    <a:pt x="110" y="5"/>
                  </a:lnTo>
                  <a:lnTo>
                    <a:pt x="95" y="9"/>
                  </a:lnTo>
                  <a:lnTo>
                    <a:pt x="81" y="15"/>
                  </a:lnTo>
                  <a:lnTo>
                    <a:pt x="68" y="22"/>
                  </a:lnTo>
                  <a:lnTo>
                    <a:pt x="45" y="40"/>
                  </a:lnTo>
                  <a:lnTo>
                    <a:pt x="27" y="61"/>
                  </a:lnTo>
                  <a:lnTo>
                    <a:pt x="13" y="85"/>
                  </a:lnTo>
                  <a:lnTo>
                    <a:pt x="4" y="112"/>
                  </a:lnTo>
                  <a:lnTo>
                    <a:pt x="0" y="139"/>
                  </a:lnTo>
                  <a:lnTo>
                    <a:pt x="1" y="167"/>
                  </a:lnTo>
                  <a:lnTo>
                    <a:pt x="8" y="195"/>
                  </a:lnTo>
                  <a:lnTo>
                    <a:pt x="21" y="221"/>
                  </a:lnTo>
                  <a:lnTo>
                    <a:pt x="23" y="223"/>
                  </a:lnTo>
                  <a:lnTo>
                    <a:pt x="25" y="226"/>
                  </a:lnTo>
                  <a:lnTo>
                    <a:pt x="27" y="229"/>
                  </a:lnTo>
                  <a:lnTo>
                    <a:pt x="28" y="231"/>
                  </a:lnTo>
                  <a:lnTo>
                    <a:pt x="18" y="206"/>
                  </a:lnTo>
                  <a:lnTo>
                    <a:pt x="13" y="180"/>
                  </a:lnTo>
                  <a:lnTo>
                    <a:pt x="13" y="153"/>
                  </a:lnTo>
                  <a:lnTo>
                    <a:pt x="19" y="127"/>
                  </a:lnTo>
                  <a:lnTo>
                    <a:pt x="28" y="102"/>
                  </a:lnTo>
                  <a:lnTo>
                    <a:pt x="42" y="79"/>
                  </a:lnTo>
                  <a:lnTo>
                    <a:pt x="59" y="59"/>
                  </a:lnTo>
                  <a:lnTo>
                    <a:pt x="81" y="43"/>
                  </a:lnTo>
                  <a:close/>
                </a:path>
              </a:pathLst>
            </a:custGeom>
            <a:solidFill>
              <a:srgbClr val="CCD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3060" y="2027"/>
              <a:ext cx="66" cy="63"/>
            </a:xfrm>
            <a:custGeom>
              <a:avLst/>
              <a:gdLst>
                <a:gd name="T0" fmla="*/ 129 w 132"/>
                <a:gd name="T1" fmla="*/ 50 h 127"/>
                <a:gd name="T2" fmla="*/ 132 w 132"/>
                <a:gd name="T3" fmla="*/ 44 h 127"/>
                <a:gd name="T4" fmla="*/ 132 w 132"/>
                <a:gd name="T5" fmla="*/ 33 h 127"/>
                <a:gd name="T6" fmla="*/ 123 w 132"/>
                <a:gd name="T7" fmla="*/ 21 h 127"/>
                <a:gd name="T8" fmla="*/ 107 w 132"/>
                <a:gd name="T9" fmla="*/ 10 h 127"/>
                <a:gd name="T10" fmla="*/ 85 w 132"/>
                <a:gd name="T11" fmla="*/ 4 h 127"/>
                <a:gd name="T12" fmla="*/ 60 w 132"/>
                <a:gd name="T13" fmla="*/ 0 h 127"/>
                <a:gd name="T14" fmla="*/ 36 w 132"/>
                <a:gd name="T15" fmla="*/ 4 h 127"/>
                <a:gd name="T16" fmla="*/ 18 w 132"/>
                <a:gd name="T17" fmla="*/ 10 h 127"/>
                <a:gd name="T18" fmla="*/ 8 w 132"/>
                <a:gd name="T19" fmla="*/ 21 h 127"/>
                <a:gd name="T20" fmla="*/ 6 w 132"/>
                <a:gd name="T21" fmla="*/ 31 h 127"/>
                <a:gd name="T22" fmla="*/ 7 w 132"/>
                <a:gd name="T23" fmla="*/ 38 h 127"/>
                <a:gd name="T24" fmla="*/ 7 w 132"/>
                <a:gd name="T25" fmla="*/ 44 h 127"/>
                <a:gd name="T26" fmla="*/ 3 w 132"/>
                <a:gd name="T27" fmla="*/ 51 h 127"/>
                <a:gd name="T28" fmla="*/ 2 w 132"/>
                <a:gd name="T29" fmla="*/ 54 h 127"/>
                <a:gd name="T30" fmla="*/ 2 w 132"/>
                <a:gd name="T31" fmla="*/ 54 h 127"/>
                <a:gd name="T32" fmla="*/ 2 w 132"/>
                <a:gd name="T33" fmla="*/ 54 h 127"/>
                <a:gd name="T34" fmla="*/ 2 w 132"/>
                <a:gd name="T35" fmla="*/ 54 h 127"/>
                <a:gd name="T36" fmla="*/ 2 w 132"/>
                <a:gd name="T37" fmla="*/ 58 h 127"/>
                <a:gd name="T38" fmla="*/ 5 w 132"/>
                <a:gd name="T39" fmla="*/ 65 h 127"/>
                <a:gd name="T40" fmla="*/ 5 w 132"/>
                <a:gd name="T41" fmla="*/ 70 h 127"/>
                <a:gd name="T42" fmla="*/ 1 w 132"/>
                <a:gd name="T43" fmla="*/ 76 h 127"/>
                <a:gd name="T44" fmla="*/ 1 w 132"/>
                <a:gd name="T45" fmla="*/ 89 h 127"/>
                <a:gd name="T46" fmla="*/ 16 w 132"/>
                <a:gd name="T47" fmla="*/ 105 h 127"/>
                <a:gd name="T48" fmla="*/ 33 w 132"/>
                <a:gd name="T49" fmla="*/ 116 h 127"/>
                <a:gd name="T50" fmla="*/ 48 w 132"/>
                <a:gd name="T51" fmla="*/ 124 h 127"/>
                <a:gd name="T52" fmla="*/ 69 w 132"/>
                <a:gd name="T53" fmla="*/ 127 h 127"/>
                <a:gd name="T54" fmla="*/ 84 w 132"/>
                <a:gd name="T55" fmla="*/ 122 h 127"/>
                <a:gd name="T56" fmla="*/ 97 w 132"/>
                <a:gd name="T57" fmla="*/ 118 h 127"/>
                <a:gd name="T58" fmla="*/ 111 w 132"/>
                <a:gd name="T59" fmla="*/ 112 h 127"/>
                <a:gd name="T60" fmla="*/ 121 w 132"/>
                <a:gd name="T61" fmla="*/ 105 h 127"/>
                <a:gd name="T62" fmla="*/ 127 w 132"/>
                <a:gd name="T63" fmla="*/ 97 h 127"/>
                <a:gd name="T64" fmla="*/ 128 w 132"/>
                <a:gd name="T65" fmla="*/ 89 h 127"/>
                <a:gd name="T66" fmla="*/ 125 w 132"/>
                <a:gd name="T67" fmla="*/ 82 h 127"/>
                <a:gd name="T68" fmla="*/ 127 w 132"/>
                <a:gd name="T69" fmla="*/ 76 h 127"/>
                <a:gd name="T70" fmla="*/ 130 w 132"/>
                <a:gd name="T71" fmla="*/ 70 h 127"/>
                <a:gd name="T72" fmla="*/ 130 w 132"/>
                <a:gd name="T73" fmla="*/ 67 h 127"/>
                <a:gd name="T74" fmla="*/ 130 w 132"/>
                <a:gd name="T75" fmla="*/ 67 h 127"/>
                <a:gd name="T76" fmla="*/ 130 w 132"/>
                <a:gd name="T77" fmla="*/ 66 h 127"/>
                <a:gd name="T78" fmla="*/ 130 w 132"/>
                <a:gd name="T79" fmla="*/ 66 h 127"/>
                <a:gd name="T80" fmla="*/ 130 w 132"/>
                <a:gd name="T81" fmla="*/ 62 h 127"/>
                <a:gd name="T82" fmla="*/ 128 w 132"/>
                <a:gd name="T83" fmla="*/ 5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27">
                  <a:moveTo>
                    <a:pt x="127" y="53"/>
                  </a:moveTo>
                  <a:lnTo>
                    <a:pt x="129" y="50"/>
                  </a:lnTo>
                  <a:lnTo>
                    <a:pt x="131" y="46"/>
                  </a:lnTo>
                  <a:lnTo>
                    <a:pt x="132" y="44"/>
                  </a:lnTo>
                  <a:lnTo>
                    <a:pt x="132" y="40"/>
                  </a:lnTo>
                  <a:lnTo>
                    <a:pt x="132" y="33"/>
                  </a:lnTo>
                  <a:lnTo>
                    <a:pt x="129" y="27"/>
                  </a:lnTo>
                  <a:lnTo>
                    <a:pt x="123" y="21"/>
                  </a:lnTo>
                  <a:lnTo>
                    <a:pt x="116" y="15"/>
                  </a:lnTo>
                  <a:lnTo>
                    <a:pt x="107" y="10"/>
                  </a:lnTo>
                  <a:lnTo>
                    <a:pt x="97" y="6"/>
                  </a:lnTo>
                  <a:lnTo>
                    <a:pt x="85" y="4"/>
                  </a:lnTo>
                  <a:lnTo>
                    <a:pt x="72" y="1"/>
                  </a:lnTo>
                  <a:lnTo>
                    <a:pt x="60" y="0"/>
                  </a:lnTo>
                  <a:lnTo>
                    <a:pt x="47" y="1"/>
                  </a:lnTo>
                  <a:lnTo>
                    <a:pt x="36" y="4"/>
                  </a:lnTo>
                  <a:lnTo>
                    <a:pt x="26" y="6"/>
                  </a:lnTo>
                  <a:lnTo>
                    <a:pt x="18" y="10"/>
                  </a:lnTo>
                  <a:lnTo>
                    <a:pt x="11" y="15"/>
                  </a:lnTo>
                  <a:lnTo>
                    <a:pt x="8" y="21"/>
                  </a:lnTo>
                  <a:lnTo>
                    <a:pt x="6" y="28"/>
                  </a:lnTo>
                  <a:lnTo>
                    <a:pt x="6" y="31"/>
                  </a:lnTo>
                  <a:lnTo>
                    <a:pt x="6" y="35"/>
                  </a:lnTo>
                  <a:lnTo>
                    <a:pt x="7" y="38"/>
                  </a:lnTo>
                  <a:lnTo>
                    <a:pt x="9" y="42"/>
                  </a:lnTo>
                  <a:lnTo>
                    <a:pt x="7" y="44"/>
                  </a:lnTo>
                  <a:lnTo>
                    <a:pt x="5" y="47"/>
                  </a:lnTo>
                  <a:lnTo>
                    <a:pt x="3" y="51"/>
                  </a:lnTo>
                  <a:lnTo>
                    <a:pt x="2" y="54"/>
                  </a:lnTo>
                  <a:lnTo>
                    <a:pt x="2" y="54"/>
                  </a:lnTo>
                  <a:lnTo>
                    <a:pt x="2" y="54"/>
                  </a:lnTo>
                  <a:lnTo>
                    <a:pt x="2" y="54"/>
                  </a:lnTo>
                  <a:lnTo>
                    <a:pt x="2" y="54"/>
                  </a:lnTo>
                  <a:lnTo>
                    <a:pt x="2" y="54"/>
                  </a:lnTo>
                  <a:lnTo>
                    <a:pt x="2" y="54"/>
                  </a:lnTo>
                  <a:lnTo>
                    <a:pt x="2" y="54"/>
                  </a:lnTo>
                  <a:lnTo>
                    <a:pt x="2" y="54"/>
                  </a:lnTo>
                  <a:lnTo>
                    <a:pt x="2" y="58"/>
                  </a:lnTo>
                  <a:lnTo>
                    <a:pt x="3" y="61"/>
                  </a:lnTo>
                  <a:lnTo>
                    <a:pt x="5" y="65"/>
                  </a:lnTo>
                  <a:lnTo>
                    <a:pt x="7" y="68"/>
                  </a:lnTo>
                  <a:lnTo>
                    <a:pt x="5" y="70"/>
                  </a:lnTo>
                  <a:lnTo>
                    <a:pt x="2" y="74"/>
                  </a:lnTo>
                  <a:lnTo>
                    <a:pt x="1" y="76"/>
                  </a:lnTo>
                  <a:lnTo>
                    <a:pt x="0" y="80"/>
                  </a:lnTo>
                  <a:lnTo>
                    <a:pt x="1" y="89"/>
                  </a:lnTo>
                  <a:lnTo>
                    <a:pt x="7" y="97"/>
                  </a:lnTo>
                  <a:lnTo>
                    <a:pt x="16" y="105"/>
                  </a:lnTo>
                  <a:lnTo>
                    <a:pt x="29" y="112"/>
                  </a:lnTo>
                  <a:lnTo>
                    <a:pt x="33" y="116"/>
                  </a:lnTo>
                  <a:lnTo>
                    <a:pt x="39" y="121"/>
                  </a:lnTo>
                  <a:lnTo>
                    <a:pt x="48" y="124"/>
                  </a:lnTo>
                  <a:lnTo>
                    <a:pt x="59" y="127"/>
                  </a:lnTo>
                  <a:lnTo>
                    <a:pt x="69" y="127"/>
                  </a:lnTo>
                  <a:lnTo>
                    <a:pt x="77" y="126"/>
                  </a:lnTo>
                  <a:lnTo>
                    <a:pt x="84" y="122"/>
                  </a:lnTo>
                  <a:lnTo>
                    <a:pt x="89" y="119"/>
                  </a:lnTo>
                  <a:lnTo>
                    <a:pt x="97" y="118"/>
                  </a:lnTo>
                  <a:lnTo>
                    <a:pt x="104" y="115"/>
                  </a:lnTo>
                  <a:lnTo>
                    <a:pt x="111" y="112"/>
                  </a:lnTo>
                  <a:lnTo>
                    <a:pt x="116" y="108"/>
                  </a:lnTo>
                  <a:lnTo>
                    <a:pt x="121" y="105"/>
                  </a:lnTo>
                  <a:lnTo>
                    <a:pt x="124" y="101"/>
                  </a:lnTo>
                  <a:lnTo>
                    <a:pt x="127" y="97"/>
                  </a:lnTo>
                  <a:lnTo>
                    <a:pt x="128" y="92"/>
                  </a:lnTo>
                  <a:lnTo>
                    <a:pt x="128" y="89"/>
                  </a:lnTo>
                  <a:lnTo>
                    <a:pt x="127" y="85"/>
                  </a:lnTo>
                  <a:lnTo>
                    <a:pt x="125" y="82"/>
                  </a:lnTo>
                  <a:lnTo>
                    <a:pt x="124" y="78"/>
                  </a:lnTo>
                  <a:lnTo>
                    <a:pt x="127" y="76"/>
                  </a:lnTo>
                  <a:lnTo>
                    <a:pt x="129" y="73"/>
                  </a:lnTo>
                  <a:lnTo>
                    <a:pt x="130" y="70"/>
                  </a:lnTo>
                  <a:lnTo>
                    <a:pt x="130" y="67"/>
                  </a:lnTo>
                  <a:lnTo>
                    <a:pt x="130" y="67"/>
                  </a:lnTo>
                  <a:lnTo>
                    <a:pt x="130" y="67"/>
                  </a:lnTo>
                  <a:lnTo>
                    <a:pt x="130" y="67"/>
                  </a:lnTo>
                  <a:lnTo>
                    <a:pt x="130" y="66"/>
                  </a:lnTo>
                  <a:lnTo>
                    <a:pt x="130" y="66"/>
                  </a:lnTo>
                  <a:lnTo>
                    <a:pt x="130" y="66"/>
                  </a:lnTo>
                  <a:lnTo>
                    <a:pt x="130" y="66"/>
                  </a:lnTo>
                  <a:lnTo>
                    <a:pt x="130" y="66"/>
                  </a:lnTo>
                  <a:lnTo>
                    <a:pt x="130" y="62"/>
                  </a:lnTo>
                  <a:lnTo>
                    <a:pt x="130" y="59"/>
                  </a:lnTo>
                  <a:lnTo>
                    <a:pt x="128" y="55"/>
                  </a:lnTo>
                  <a:lnTo>
                    <a:pt x="127" y="53"/>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3078" y="2078"/>
              <a:ext cx="25" cy="10"/>
            </a:xfrm>
            <a:custGeom>
              <a:avLst/>
              <a:gdLst>
                <a:gd name="T0" fmla="*/ 23 w 48"/>
                <a:gd name="T1" fmla="*/ 21 h 21"/>
                <a:gd name="T2" fmla="*/ 32 w 48"/>
                <a:gd name="T3" fmla="*/ 21 h 21"/>
                <a:gd name="T4" fmla="*/ 40 w 48"/>
                <a:gd name="T5" fmla="*/ 20 h 21"/>
                <a:gd name="T6" fmla="*/ 46 w 48"/>
                <a:gd name="T7" fmla="*/ 17 h 21"/>
                <a:gd name="T8" fmla="*/ 48 w 48"/>
                <a:gd name="T9" fmla="*/ 13 h 21"/>
                <a:gd name="T10" fmla="*/ 46 w 48"/>
                <a:gd name="T11" fmla="*/ 8 h 21"/>
                <a:gd name="T12" fmla="*/ 41 w 48"/>
                <a:gd name="T13" fmla="*/ 5 h 21"/>
                <a:gd name="T14" fmla="*/ 34 w 48"/>
                <a:gd name="T15" fmla="*/ 2 h 21"/>
                <a:gd name="T16" fmla="*/ 25 w 48"/>
                <a:gd name="T17" fmla="*/ 0 h 21"/>
                <a:gd name="T18" fmla="*/ 16 w 48"/>
                <a:gd name="T19" fmla="*/ 0 h 21"/>
                <a:gd name="T20" fmla="*/ 8 w 48"/>
                <a:gd name="T21" fmla="*/ 2 h 21"/>
                <a:gd name="T22" fmla="*/ 2 w 48"/>
                <a:gd name="T23" fmla="*/ 5 h 21"/>
                <a:gd name="T24" fmla="*/ 0 w 48"/>
                <a:gd name="T25" fmla="*/ 8 h 21"/>
                <a:gd name="T26" fmla="*/ 2 w 48"/>
                <a:gd name="T27" fmla="*/ 13 h 21"/>
                <a:gd name="T28" fmla="*/ 7 w 48"/>
                <a:gd name="T29" fmla="*/ 17 h 21"/>
                <a:gd name="T30" fmla="*/ 14 w 48"/>
                <a:gd name="T31" fmla="*/ 19 h 21"/>
                <a:gd name="T32" fmla="*/ 23 w 48"/>
                <a:gd name="T3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21">
                  <a:moveTo>
                    <a:pt x="23" y="21"/>
                  </a:moveTo>
                  <a:lnTo>
                    <a:pt x="32" y="21"/>
                  </a:lnTo>
                  <a:lnTo>
                    <a:pt x="40" y="20"/>
                  </a:lnTo>
                  <a:lnTo>
                    <a:pt x="46" y="17"/>
                  </a:lnTo>
                  <a:lnTo>
                    <a:pt x="48" y="13"/>
                  </a:lnTo>
                  <a:lnTo>
                    <a:pt x="46" y="8"/>
                  </a:lnTo>
                  <a:lnTo>
                    <a:pt x="41" y="5"/>
                  </a:lnTo>
                  <a:lnTo>
                    <a:pt x="34" y="2"/>
                  </a:lnTo>
                  <a:lnTo>
                    <a:pt x="25" y="0"/>
                  </a:lnTo>
                  <a:lnTo>
                    <a:pt x="16" y="0"/>
                  </a:lnTo>
                  <a:lnTo>
                    <a:pt x="8" y="2"/>
                  </a:lnTo>
                  <a:lnTo>
                    <a:pt x="2" y="5"/>
                  </a:lnTo>
                  <a:lnTo>
                    <a:pt x="0" y="8"/>
                  </a:lnTo>
                  <a:lnTo>
                    <a:pt x="2" y="13"/>
                  </a:lnTo>
                  <a:lnTo>
                    <a:pt x="7" y="17"/>
                  </a:lnTo>
                  <a:lnTo>
                    <a:pt x="14" y="19"/>
                  </a:lnTo>
                  <a:lnTo>
                    <a:pt x="2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3066" y="2031"/>
              <a:ext cx="49" cy="14"/>
            </a:xfrm>
            <a:custGeom>
              <a:avLst/>
              <a:gdLst>
                <a:gd name="T0" fmla="*/ 67 w 98"/>
                <a:gd name="T1" fmla="*/ 9 h 29"/>
                <a:gd name="T2" fmla="*/ 75 w 98"/>
                <a:gd name="T3" fmla="*/ 9 h 29"/>
                <a:gd name="T4" fmla="*/ 83 w 98"/>
                <a:gd name="T5" fmla="*/ 9 h 29"/>
                <a:gd name="T6" fmla="*/ 91 w 98"/>
                <a:gd name="T7" fmla="*/ 11 h 29"/>
                <a:gd name="T8" fmla="*/ 98 w 98"/>
                <a:gd name="T9" fmla="*/ 12 h 29"/>
                <a:gd name="T10" fmla="*/ 95 w 98"/>
                <a:gd name="T11" fmla="*/ 9 h 29"/>
                <a:gd name="T12" fmla="*/ 90 w 98"/>
                <a:gd name="T13" fmla="*/ 7 h 29"/>
                <a:gd name="T14" fmla="*/ 86 w 98"/>
                <a:gd name="T15" fmla="*/ 6 h 29"/>
                <a:gd name="T16" fmla="*/ 81 w 98"/>
                <a:gd name="T17" fmla="*/ 4 h 29"/>
                <a:gd name="T18" fmla="*/ 76 w 98"/>
                <a:gd name="T19" fmla="*/ 2 h 29"/>
                <a:gd name="T20" fmla="*/ 71 w 98"/>
                <a:gd name="T21" fmla="*/ 1 h 29"/>
                <a:gd name="T22" fmla="*/ 65 w 98"/>
                <a:gd name="T23" fmla="*/ 1 h 29"/>
                <a:gd name="T24" fmla="*/ 59 w 98"/>
                <a:gd name="T25" fmla="*/ 0 h 29"/>
                <a:gd name="T26" fmla="*/ 48 w 98"/>
                <a:gd name="T27" fmla="*/ 0 h 29"/>
                <a:gd name="T28" fmla="*/ 37 w 98"/>
                <a:gd name="T29" fmla="*/ 0 h 29"/>
                <a:gd name="T30" fmla="*/ 27 w 98"/>
                <a:gd name="T31" fmla="*/ 1 h 29"/>
                <a:gd name="T32" fmla="*/ 19 w 98"/>
                <a:gd name="T33" fmla="*/ 4 h 29"/>
                <a:gd name="T34" fmla="*/ 11 w 98"/>
                <a:gd name="T35" fmla="*/ 7 h 29"/>
                <a:gd name="T36" fmla="*/ 6 w 98"/>
                <a:gd name="T37" fmla="*/ 11 h 29"/>
                <a:gd name="T38" fmla="*/ 2 w 98"/>
                <a:gd name="T39" fmla="*/ 15 h 29"/>
                <a:gd name="T40" fmla="*/ 0 w 98"/>
                <a:gd name="T41" fmla="*/ 20 h 29"/>
                <a:gd name="T42" fmla="*/ 0 w 98"/>
                <a:gd name="T43" fmla="*/ 22 h 29"/>
                <a:gd name="T44" fmla="*/ 2 w 98"/>
                <a:gd name="T45" fmla="*/ 24 h 29"/>
                <a:gd name="T46" fmla="*/ 3 w 98"/>
                <a:gd name="T47" fmla="*/ 27 h 29"/>
                <a:gd name="T48" fmla="*/ 4 w 98"/>
                <a:gd name="T49" fmla="*/ 29 h 29"/>
                <a:gd name="T50" fmla="*/ 9 w 98"/>
                <a:gd name="T51" fmla="*/ 25 h 29"/>
                <a:gd name="T52" fmla="*/ 14 w 98"/>
                <a:gd name="T53" fmla="*/ 22 h 29"/>
                <a:gd name="T54" fmla="*/ 21 w 98"/>
                <a:gd name="T55" fmla="*/ 20 h 29"/>
                <a:gd name="T56" fmla="*/ 29 w 98"/>
                <a:gd name="T57" fmla="*/ 16 h 29"/>
                <a:gd name="T58" fmla="*/ 38 w 98"/>
                <a:gd name="T59" fmla="*/ 14 h 29"/>
                <a:gd name="T60" fmla="*/ 48 w 98"/>
                <a:gd name="T61" fmla="*/ 12 h 29"/>
                <a:gd name="T62" fmla="*/ 57 w 98"/>
                <a:gd name="T63" fmla="*/ 11 h 29"/>
                <a:gd name="T64" fmla="*/ 67 w 98"/>
                <a:gd name="T65"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29">
                  <a:moveTo>
                    <a:pt x="67" y="9"/>
                  </a:moveTo>
                  <a:lnTo>
                    <a:pt x="75" y="9"/>
                  </a:lnTo>
                  <a:lnTo>
                    <a:pt x="83" y="9"/>
                  </a:lnTo>
                  <a:lnTo>
                    <a:pt x="91" y="11"/>
                  </a:lnTo>
                  <a:lnTo>
                    <a:pt x="98" y="12"/>
                  </a:lnTo>
                  <a:lnTo>
                    <a:pt x="95" y="9"/>
                  </a:lnTo>
                  <a:lnTo>
                    <a:pt x="90" y="7"/>
                  </a:lnTo>
                  <a:lnTo>
                    <a:pt x="86" y="6"/>
                  </a:lnTo>
                  <a:lnTo>
                    <a:pt x="81" y="4"/>
                  </a:lnTo>
                  <a:lnTo>
                    <a:pt x="76" y="2"/>
                  </a:lnTo>
                  <a:lnTo>
                    <a:pt x="71" y="1"/>
                  </a:lnTo>
                  <a:lnTo>
                    <a:pt x="65" y="1"/>
                  </a:lnTo>
                  <a:lnTo>
                    <a:pt x="59" y="0"/>
                  </a:lnTo>
                  <a:lnTo>
                    <a:pt x="48" y="0"/>
                  </a:lnTo>
                  <a:lnTo>
                    <a:pt x="37" y="0"/>
                  </a:lnTo>
                  <a:lnTo>
                    <a:pt x="27" y="1"/>
                  </a:lnTo>
                  <a:lnTo>
                    <a:pt x="19" y="4"/>
                  </a:lnTo>
                  <a:lnTo>
                    <a:pt x="11" y="7"/>
                  </a:lnTo>
                  <a:lnTo>
                    <a:pt x="6" y="11"/>
                  </a:lnTo>
                  <a:lnTo>
                    <a:pt x="2" y="15"/>
                  </a:lnTo>
                  <a:lnTo>
                    <a:pt x="0" y="20"/>
                  </a:lnTo>
                  <a:lnTo>
                    <a:pt x="0" y="22"/>
                  </a:lnTo>
                  <a:lnTo>
                    <a:pt x="2" y="24"/>
                  </a:lnTo>
                  <a:lnTo>
                    <a:pt x="3" y="27"/>
                  </a:lnTo>
                  <a:lnTo>
                    <a:pt x="4" y="29"/>
                  </a:lnTo>
                  <a:lnTo>
                    <a:pt x="9" y="25"/>
                  </a:lnTo>
                  <a:lnTo>
                    <a:pt x="14" y="22"/>
                  </a:lnTo>
                  <a:lnTo>
                    <a:pt x="21" y="20"/>
                  </a:lnTo>
                  <a:lnTo>
                    <a:pt x="29" y="16"/>
                  </a:lnTo>
                  <a:lnTo>
                    <a:pt x="38" y="14"/>
                  </a:lnTo>
                  <a:lnTo>
                    <a:pt x="48" y="12"/>
                  </a:lnTo>
                  <a:lnTo>
                    <a:pt x="57" y="11"/>
                  </a:lnTo>
                  <a:lnTo>
                    <a:pt x="67" y="9"/>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065" y="2045"/>
              <a:ext cx="49" cy="14"/>
            </a:xfrm>
            <a:custGeom>
              <a:avLst/>
              <a:gdLst>
                <a:gd name="T0" fmla="*/ 66 w 98"/>
                <a:gd name="T1" fmla="*/ 10 h 29"/>
                <a:gd name="T2" fmla="*/ 74 w 98"/>
                <a:gd name="T3" fmla="*/ 9 h 29"/>
                <a:gd name="T4" fmla="*/ 83 w 98"/>
                <a:gd name="T5" fmla="*/ 9 h 29"/>
                <a:gd name="T6" fmla="*/ 91 w 98"/>
                <a:gd name="T7" fmla="*/ 10 h 29"/>
                <a:gd name="T8" fmla="*/ 98 w 98"/>
                <a:gd name="T9" fmla="*/ 11 h 29"/>
                <a:gd name="T10" fmla="*/ 93 w 98"/>
                <a:gd name="T11" fmla="*/ 9 h 29"/>
                <a:gd name="T12" fmla="*/ 90 w 98"/>
                <a:gd name="T13" fmla="*/ 8 h 29"/>
                <a:gd name="T14" fmla="*/ 85 w 98"/>
                <a:gd name="T15" fmla="*/ 6 h 29"/>
                <a:gd name="T16" fmla="*/ 81 w 98"/>
                <a:gd name="T17" fmla="*/ 4 h 29"/>
                <a:gd name="T18" fmla="*/ 75 w 98"/>
                <a:gd name="T19" fmla="*/ 3 h 29"/>
                <a:gd name="T20" fmla="*/ 70 w 98"/>
                <a:gd name="T21" fmla="*/ 2 h 29"/>
                <a:gd name="T22" fmla="*/ 65 w 98"/>
                <a:gd name="T23" fmla="*/ 1 h 29"/>
                <a:gd name="T24" fmla="*/ 59 w 98"/>
                <a:gd name="T25" fmla="*/ 0 h 29"/>
                <a:gd name="T26" fmla="*/ 47 w 98"/>
                <a:gd name="T27" fmla="*/ 0 h 29"/>
                <a:gd name="T28" fmla="*/ 37 w 98"/>
                <a:gd name="T29" fmla="*/ 0 h 29"/>
                <a:gd name="T30" fmla="*/ 27 w 98"/>
                <a:gd name="T31" fmla="*/ 1 h 29"/>
                <a:gd name="T32" fmla="*/ 19 w 98"/>
                <a:gd name="T33" fmla="*/ 3 h 29"/>
                <a:gd name="T34" fmla="*/ 11 w 98"/>
                <a:gd name="T35" fmla="*/ 7 h 29"/>
                <a:gd name="T36" fmla="*/ 6 w 98"/>
                <a:gd name="T37" fmla="*/ 10 h 29"/>
                <a:gd name="T38" fmla="*/ 1 w 98"/>
                <a:gd name="T39" fmla="*/ 15 h 29"/>
                <a:gd name="T40" fmla="*/ 0 w 98"/>
                <a:gd name="T41" fmla="*/ 19 h 29"/>
                <a:gd name="T42" fmla="*/ 0 w 98"/>
                <a:gd name="T43" fmla="*/ 22 h 29"/>
                <a:gd name="T44" fmla="*/ 1 w 98"/>
                <a:gd name="T45" fmla="*/ 24 h 29"/>
                <a:gd name="T46" fmla="*/ 2 w 98"/>
                <a:gd name="T47" fmla="*/ 26 h 29"/>
                <a:gd name="T48" fmla="*/ 4 w 98"/>
                <a:gd name="T49" fmla="*/ 29 h 29"/>
                <a:gd name="T50" fmla="*/ 8 w 98"/>
                <a:gd name="T51" fmla="*/ 25 h 29"/>
                <a:gd name="T52" fmla="*/ 14 w 98"/>
                <a:gd name="T53" fmla="*/ 22 h 29"/>
                <a:gd name="T54" fmla="*/ 21 w 98"/>
                <a:gd name="T55" fmla="*/ 19 h 29"/>
                <a:gd name="T56" fmla="*/ 29 w 98"/>
                <a:gd name="T57" fmla="*/ 16 h 29"/>
                <a:gd name="T58" fmla="*/ 37 w 98"/>
                <a:gd name="T59" fmla="*/ 14 h 29"/>
                <a:gd name="T60" fmla="*/ 46 w 98"/>
                <a:gd name="T61" fmla="*/ 12 h 29"/>
                <a:gd name="T62" fmla="*/ 55 w 98"/>
                <a:gd name="T63" fmla="*/ 11 h 29"/>
                <a:gd name="T64" fmla="*/ 66 w 98"/>
                <a:gd name="T65"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29">
                  <a:moveTo>
                    <a:pt x="66" y="10"/>
                  </a:moveTo>
                  <a:lnTo>
                    <a:pt x="74" y="9"/>
                  </a:lnTo>
                  <a:lnTo>
                    <a:pt x="83" y="9"/>
                  </a:lnTo>
                  <a:lnTo>
                    <a:pt x="91" y="10"/>
                  </a:lnTo>
                  <a:lnTo>
                    <a:pt x="98" y="11"/>
                  </a:lnTo>
                  <a:lnTo>
                    <a:pt x="93" y="9"/>
                  </a:lnTo>
                  <a:lnTo>
                    <a:pt x="90" y="8"/>
                  </a:lnTo>
                  <a:lnTo>
                    <a:pt x="85" y="6"/>
                  </a:lnTo>
                  <a:lnTo>
                    <a:pt x="81" y="4"/>
                  </a:lnTo>
                  <a:lnTo>
                    <a:pt x="75" y="3"/>
                  </a:lnTo>
                  <a:lnTo>
                    <a:pt x="70" y="2"/>
                  </a:lnTo>
                  <a:lnTo>
                    <a:pt x="65" y="1"/>
                  </a:lnTo>
                  <a:lnTo>
                    <a:pt x="59" y="0"/>
                  </a:lnTo>
                  <a:lnTo>
                    <a:pt x="47" y="0"/>
                  </a:lnTo>
                  <a:lnTo>
                    <a:pt x="37" y="0"/>
                  </a:lnTo>
                  <a:lnTo>
                    <a:pt x="27" y="1"/>
                  </a:lnTo>
                  <a:lnTo>
                    <a:pt x="19" y="3"/>
                  </a:lnTo>
                  <a:lnTo>
                    <a:pt x="11" y="7"/>
                  </a:lnTo>
                  <a:lnTo>
                    <a:pt x="6" y="10"/>
                  </a:lnTo>
                  <a:lnTo>
                    <a:pt x="1" y="15"/>
                  </a:lnTo>
                  <a:lnTo>
                    <a:pt x="0" y="19"/>
                  </a:lnTo>
                  <a:lnTo>
                    <a:pt x="0" y="22"/>
                  </a:lnTo>
                  <a:lnTo>
                    <a:pt x="1" y="24"/>
                  </a:lnTo>
                  <a:lnTo>
                    <a:pt x="2" y="26"/>
                  </a:lnTo>
                  <a:lnTo>
                    <a:pt x="4" y="29"/>
                  </a:lnTo>
                  <a:lnTo>
                    <a:pt x="8" y="25"/>
                  </a:lnTo>
                  <a:lnTo>
                    <a:pt x="14" y="22"/>
                  </a:lnTo>
                  <a:lnTo>
                    <a:pt x="21" y="19"/>
                  </a:lnTo>
                  <a:lnTo>
                    <a:pt x="29" y="16"/>
                  </a:lnTo>
                  <a:lnTo>
                    <a:pt x="37" y="14"/>
                  </a:lnTo>
                  <a:lnTo>
                    <a:pt x="46" y="12"/>
                  </a:lnTo>
                  <a:lnTo>
                    <a:pt x="55" y="11"/>
                  </a:lnTo>
                  <a:lnTo>
                    <a:pt x="66" y="10"/>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3063" y="2058"/>
              <a:ext cx="49" cy="15"/>
            </a:xfrm>
            <a:custGeom>
              <a:avLst/>
              <a:gdLst>
                <a:gd name="T0" fmla="*/ 65 w 97"/>
                <a:gd name="T1" fmla="*/ 11 h 30"/>
                <a:gd name="T2" fmla="*/ 74 w 97"/>
                <a:gd name="T3" fmla="*/ 11 h 30"/>
                <a:gd name="T4" fmla="*/ 82 w 97"/>
                <a:gd name="T5" fmla="*/ 11 h 30"/>
                <a:gd name="T6" fmla="*/ 90 w 97"/>
                <a:gd name="T7" fmla="*/ 11 h 30"/>
                <a:gd name="T8" fmla="*/ 97 w 97"/>
                <a:gd name="T9" fmla="*/ 12 h 30"/>
                <a:gd name="T10" fmla="*/ 93 w 97"/>
                <a:gd name="T11" fmla="*/ 11 h 30"/>
                <a:gd name="T12" fmla="*/ 89 w 97"/>
                <a:gd name="T13" fmla="*/ 8 h 30"/>
                <a:gd name="T14" fmla="*/ 84 w 97"/>
                <a:gd name="T15" fmla="*/ 7 h 30"/>
                <a:gd name="T16" fmla="*/ 79 w 97"/>
                <a:gd name="T17" fmla="*/ 5 h 30"/>
                <a:gd name="T18" fmla="*/ 75 w 97"/>
                <a:gd name="T19" fmla="*/ 4 h 30"/>
                <a:gd name="T20" fmla="*/ 70 w 97"/>
                <a:gd name="T21" fmla="*/ 3 h 30"/>
                <a:gd name="T22" fmla="*/ 64 w 97"/>
                <a:gd name="T23" fmla="*/ 3 h 30"/>
                <a:gd name="T24" fmla="*/ 59 w 97"/>
                <a:gd name="T25" fmla="*/ 1 h 30"/>
                <a:gd name="T26" fmla="*/ 47 w 97"/>
                <a:gd name="T27" fmla="*/ 0 h 30"/>
                <a:gd name="T28" fmla="*/ 37 w 97"/>
                <a:gd name="T29" fmla="*/ 1 h 30"/>
                <a:gd name="T30" fmla="*/ 26 w 97"/>
                <a:gd name="T31" fmla="*/ 3 h 30"/>
                <a:gd name="T32" fmla="*/ 18 w 97"/>
                <a:gd name="T33" fmla="*/ 4 h 30"/>
                <a:gd name="T34" fmla="*/ 10 w 97"/>
                <a:gd name="T35" fmla="*/ 7 h 30"/>
                <a:gd name="T36" fmla="*/ 6 w 97"/>
                <a:gd name="T37" fmla="*/ 11 h 30"/>
                <a:gd name="T38" fmla="*/ 1 w 97"/>
                <a:gd name="T39" fmla="*/ 15 h 30"/>
                <a:gd name="T40" fmla="*/ 0 w 97"/>
                <a:gd name="T41" fmla="*/ 20 h 30"/>
                <a:gd name="T42" fmla="*/ 0 w 97"/>
                <a:gd name="T43" fmla="*/ 22 h 30"/>
                <a:gd name="T44" fmla="*/ 0 w 97"/>
                <a:gd name="T45" fmla="*/ 24 h 30"/>
                <a:gd name="T46" fmla="*/ 2 w 97"/>
                <a:gd name="T47" fmla="*/ 28 h 30"/>
                <a:gd name="T48" fmla="*/ 3 w 97"/>
                <a:gd name="T49" fmla="*/ 30 h 30"/>
                <a:gd name="T50" fmla="*/ 8 w 97"/>
                <a:gd name="T51" fmla="*/ 27 h 30"/>
                <a:gd name="T52" fmla="*/ 14 w 97"/>
                <a:gd name="T53" fmla="*/ 23 h 30"/>
                <a:gd name="T54" fmla="*/ 21 w 97"/>
                <a:gd name="T55" fmla="*/ 20 h 30"/>
                <a:gd name="T56" fmla="*/ 29 w 97"/>
                <a:gd name="T57" fmla="*/ 18 h 30"/>
                <a:gd name="T58" fmla="*/ 37 w 97"/>
                <a:gd name="T59" fmla="*/ 15 h 30"/>
                <a:gd name="T60" fmla="*/ 46 w 97"/>
                <a:gd name="T61" fmla="*/ 13 h 30"/>
                <a:gd name="T62" fmla="*/ 55 w 97"/>
                <a:gd name="T63" fmla="*/ 12 h 30"/>
                <a:gd name="T64" fmla="*/ 65 w 97"/>
                <a:gd name="T65" fmla="*/ 1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30">
                  <a:moveTo>
                    <a:pt x="65" y="11"/>
                  </a:moveTo>
                  <a:lnTo>
                    <a:pt x="74" y="11"/>
                  </a:lnTo>
                  <a:lnTo>
                    <a:pt x="82" y="11"/>
                  </a:lnTo>
                  <a:lnTo>
                    <a:pt x="90" y="11"/>
                  </a:lnTo>
                  <a:lnTo>
                    <a:pt x="97" y="12"/>
                  </a:lnTo>
                  <a:lnTo>
                    <a:pt x="93" y="11"/>
                  </a:lnTo>
                  <a:lnTo>
                    <a:pt x="89" y="8"/>
                  </a:lnTo>
                  <a:lnTo>
                    <a:pt x="84" y="7"/>
                  </a:lnTo>
                  <a:lnTo>
                    <a:pt x="79" y="5"/>
                  </a:lnTo>
                  <a:lnTo>
                    <a:pt x="75" y="4"/>
                  </a:lnTo>
                  <a:lnTo>
                    <a:pt x="70" y="3"/>
                  </a:lnTo>
                  <a:lnTo>
                    <a:pt x="64" y="3"/>
                  </a:lnTo>
                  <a:lnTo>
                    <a:pt x="59" y="1"/>
                  </a:lnTo>
                  <a:lnTo>
                    <a:pt x="47" y="0"/>
                  </a:lnTo>
                  <a:lnTo>
                    <a:pt x="37" y="1"/>
                  </a:lnTo>
                  <a:lnTo>
                    <a:pt x="26" y="3"/>
                  </a:lnTo>
                  <a:lnTo>
                    <a:pt x="18" y="4"/>
                  </a:lnTo>
                  <a:lnTo>
                    <a:pt x="10" y="7"/>
                  </a:lnTo>
                  <a:lnTo>
                    <a:pt x="6" y="11"/>
                  </a:lnTo>
                  <a:lnTo>
                    <a:pt x="1" y="15"/>
                  </a:lnTo>
                  <a:lnTo>
                    <a:pt x="0" y="20"/>
                  </a:lnTo>
                  <a:lnTo>
                    <a:pt x="0" y="22"/>
                  </a:lnTo>
                  <a:lnTo>
                    <a:pt x="0" y="24"/>
                  </a:lnTo>
                  <a:lnTo>
                    <a:pt x="2" y="28"/>
                  </a:lnTo>
                  <a:lnTo>
                    <a:pt x="3" y="30"/>
                  </a:lnTo>
                  <a:lnTo>
                    <a:pt x="8" y="27"/>
                  </a:lnTo>
                  <a:lnTo>
                    <a:pt x="14" y="23"/>
                  </a:lnTo>
                  <a:lnTo>
                    <a:pt x="21" y="20"/>
                  </a:lnTo>
                  <a:lnTo>
                    <a:pt x="29" y="18"/>
                  </a:lnTo>
                  <a:lnTo>
                    <a:pt x="37" y="15"/>
                  </a:lnTo>
                  <a:lnTo>
                    <a:pt x="46" y="13"/>
                  </a:lnTo>
                  <a:lnTo>
                    <a:pt x="55" y="12"/>
                  </a:lnTo>
                  <a:lnTo>
                    <a:pt x="65" y="11"/>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3090" y="2039"/>
              <a:ext cx="33" cy="13"/>
            </a:xfrm>
            <a:custGeom>
              <a:avLst/>
              <a:gdLst>
                <a:gd name="T0" fmla="*/ 36 w 65"/>
                <a:gd name="T1" fmla="*/ 8 h 27"/>
                <a:gd name="T2" fmla="*/ 31 w 65"/>
                <a:gd name="T3" fmla="*/ 7 h 27"/>
                <a:gd name="T4" fmla="*/ 25 w 65"/>
                <a:gd name="T5" fmla="*/ 6 h 27"/>
                <a:gd name="T6" fmla="*/ 18 w 65"/>
                <a:gd name="T7" fmla="*/ 5 h 27"/>
                <a:gd name="T8" fmla="*/ 12 w 65"/>
                <a:gd name="T9" fmla="*/ 4 h 27"/>
                <a:gd name="T10" fmla="*/ 8 w 65"/>
                <a:gd name="T11" fmla="*/ 4 h 27"/>
                <a:gd name="T12" fmla="*/ 3 w 65"/>
                <a:gd name="T13" fmla="*/ 4 h 27"/>
                <a:gd name="T14" fmla="*/ 1 w 65"/>
                <a:gd name="T15" fmla="*/ 4 h 27"/>
                <a:gd name="T16" fmla="*/ 0 w 65"/>
                <a:gd name="T17" fmla="*/ 4 h 27"/>
                <a:gd name="T18" fmla="*/ 1 w 65"/>
                <a:gd name="T19" fmla="*/ 4 h 27"/>
                <a:gd name="T20" fmla="*/ 4 w 65"/>
                <a:gd name="T21" fmla="*/ 2 h 27"/>
                <a:gd name="T22" fmla="*/ 9 w 65"/>
                <a:gd name="T23" fmla="*/ 2 h 27"/>
                <a:gd name="T24" fmla="*/ 15 w 65"/>
                <a:gd name="T25" fmla="*/ 1 h 27"/>
                <a:gd name="T26" fmla="*/ 22 w 65"/>
                <a:gd name="T27" fmla="*/ 1 h 27"/>
                <a:gd name="T28" fmla="*/ 29 w 65"/>
                <a:gd name="T29" fmla="*/ 0 h 27"/>
                <a:gd name="T30" fmla="*/ 36 w 65"/>
                <a:gd name="T31" fmla="*/ 0 h 27"/>
                <a:gd name="T32" fmla="*/ 41 w 65"/>
                <a:gd name="T33" fmla="*/ 0 h 27"/>
                <a:gd name="T34" fmla="*/ 51 w 65"/>
                <a:gd name="T35" fmla="*/ 2 h 27"/>
                <a:gd name="T36" fmla="*/ 59 w 65"/>
                <a:gd name="T37" fmla="*/ 6 h 27"/>
                <a:gd name="T38" fmla="*/ 64 w 65"/>
                <a:gd name="T39" fmla="*/ 12 h 27"/>
                <a:gd name="T40" fmla="*/ 65 w 65"/>
                <a:gd name="T41" fmla="*/ 17 h 27"/>
                <a:gd name="T42" fmla="*/ 65 w 65"/>
                <a:gd name="T43" fmla="*/ 20 h 27"/>
                <a:gd name="T44" fmla="*/ 64 w 65"/>
                <a:gd name="T45" fmla="*/ 22 h 27"/>
                <a:gd name="T46" fmla="*/ 63 w 65"/>
                <a:gd name="T47" fmla="*/ 24 h 27"/>
                <a:gd name="T48" fmla="*/ 62 w 65"/>
                <a:gd name="T49" fmla="*/ 27 h 27"/>
                <a:gd name="T50" fmla="*/ 57 w 65"/>
                <a:gd name="T51" fmla="*/ 21 h 27"/>
                <a:gd name="T52" fmla="*/ 52 w 65"/>
                <a:gd name="T53" fmla="*/ 15 h 27"/>
                <a:gd name="T54" fmla="*/ 45 w 65"/>
                <a:gd name="T55" fmla="*/ 12 h 27"/>
                <a:gd name="T56" fmla="*/ 36 w 65"/>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27">
                  <a:moveTo>
                    <a:pt x="36" y="8"/>
                  </a:moveTo>
                  <a:lnTo>
                    <a:pt x="31" y="7"/>
                  </a:lnTo>
                  <a:lnTo>
                    <a:pt x="25" y="6"/>
                  </a:lnTo>
                  <a:lnTo>
                    <a:pt x="18" y="5"/>
                  </a:lnTo>
                  <a:lnTo>
                    <a:pt x="12" y="4"/>
                  </a:lnTo>
                  <a:lnTo>
                    <a:pt x="8" y="4"/>
                  </a:lnTo>
                  <a:lnTo>
                    <a:pt x="3" y="4"/>
                  </a:lnTo>
                  <a:lnTo>
                    <a:pt x="1" y="4"/>
                  </a:lnTo>
                  <a:lnTo>
                    <a:pt x="0" y="4"/>
                  </a:lnTo>
                  <a:lnTo>
                    <a:pt x="1" y="4"/>
                  </a:lnTo>
                  <a:lnTo>
                    <a:pt x="4" y="2"/>
                  </a:lnTo>
                  <a:lnTo>
                    <a:pt x="9" y="2"/>
                  </a:lnTo>
                  <a:lnTo>
                    <a:pt x="15" y="1"/>
                  </a:lnTo>
                  <a:lnTo>
                    <a:pt x="22" y="1"/>
                  </a:lnTo>
                  <a:lnTo>
                    <a:pt x="29" y="0"/>
                  </a:lnTo>
                  <a:lnTo>
                    <a:pt x="36" y="0"/>
                  </a:lnTo>
                  <a:lnTo>
                    <a:pt x="41" y="0"/>
                  </a:lnTo>
                  <a:lnTo>
                    <a:pt x="51" y="2"/>
                  </a:lnTo>
                  <a:lnTo>
                    <a:pt x="59" y="6"/>
                  </a:lnTo>
                  <a:lnTo>
                    <a:pt x="64" y="12"/>
                  </a:lnTo>
                  <a:lnTo>
                    <a:pt x="65" y="17"/>
                  </a:lnTo>
                  <a:lnTo>
                    <a:pt x="65" y="20"/>
                  </a:lnTo>
                  <a:lnTo>
                    <a:pt x="64" y="22"/>
                  </a:lnTo>
                  <a:lnTo>
                    <a:pt x="63" y="24"/>
                  </a:lnTo>
                  <a:lnTo>
                    <a:pt x="62" y="27"/>
                  </a:lnTo>
                  <a:lnTo>
                    <a:pt x="57" y="21"/>
                  </a:lnTo>
                  <a:lnTo>
                    <a:pt x="52" y="15"/>
                  </a:lnTo>
                  <a:lnTo>
                    <a:pt x="45" y="12"/>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3089" y="2052"/>
              <a:ext cx="32" cy="13"/>
            </a:xfrm>
            <a:custGeom>
              <a:avLst/>
              <a:gdLst>
                <a:gd name="T0" fmla="*/ 35 w 64"/>
                <a:gd name="T1" fmla="*/ 8 h 26"/>
                <a:gd name="T2" fmla="*/ 31 w 64"/>
                <a:gd name="T3" fmla="*/ 6 h 26"/>
                <a:gd name="T4" fmla="*/ 25 w 64"/>
                <a:gd name="T5" fmla="*/ 5 h 26"/>
                <a:gd name="T6" fmla="*/ 18 w 64"/>
                <a:gd name="T7" fmla="*/ 4 h 26"/>
                <a:gd name="T8" fmla="*/ 12 w 64"/>
                <a:gd name="T9" fmla="*/ 4 h 26"/>
                <a:gd name="T10" fmla="*/ 8 w 64"/>
                <a:gd name="T11" fmla="*/ 3 h 26"/>
                <a:gd name="T12" fmla="*/ 3 w 64"/>
                <a:gd name="T13" fmla="*/ 3 h 26"/>
                <a:gd name="T14" fmla="*/ 1 w 64"/>
                <a:gd name="T15" fmla="*/ 3 h 26"/>
                <a:gd name="T16" fmla="*/ 0 w 64"/>
                <a:gd name="T17" fmla="*/ 3 h 26"/>
                <a:gd name="T18" fmla="*/ 1 w 64"/>
                <a:gd name="T19" fmla="*/ 3 h 26"/>
                <a:gd name="T20" fmla="*/ 4 w 64"/>
                <a:gd name="T21" fmla="*/ 2 h 26"/>
                <a:gd name="T22" fmla="*/ 9 w 64"/>
                <a:gd name="T23" fmla="*/ 2 h 26"/>
                <a:gd name="T24" fmla="*/ 14 w 64"/>
                <a:gd name="T25" fmla="*/ 1 h 26"/>
                <a:gd name="T26" fmla="*/ 20 w 64"/>
                <a:gd name="T27" fmla="*/ 1 h 26"/>
                <a:gd name="T28" fmla="*/ 27 w 64"/>
                <a:gd name="T29" fmla="*/ 0 h 26"/>
                <a:gd name="T30" fmla="*/ 34 w 64"/>
                <a:gd name="T31" fmla="*/ 0 h 26"/>
                <a:gd name="T32" fmla="*/ 40 w 64"/>
                <a:gd name="T33" fmla="*/ 0 h 26"/>
                <a:gd name="T34" fmla="*/ 50 w 64"/>
                <a:gd name="T35" fmla="*/ 2 h 26"/>
                <a:gd name="T36" fmla="*/ 58 w 64"/>
                <a:gd name="T37" fmla="*/ 6 h 26"/>
                <a:gd name="T38" fmla="*/ 63 w 64"/>
                <a:gd name="T39" fmla="*/ 11 h 26"/>
                <a:gd name="T40" fmla="*/ 64 w 64"/>
                <a:gd name="T41" fmla="*/ 17 h 26"/>
                <a:gd name="T42" fmla="*/ 64 w 64"/>
                <a:gd name="T43" fmla="*/ 19 h 26"/>
                <a:gd name="T44" fmla="*/ 63 w 64"/>
                <a:gd name="T45" fmla="*/ 21 h 26"/>
                <a:gd name="T46" fmla="*/ 62 w 64"/>
                <a:gd name="T47" fmla="*/ 24 h 26"/>
                <a:gd name="T48" fmla="*/ 61 w 64"/>
                <a:gd name="T49" fmla="*/ 26 h 26"/>
                <a:gd name="T50" fmla="*/ 57 w 64"/>
                <a:gd name="T51" fmla="*/ 21 h 26"/>
                <a:gd name="T52" fmla="*/ 51 w 64"/>
                <a:gd name="T53" fmla="*/ 16 h 26"/>
                <a:gd name="T54" fmla="*/ 43 w 64"/>
                <a:gd name="T55" fmla="*/ 11 h 26"/>
                <a:gd name="T56" fmla="*/ 35 w 64"/>
                <a:gd name="T5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6">
                  <a:moveTo>
                    <a:pt x="35" y="8"/>
                  </a:moveTo>
                  <a:lnTo>
                    <a:pt x="31" y="6"/>
                  </a:lnTo>
                  <a:lnTo>
                    <a:pt x="25" y="5"/>
                  </a:lnTo>
                  <a:lnTo>
                    <a:pt x="18" y="4"/>
                  </a:lnTo>
                  <a:lnTo>
                    <a:pt x="12" y="4"/>
                  </a:lnTo>
                  <a:lnTo>
                    <a:pt x="8" y="3"/>
                  </a:lnTo>
                  <a:lnTo>
                    <a:pt x="3" y="3"/>
                  </a:lnTo>
                  <a:lnTo>
                    <a:pt x="1" y="3"/>
                  </a:lnTo>
                  <a:lnTo>
                    <a:pt x="0" y="3"/>
                  </a:lnTo>
                  <a:lnTo>
                    <a:pt x="1" y="3"/>
                  </a:lnTo>
                  <a:lnTo>
                    <a:pt x="4" y="2"/>
                  </a:lnTo>
                  <a:lnTo>
                    <a:pt x="9" y="2"/>
                  </a:lnTo>
                  <a:lnTo>
                    <a:pt x="14" y="1"/>
                  </a:lnTo>
                  <a:lnTo>
                    <a:pt x="20" y="1"/>
                  </a:lnTo>
                  <a:lnTo>
                    <a:pt x="27" y="0"/>
                  </a:lnTo>
                  <a:lnTo>
                    <a:pt x="34" y="0"/>
                  </a:lnTo>
                  <a:lnTo>
                    <a:pt x="40" y="0"/>
                  </a:lnTo>
                  <a:lnTo>
                    <a:pt x="50" y="2"/>
                  </a:lnTo>
                  <a:lnTo>
                    <a:pt x="58" y="6"/>
                  </a:lnTo>
                  <a:lnTo>
                    <a:pt x="63" y="11"/>
                  </a:lnTo>
                  <a:lnTo>
                    <a:pt x="64" y="17"/>
                  </a:lnTo>
                  <a:lnTo>
                    <a:pt x="64" y="19"/>
                  </a:lnTo>
                  <a:lnTo>
                    <a:pt x="63" y="21"/>
                  </a:lnTo>
                  <a:lnTo>
                    <a:pt x="62" y="24"/>
                  </a:lnTo>
                  <a:lnTo>
                    <a:pt x="61" y="26"/>
                  </a:lnTo>
                  <a:lnTo>
                    <a:pt x="57" y="21"/>
                  </a:lnTo>
                  <a:lnTo>
                    <a:pt x="51" y="16"/>
                  </a:lnTo>
                  <a:lnTo>
                    <a:pt x="43" y="11"/>
                  </a:lnTo>
                  <a:lnTo>
                    <a:pt x="3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p:cNvSpPr>
            <p:nvPr/>
          </p:nvSpPr>
          <p:spPr bwMode="auto">
            <a:xfrm>
              <a:off x="3087" y="2065"/>
              <a:ext cx="33" cy="13"/>
            </a:xfrm>
            <a:custGeom>
              <a:avLst/>
              <a:gdLst>
                <a:gd name="T0" fmla="*/ 36 w 66"/>
                <a:gd name="T1" fmla="*/ 8 h 27"/>
                <a:gd name="T2" fmla="*/ 31 w 66"/>
                <a:gd name="T3" fmla="*/ 7 h 27"/>
                <a:gd name="T4" fmla="*/ 25 w 66"/>
                <a:gd name="T5" fmla="*/ 6 h 27"/>
                <a:gd name="T6" fmla="*/ 18 w 66"/>
                <a:gd name="T7" fmla="*/ 6 h 27"/>
                <a:gd name="T8" fmla="*/ 13 w 66"/>
                <a:gd name="T9" fmla="*/ 5 h 27"/>
                <a:gd name="T10" fmla="*/ 8 w 66"/>
                <a:gd name="T11" fmla="*/ 5 h 27"/>
                <a:gd name="T12" fmla="*/ 4 w 66"/>
                <a:gd name="T13" fmla="*/ 5 h 27"/>
                <a:gd name="T14" fmla="*/ 1 w 66"/>
                <a:gd name="T15" fmla="*/ 5 h 27"/>
                <a:gd name="T16" fmla="*/ 0 w 66"/>
                <a:gd name="T17" fmla="*/ 5 h 27"/>
                <a:gd name="T18" fmla="*/ 1 w 66"/>
                <a:gd name="T19" fmla="*/ 5 h 27"/>
                <a:gd name="T20" fmla="*/ 5 w 66"/>
                <a:gd name="T21" fmla="*/ 4 h 27"/>
                <a:gd name="T22" fmla="*/ 9 w 66"/>
                <a:gd name="T23" fmla="*/ 2 h 27"/>
                <a:gd name="T24" fmla="*/ 15 w 66"/>
                <a:gd name="T25" fmla="*/ 2 h 27"/>
                <a:gd name="T26" fmla="*/ 22 w 66"/>
                <a:gd name="T27" fmla="*/ 1 h 27"/>
                <a:gd name="T28" fmla="*/ 29 w 66"/>
                <a:gd name="T29" fmla="*/ 0 h 27"/>
                <a:gd name="T30" fmla="*/ 36 w 66"/>
                <a:gd name="T31" fmla="*/ 0 h 27"/>
                <a:gd name="T32" fmla="*/ 42 w 66"/>
                <a:gd name="T33" fmla="*/ 0 h 27"/>
                <a:gd name="T34" fmla="*/ 51 w 66"/>
                <a:gd name="T35" fmla="*/ 2 h 27"/>
                <a:gd name="T36" fmla="*/ 59 w 66"/>
                <a:gd name="T37" fmla="*/ 7 h 27"/>
                <a:gd name="T38" fmla="*/ 65 w 66"/>
                <a:gd name="T39" fmla="*/ 12 h 27"/>
                <a:gd name="T40" fmla="*/ 66 w 66"/>
                <a:gd name="T41" fmla="*/ 17 h 27"/>
                <a:gd name="T42" fmla="*/ 66 w 66"/>
                <a:gd name="T43" fmla="*/ 20 h 27"/>
                <a:gd name="T44" fmla="*/ 65 w 66"/>
                <a:gd name="T45" fmla="*/ 22 h 27"/>
                <a:gd name="T46" fmla="*/ 63 w 66"/>
                <a:gd name="T47" fmla="*/ 24 h 27"/>
                <a:gd name="T48" fmla="*/ 62 w 66"/>
                <a:gd name="T49" fmla="*/ 27 h 27"/>
                <a:gd name="T50" fmla="*/ 58 w 66"/>
                <a:gd name="T51" fmla="*/ 22 h 27"/>
                <a:gd name="T52" fmla="*/ 52 w 66"/>
                <a:gd name="T53" fmla="*/ 16 h 27"/>
                <a:gd name="T54" fmla="*/ 45 w 66"/>
                <a:gd name="T55" fmla="*/ 12 h 27"/>
                <a:gd name="T56" fmla="*/ 36 w 66"/>
                <a:gd name="T5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6" h="27">
                  <a:moveTo>
                    <a:pt x="36" y="8"/>
                  </a:moveTo>
                  <a:lnTo>
                    <a:pt x="31" y="7"/>
                  </a:lnTo>
                  <a:lnTo>
                    <a:pt x="25" y="6"/>
                  </a:lnTo>
                  <a:lnTo>
                    <a:pt x="18" y="6"/>
                  </a:lnTo>
                  <a:lnTo>
                    <a:pt x="13" y="5"/>
                  </a:lnTo>
                  <a:lnTo>
                    <a:pt x="8" y="5"/>
                  </a:lnTo>
                  <a:lnTo>
                    <a:pt x="4" y="5"/>
                  </a:lnTo>
                  <a:lnTo>
                    <a:pt x="1" y="5"/>
                  </a:lnTo>
                  <a:lnTo>
                    <a:pt x="0" y="5"/>
                  </a:lnTo>
                  <a:lnTo>
                    <a:pt x="1" y="5"/>
                  </a:lnTo>
                  <a:lnTo>
                    <a:pt x="5" y="4"/>
                  </a:lnTo>
                  <a:lnTo>
                    <a:pt x="9" y="2"/>
                  </a:lnTo>
                  <a:lnTo>
                    <a:pt x="15" y="2"/>
                  </a:lnTo>
                  <a:lnTo>
                    <a:pt x="22" y="1"/>
                  </a:lnTo>
                  <a:lnTo>
                    <a:pt x="29" y="0"/>
                  </a:lnTo>
                  <a:lnTo>
                    <a:pt x="36" y="0"/>
                  </a:lnTo>
                  <a:lnTo>
                    <a:pt x="42" y="0"/>
                  </a:lnTo>
                  <a:lnTo>
                    <a:pt x="51" y="2"/>
                  </a:lnTo>
                  <a:lnTo>
                    <a:pt x="59" y="7"/>
                  </a:lnTo>
                  <a:lnTo>
                    <a:pt x="65" y="12"/>
                  </a:lnTo>
                  <a:lnTo>
                    <a:pt x="66" y="17"/>
                  </a:lnTo>
                  <a:lnTo>
                    <a:pt x="66" y="20"/>
                  </a:lnTo>
                  <a:lnTo>
                    <a:pt x="65" y="22"/>
                  </a:lnTo>
                  <a:lnTo>
                    <a:pt x="63" y="24"/>
                  </a:lnTo>
                  <a:lnTo>
                    <a:pt x="62" y="27"/>
                  </a:lnTo>
                  <a:lnTo>
                    <a:pt x="58" y="22"/>
                  </a:lnTo>
                  <a:lnTo>
                    <a:pt x="52" y="16"/>
                  </a:lnTo>
                  <a:lnTo>
                    <a:pt x="45" y="12"/>
                  </a:lnTo>
                  <a:lnTo>
                    <a:pt x="3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3078" y="2003"/>
              <a:ext cx="38" cy="26"/>
            </a:xfrm>
            <a:custGeom>
              <a:avLst/>
              <a:gdLst>
                <a:gd name="T0" fmla="*/ 40 w 77"/>
                <a:gd name="T1" fmla="*/ 14 h 52"/>
                <a:gd name="T2" fmla="*/ 47 w 77"/>
                <a:gd name="T3" fmla="*/ 15 h 52"/>
                <a:gd name="T4" fmla="*/ 53 w 77"/>
                <a:gd name="T5" fmla="*/ 17 h 52"/>
                <a:gd name="T6" fmla="*/ 58 w 77"/>
                <a:gd name="T7" fmla="*/ 20 h 52"/>
                <a:gd name="T8" fmla="*/ 64 w 77"/>
                <a:gd name="T9" fmla="*/ 25 h 52"/>
                <a:gd name="T10" fmla="*/ 69 w 77"/>
                <a:gd name="T11" fmla="*/ 31 h 52"/>
                <a:gd name="T12" fmla="*/ 72 w 77"/>
                <a:gd name="T13" fmla="*/ 37 h 52"/>
                <a:gd name="T14" fmla="*/ 75 w 77"/>
                <a:gd name="T15" fmla="*/ 43 h 52"/>
                <a:gd name="T16" fmla="*/ 76 w 77"/>
                <a:gd name="T17" fmla="*/ 52 h 52"/>
                <a:gd name="T18" fmla="*/ 76 w 77"/>
                <a:gd name="T19" fmla="*/ 52 h 52"/>
                <a:gd name="T20" fmla="*/ 76 w 77"/>
                <a:gd name="T21" fmla="*/ 52 h 52"/>
                <a:gd name="T22" fmla="*/ 76 w 77"/>
                <a:gd name="T23" fmla="*/ 52 h 52"/>
                <a:gd name="T24" fmla="*/ 76 w 77"/>
                <a:gd name="T25" fmla="*/ 52 h 52"/>
                <a:gd name="T26" fmla="*/ 77 w 77"/>
                <a:gd name="T27" fmla="*/ 49 h 52"/>
                <a:gd name="T28" fmla="*/ 77 w 77"/>
                <a:gd name="T29" fmla="*/ 48 h 52"/>
                <a:gd name="T30" fmla="*/ 77 w 77"/>
                <a:gd name="T31" fmla="*/ 46 h 52"/>
                <a:gd name="T32" fmla="*/ 77 w 77"/>
                <a:gd name="T33" fmla="*/ 45 h 52"/>
                <a:gd name="T34" fmla="*/ 77 w 77"/>
                <a:gd name="T35" fmla="*/ 35 h 52"/>
                <a:gd name="T36" fmla="*/ 75 w 77"/>
                <a:gd name="T37" fmla="*/ 27 h 52"/>
                <a:gd name="T38" fmla="*/ 71 w 77"/>
                <a:gd name="T39" fmla="*/ 20 h 52"/>
                <a:gd name="T40" fmla="*/ 68 w 77"/>
                <a:gd name="T41" fmla="*/ 14 h 52"/>
                <a:gd name="T42" fmla="*/ 62 w 77"/>
                <a:gd name="T43" fmla="*/ 8 h 52"/>
                <a:gd name="T44" fmla="*/ 56 w 77"/>
                <a:gd name="T45" fmla="*/ 4 h 52"/>
                <a:gd name="T46" fmla="*/ 49 w 77"/>
                <a:gd name="T47" fmla="*/ 1 h 52"/>
                <a:gd name="T48" fmla="*/ 41 w 77"/>
                <a:gd name="T49" fmla="*/ 0 h 52"/>
                <a:gd name="T50" fmla="*/ 33 w 77"/>
                <a:gd name="T51" fmla="*/ 0 h 52"/>
                <a:gd name="T52" fmla="*/ 26 w 77"/>
                <a:gd name="T53" fmla="*/ 2 h 52"/>
                <a:gd name="T54" fmla="*/ 19 w 77"/>
                <a:gd name="T55" fmla="*/ 5 h 52"/>
                <a:gd name="T56" fmla="*/ 12 w 77"/>
                <a:gd name="T57" fmla="*/ 10 h 52"/>
                <a:gd name="T58" fmla="*/ 8 w 77"/>
                <a:gd name="T59" fmla="*/ 16 h 52"/>
                <a:gd name="T60" fmla="*/ 3 w 77"/>
                <a:gd name="T61" fmla="*/ 24 h 52"/>
                <a:gd name="T62" fmla="*/ 1 w 77"/>
                <a:gd name="T63" fmla="*/ 31 h 52"/>
                <a:gd name="T64" fmla="*/ 0 w 77"/>
                <a:gd name="T65" fmla="*/ 40 h 52"/>
                <a:gd name="T66" fmla="*/ 0 w 77"/>
                <a:gd name="T67" fmla="*/ 41 h 52"/>
                <a:gd name="T68" fmla="*/ 0 w 77"/>
                <a:gd name="T69" fmla="*/ 42 h 52"/>
                <a:gd name="T70" fmla="*/ 0 w 77"/>
                <a:gd name="T71" fmla="*/ 43 h 52"/>
                <a:gd name="T72" fmla="*/ 0 w 77"/>
                <a:gd name="T73" fmla="*/ 45 h 52"/>
                <a:gd name="T74" fmla="*/ 0 w 77"/>
                <a:gd name="T75" fmla="*/ 45 h 52"/>
                <a:gd name="T76" fmla="*/ 0 w 77"/>
                <a:gd name="T77" fmla="*/ 45 h 52"/>
                <a:gd name="T78" fmla="*/ 0 w 77"/>
                <a:gd name="T79" fmla="*/ 45 h 52"/>
                <a:gd name="T80" fmla="*/ 0 w 77"/>
                <a:gd name="T81" fmla="*/ 45 h 52"/>
                <a:gd name="T82" fmla="*/ 2 w 77"/>
                <a:gd name="T83" fmla="*/ 38 h 52"/>
                <a:gd name="T84" fmla="*/ 5 w 77"/>
                <a:gd name="T85" fmla="*/ 32 h 52"/>
                <a:gd name="T86" fmla="*/ 10 w 77"/>
                <a:gd name="T87" fmla="*/ 26 h 52"/>
                <a:gd name="T88" fmla="*/ 15 w 77"/>
                <a:gd name="T89" fmla="*/ 22 h 52"/>
                <a:gd name="T90" fmla="*/ 20 w 77"/>
                <a:gd name="T91" fmla="*/ 18 h 52"/>
                <a:gd name="T92" fmla="*/ 26 w 77"/>
                <a:gd name="T93" fmla="*/ 16 h 52"/>
                <a:gd name="T94" fmla="*/ 33 w 77"/>
                <a:gd name="T95" fmla="*/ 14 h 52"/>
                <a:gd name="T96" fmla="*/ 40 w 77"/>
                <a:gd name="T97"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2">
                  <a:moveTo>
                    <a:pt x="40" y="14"/>
                  </a:moveTo>
                  <a:lnTo>
                    <a:pt x="47" y="15"/>
                  </a:lnTo>
                  <a:lnTo>
                    <a:pt x="53" y="17"/>
                  </a:lnTo>
                  <a:lnTo>
                    <a:pt x="58" y="20"/>
                  </a:lnTo>
                  <a:lnTo>
                    <a:pt x="64" y="25"/>
                  </a:lnTo>
                  <a:lnTo>
                    <a:pt x="69" y="31"/>
                  </a:lnTo>
                  <a:lnTo>
                    <a:pt x="72" y="37"/>
                  </a:lnTo>
                  <a:lnTo>
                    <a:pt x="75" y="43"/>
                  </a:lnTo>
                  <a:lnTo>
                    <a:pt x="76" y="52"/>
                  </a:lnTo>
                  <a:lnTo>
                    <a:pt x="76" y="52"/>
                  </a:lnTo>
                  <a:lnTo>
                    <a:pt x="76" y="52"/>
                  </a:lnTo>
                  <a:lnTo>
                    <a:pt x="76" y="52"/>
                  </a:lnTo>
                  <a:lnTo>
                    <a:pt x="76" y="52"/>
                  </a:lnTo>
                  <a:lnTo>
                    <a:pt x="77" y="49"/>
                  </a:lnTo>
                  <a:lnTo>
                    <a:pt x="77" y="48"/>
                  </a:lnTo>
                  <a:lnTo>
                    <a:pt x="77" y="46"/>
                  </a:lnTo>
                  <a:lnTo>
                    <a:pt x="77" y="45"/>
                  </a:lnTo>
                  <a:lnTo>
                    <a:pt x="77" y="35"/>
                  </a:lnTo>
                  <a:lnTo>
                    <a:pt x="75" y="27"/>
                  </a:lnTo>
                  <a:lnTo>
                    <a:pt x="71" y="20"/>
                  </a:lnTo>
                  <a:lnTo>
                    <a:pt x="68" y="14"/>
                  </a:lnTo>
                  <a:lnTo>
                    <a:pt x="62" y="8"/>
                  </a:lnTo>
                  <a:lnTo>
                    <a:pt x="56" y="4"/>
                  </a:lnTo>
                  <a:lnTo>
                    <a:pt x="49" y="1"/>
                  </a:lnTo>
                  <a:lnTo>
                    <a:pt x="41" y="0"/>
                  </a:lnTo>
                  <a:lnTo>
                    <a:pt x="33" y="0"/>
                  </a:lnTo>
                  <a:lnTo>
                    <a:pt x="26" y="2"/>
                  </a:lnTo>
                  <a:lnTo>
                    <a:pt x="19" y="5"/>
                  </a:lnTo>
                  <a:lnTo>
                    <a:pt x="12" y="10"/>
                  </a:lnTo>
                  <a:lnTo>
                    <a:pt x="8" y="16"/>
                  </a:lnTo>
                  <a:lnTo>
                    <a:pt x="3" y="24"/>
                  </a:lnTo>
                  <a:lnTo>
                    <a:pt x="1" y="31"/>
                  </a:lnTo>
                  <a:lnTo>
                    <a:pt x="0" y="40"/>
                  </a:lnTo>
                  <a:lnTo>
                    <a:pt x="0" y="41"/>
                  </a:lnTo>
                  <a:lnTo>
                    <a:pt x="0" y="42"/>
                  </a:lnTo>
                  <a:lnTo>
                    <a:pt x="0" y="43"/>
                  </a:lnTo>
                  <a:lnTo>
                    <a:pt x="0" y="45"/>
                  </a:lnTo>
                  <a:lnTo>
                    <a:pt x="0" y="45"/>
                  </a:lnTo>
                  <a:lnTo>
                    <a:pt x="0" y="45"/>
                  </a:lnTo>
                  <a:lnTo>
                    <a:pt x="0" y="45"/>
                  </a:lnTo>
                  <a:lnTo>
                    <a:pt x="0" y="45"/>
                  </a:lnTo>
                  <a:lnTo>
                    <a:pt x="2" y="38"/>
                  </a:lnTo>
                  <a:lnTo>
                    <a:pt x="5" y="32"/>
                  </a:lnTo>
                  <a:lnTo>
                    <a:pt x="10" y="26"/>
                  </a:lnTo>
                  <a:lnTo>
                    <a:pt x="15" y="22"/>
                  </a:lnTo>
                  <a:lnTo>
                    <a:pt x="20" y="18"/>
                  </a:lnTo>
                  <a:lnTo>
                    <a:pt x="26" y="16"/>
                  </a:lnTo>
                  <a:lnTo>
                    <a:pt x="33" y="14"/>
                  </a:lnTo>
                  <a:lnTo>
                    <a:pt x="40" y="14"/>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p:cNvSpPr>
              <a:spLocks/>
            </p:cNvSpPr>
            <p:nvPr/>
          </p:nvSpPr>
          <p:spPr bwMode="auto">
            <a:xfrm>
              <a:off x="3092" y="2012"/>
              <a:ext cx="24" cy="17"/>
            </a:xfrm>
            <a:custGeom>
              <a:avLst/>
              <a:gdLst>
                <a:gd name="T0" fmla="*/ 48 w 49"/>
                <a:gd name="T1" fmla="*/ 29 h 35"/>
                <a:gd name="T2" fmla="*/ 45 w 49"/>
                <a:gd name="T3" fmla="*/ 20 h 35"/>
                <a:gd name="T4" fmla="*/ 41 w 49"/>
                <a:gd name="T5" fmla="*/ 12 h 35"/>
                <a:gd name="T6" fmla="*/ 34 w 49"/>
                <a:gd name="T7" fmla="*/ 5 h 35"/>
                <a:gd name="T8" fmla="*/ 26 w 49"/>
                <a:gd name="T9" fmla="*/ 0 h 35"/>
                <a:gd name="T10" fmla="*/ 18 w 49"/>
                <a:gd name="T11" fmla="*/ 3 h 35"/>
                <a:gd name="T12" fmla="*/ 11 w 49"/>
                <a:gd name="T13" fmla="*/ 8 h 35"/>
                <a:gd name="T14" fmla="*/ 5 w 49"/>
                <a:gd name="T15" fmla="*/ 15 h 35"/>
                <a:gd name="T16" fmla="*/ 0 w 49"/>
                <a:gd name="T17" fmla="*/ 24 h 35"/>
                <a:gd name="T18" fmla="*/ 3 w 49"/>
                <a:gd name="T19" fmla="*/ 24 h 35"/>
                <a:gd name="T20" fmla="*/ 6 w 49"/>
                <a:gd name="T21" fmla="*/ 24 h 35"/>
                <a:gd name="T22" fmla="*/ 8 w 49"/>
                <a:gd name="T23" fmla="*/ 24 h 35"/>
                <a:gd name="T24" fmla="*/ 12 w 49"/>
                <a:gd name="T25" fmla="*/ 24 h 35"/>
                <a:gd name="T26" fmla="*/ 15 w 49"/>
                <a:gd name="T27" fmla="*/ 25 h 35"/>
                <a:gd name="T28" fmla="*/ 19 w 49"/>
                <a:gd name="T29" fmla="*/ 25 h 35"/>
                <a:gd name="T30" fmla="*/ 21 w 49"/>
                <a:gd name="T31" fmla="*/ 25 h 35"/>
                <a:gd name="T32" fmla="*/ 24 w 49"/>
                <a:gd name="T33" fmla="*/ 26 h 35"/>
                <a:gd name="T34" fmla="*/ 31 w 49"/>
                <a:gd name="T35" fmla="*/ 28 h 35"/>
                <a:gd name="T36" fmla="*/ 37 w 49"/>
                <a:gd name="T37" fmla="*/ 30 h 35"/>
                <a:gd name="T38" fmla="*/ 43 w 49"/>
                <a:gd name="T39" fmla="*/ 32 h 35"/>
                <a:gd name="T40" fmla="*/ 49 w 49"/>
                <a:gd name="T41" fmla="*/ 35 h 35"/>
                <a:gd name="T42" fmla="*/ 49 w 49"/>
                <a:gd name="T43" fmla="*/ 33 h 35"/>
                <a:gd name="T44" fmla="*/ 49 w 49"/>
                <a:gd name="T45" fmla="*/ 31 h 35"/>
                <a:gd name="T46" fmla="*/ 49 w 49"/>
                <a:gd name="T47" fmla="*/ 30 h 35"/>
                <a:gd name="T48" fmla="*/ 48 w 49"/>
                <a:gd name="T49"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35">
                  <a:moveTo>
                    <a:pt x="48" y="29"/>
                  </a:moveTo>
                  <a:lnTo>
                    <a:pt x="45" y="20"/>
                  </a:lnTo>
                  <a:lnTo>
                    <a:pt x="41" y="12"/>
                  </a:lnTo>
                  <a:lnTo>
                    <a:pt x="34" y="5"/>
                  </a:lnTo>
                  <a:lnTo>
                    <a:pt x="26" y="0"/>
                  </a:lnTo>
                  <a:lnTo>
                    <a:pt x="18" y="3"/>
                  </a:lnTo>
                  <a:lnTo>
                    <a:pt x="11" y="8"/>
                  </a:lnTo>
                  <a:lnTo>
                    <a:pt x="5" y="15"/>
                  </a:lnTo>
                  <a:lnTo>
                    <a:pt x="0" y="24"/>
                  </a:lnTo>
                  <a:lnTo>
                    <a:pt x="3" y="24"/>
                  </a:lnTo>
                  <a:lnTo>
                    <a:pt x="6" y="24"/>
                  </a:lnTo>
                  <a:lnTo>
                    <a:pt x="8" y="24"/>
                  </a:lnTo>
                  <a:lnTo>
                    <a:pt x="12" y="24"/>
                  </a:lnTo>
                  <a:lnTo>
                    <a:pt x="15" y="25"/>
                  </a:lnTo>
                  <a:lnTo>
                    <a:pt x="19" y="25"/>
                  </a:lnTo>
                  <a:lnTo>
                    <a:pt x="21" y="25"/>
                  </a:lnTo>
                  <a:lnTo>
                    <a:pt x="24" y="26"/>
                  </a:lnTo>
                  <a:lnTo>
                    <a:pt x="31" y="28"/>
                  </a:lnTo>
                  <a:lnTo>
                    <a:pt x="37" y="30"/>
                  </a:lnTo>
                  <a:lnTo>
                    <a:pt x="43" y="32"/>
                  </a:lnTo>
                  <a:lnTo>
                    <a:pt x="49" y="35"/>
                  </a:lnTo>
                  <a:lnTo>
                    <a:pt x="49" y="33"/>
                  </a:lnTo>
                  <a:lnTo>
                    <a:pt x="49" y="31"/>
                  </a:lnTo>
                  <a:lnTo>
                    <a:pt x="49" y="30"/>
                  </a:lnTo>
                  <a:lnTo>
                    <a:pt x="48" y="29"/>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2792" y="1757"/>
              <a:ext cx="241" cy="303"/>
            </a:xfrm>
            <a:custGeom>
              <a:avLst/>
              <a:gdLst>
                <a:gd name="T0" fmla="*/ 51 w 482"/>
                <a:gd name="T1" fmla="*/ 523 h 606"/>
                <a:gd name="T2" fmla="*/ 51 w 482"/>
                <a:gd name="T3" fmla="*/ 493 h 606"/>
                <a:gd name="T4" fmla="*/ 48 w 482"/>
                <a:gd name="T5" fmla="*/ 442 h 606"/>
                <a:gd name="T6" fmla="*/ 35 w 482"/>
                <a:gd name="T7" fmla="*/ 381 h 606"/>
                <a:gd name="T8" fmla="*/ 11 w 482"/>
                <a:gd name="T9" fmla="*/ 312 h 606"/>
                <a:gd name="T10" fmla="*/ 0 w 482"/>
                <a:gd name="T11" fmla="*/ 237 h 606"/>
                <a:gd name="T12" fmla="*/ 10 w 482"/>
                <a:gd name="T13" fmla="*/ 168 h 606"/>
                <a:gd name="T14" fmla="*/ 36 w 482"/>
                <a:gd name="T15" fmla="*/ 105 h 606"/>
                <a:gd name="T16" fmla="*/ 79 w 482"/>
                <a:gd name="T17" fmla="*/ 54 h 606"/>
                <a:gd name="T18" fmla="*/ 135 w 482"/>
                <a:gd name="T19" fmla="*/ 19 h 606"/>
                <a:gd name="T20" fmla="*/ 203 w 482"/>
                <a:gd name="T21" fmla="*/ 1 h 606"/>
                <a:gd name="T22" fmla="*/ 281 w 482"/>
                <a:gd name="T23" fmla="*/ 6 h 606"/>
                <a:gd name="T24" fmla="*/ 361 w 482"/>
                <a:gd name="T25" fmla="*/ 36 h 606"/>
                <a:gd name="T26" fmla="*/ 420 w 482"/>
                <a:gd name="T27" fmla="*/ 82 h 606"/>
                <a:gd name="T28" fmla="*/ 459 w 482"/>
                <a:gd name="T29" fmla="*/ 141 h 606"/>
                <a:gd name="T30" fmla="*/ 479 w 482"/>
                <a:gd name="T31" fmla="*/ 207 h 606"/>
                <a:gd name="T32" fmla="*/ 479 w 482"/>
                <a:gd name="T33" fmla="*/ 276 h 606"/>
                <a:gd name="T34" fmla="*/ 461 w 482"/>
                <a:gd name="T35" fmla="*/ 344 h 606"/>
                <a:gd name="T36" fmla="*/ 423 w 482"/>
                <a:gd name="T37" fmla="*/ 405 h 606"/>
                <a:gd name="T38" fmla="*/ 367 w 482"/>
                <a:gd name="T39" fmla="*/ 455 h 606"/>
                <a:gd name="T40" fmla="*/ 298 w 482"/>
                <a:gd name="T41" fmla="*/ 491 h 606"/>
                <a:gd name="T42" fmla="*/ 249 w 482"/>
                <a:gd name="T43" fmla="*/ 525 h 606"/>
                <a:gd name="T44" fmla="*/ 221 w 482"/>
                <a:gd name="T45" fmla="*/ 556 h 606"/>
                <a:gd name="T46" fmla="*/ 209 w 482"/>
                <a:gd name="T47" fmla="*/ 577 h 606"/>
                <a:gd name="T48" fmla="*/ 204 w 482"/>
                <a:gd name="T49" fmla="*/ 586 h 606"/>
                <a:gd name="T50" fmla="*/ 190 w 482"/>
                <a:gd name="T51" fmla="*/ 598 h 606"/>
                <a:gd name="T52" fmla="*/ 167 w 482"/>
                <a:gd name="T53" fmla="*/ 606 h 606"/>
                <a:gd name="T54" fmla="*/ 134 w 482"/>
                <a:gd name="T55" fmla="*/ 603 h 606"/>
                <a:gd name="T56" fmla="*/ 92 w 482"/>
                <a:gd name="T57" fmla="*/ 588 h 606"/>
                <a:gd name="T58" fmla="*/ 64 w 482"/>
                <a:gd name="T59" fmla="*/ 569 h 606"/>
                <a:gd name="T60" fmla="*/ 51 w 482"/>
                <a:gd name="T61" fmla="*/ 549 h 606"/>
                <a:gd name="T62" fmla="*/ 49 w 482"/>
                <a:gd name="T63" fmla="*/ 53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2" h="606">
                  <a:moveTo>
                    <a:pt x="50" y="527"/>
                  </a:moveTo>
                  <a:lnTo>
                    <a:pt x="51" y="523"/>
                  </a:lnTo>
                  <a:lnTo>
                    <a:pt x="51" y="511"/>
                  </a:lnTo>
                  <a:lnTo>
                    <a:pt x="51" y="493"/>
                  </a:lnTo>
                  <a:lnTo>
                    <a:pt x="51" y="470"/>
                  </a:lnTo>
                  <a:lnTo>
                    <a:pt x="48" y="442"/>
                  </a:lnTo>
                  <a:lnTo>
                    <a:pt x="43" y="412"/>
                  </a:lnTo>
                  <a:lnTo>
                    <a:pt x="35" y="381"/>
                  </a:lnTo>
                  <a:lnTo>
                    <a:pt x="23" y="349"/>
                  </a:lnTo>
                  <a:lnTo>
                    <a:pt x="11" y="312"/>
                  </a:lnTo>
                  <a:lnTo>
                    <a:pt x="3" y="274"/>
                  </a:lnTo>
                  <a:lnTo>
                    <a:pt x="0" y="237"/>
                  </a:lnTo>
                  <a:lnTo>
                    <a:pt x="3" y="202"/>
                  </a:lnTo>
                  <a:lnTo>
                    <a:pt x="10" y="168"/>
                  </a:lnTo>
                  <a:lnTo>
                    <a:pt x="21" y="135"/>
                  </a:lnTo>
                  <a:lnTo>
                    <a:pt x="36" y="105"/>
                  </a:lnTo>
                  <a:lnTo>
                    <a:pt x="56" y="78"/>
                  </a:lnTo>
                  <a:lnTo>
                    <a:pt x="79" y="54"/>
                  </a:lnTo>
                  <a:lnTo>
                    <a:pt x="105" y="34"/>
                  </a:lnTo>
                  <a:lnTo>
                    <a:pt x="135" y="19"/>
                  </a:lnTo>
                  <a:lnTo>
                    <a:pt x="169" y="7"/>
                  </a:lnTo>
                  <a:lnTo>
                    <a:pt x="203" y="1"/>
                  </a:lnTo>
                  <a:lnTo>
                    <a:pt x="241" y="0"/>
                  </a:lnTo>
                  <a:lnTo>
                    <a:pt x="281" y="6"/>
                  </a:lnTo>
                  <a:lnTo>
                    <a:pt x="324" y="19"/>
                  </a:lnTo>
                  <a:lnTo>
                    <a:pt x="361" y="36"/>
                  </a:lnTo>
                  <a:lnTo>
                    <a:pt x="393" y="57"/>
                  </a:lnTo>
                  <a:lnTo>
                    <a:pt x="420" y="82"/>
                  </a:lnTo>
                  <a:lnTo>
                    <a:pt x="441" y="110"/>
                  </a:lnTo>
                  <a:lnTo>
                    <a:pt x="459" y="141"/>
                  </a:lnTo>
                  <a:lnTo>
                    <a:pt x="471" y="173"/>
                  </a:lnTo>
                  <a:lnTo>
                    <a:pt x="479" y="207"/>
                  </a:lnTo>
                  <a:lnTo>
                    <a:pt x="482" y="242"/>
                  </a:lnTo>
                  <a:lnTo>
                    <a:pt x="479" y="276"/>
                  </a:lnTo>
                  <a:lnTo>
                    <a:pt x="473" y="311"/>
                  </a:lnTo>
                  <a:lnTo>
                    <a:pt x="461" y="344"/>
                  </a:lnTo>
                  <a:lnTo>
                    <a:pt x="445" y="375"/>
                  </a:lnTo>
                  <a:lnTo>
                    <a:pt x="423" y="405"/>
                  </a:lnTo>
                  <a:lnTo>
                    <a:pt x="398" y="432"/>
                  </a:lnTo>
                  <a:lnTo>
                    <a:pt x="367" y="455"/>
                  </a:lnTo>
                  <a:lnTo>
                    <a:pt x="331" y="473"/>
                  </a:lnTo>
                  <a:lnTo>
                    <a:pt x="298" y="491"/>
                  </a:lnTo>
                  <a:lnTo>
                    <a:pt x="271" y="508"/>
                  </a:lnTo>
                  <a:lnTo>
                    <a:pt x="249" y="525"/>
                  </a:lnTo>
                  <a:lnTo>
                    <a:pt x="233" y="542"/>
                  </a:lnTo>
                  <a:lnTo>
                    <a:pt x="221" y="556"/>
                  </a:lnTo>
                  <a:lnTo>
                    <a:pt x="213" y="569"/>
                  </a:lnTo>
                  <a:lnTo>
                    <a:pt x="209" y="577"/>
                  </a:lnTo>
                  <a:lnTo>
                    <a:pt x="208" y="580"/>
                  </a:lnTo>
                  <a:lnTo>
                    <a:pt x="204" y="586"/>
                  </a:lnTo>
                  <a:lnTo>
                    <a:pt x="200" y="592"/>
                  </a:lnTo>
                  <a:lnTo>
                    <a:pt x="190" y="598"/>
                  </a:lnTo>
                  <a:lnTo>
                    <a:pt x="180" y="602"/>
                  </a:lnTo>
                  <a:lnTo>
                    <a:pt x="167" y="606"/>
                  </a:lnTo>
                  <a:lnTo>
                    <a:pt x="151" y="606"/>
                  </a:lnTo>
                  <a:lnTo>
                    <a:pt x="134" y="603"/>
                  </a:lnTo>
                  <a:lnTo>
                    <a:pt x="113" y="598"/>
                  </a:lnTo>
                  <a:lnTo>
                    <a:pt x="92" y="588"/>
                  </a:lnTo>
                  <a:lnTo>
                    <a:pt x="76" y="578"/>
                  </a:lnTo>
                  <a:lnTo>
                    <a:pt x="64" y="569"/>
                  </a:lnTo>
                  <a:lnTo>
                    <a:pt x="56" y="559"/>
                  </a:lnTo>
                  <a:lnTo>
                    <a:pt x="51" y="549"/>
                  </a:lnTo>
                  <a:lnTo>
                    <a:pt x="49" y="541"/>
                  </a:lnTo>
                  <a:lnTo>
                    <a:pt x="49" y="533"/>
                  </a:lnTo>
                  <a:lnTo>
                    <a:pt x="50" y="52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5"/>
            <p:cNvSpPr>
              <a:spLocks/>
            </p:cNvSpPr>
            <p:nvPr/>
          </p:nvSpPr>
          <p:spPr bwMode="auto">
            <a:xfrm>
              <a:off x="2795" y="1744"/>
              <a:ext cx="238" cy="136"/>
            </a:xfrm>
            <a:custGeom>
              <a:avLst/>
              <a:gdLst>
                <a:gd name="T0" fmla="*/ 319 w 477"/>
                <a:gd name="T1" fmla="*/ 48 h 271"/>
                <a:gd name="T2" fmla="*/ 289 w 477"/>
                <a:gd name="T3" fmla="*/ 39 h 271"/>
                <a:gd name="T4" fmla="*/ 260 w 477"/>
                <a:gd name="T5" fmla="*/ 33 h 271"/>
                <a:gd name="T6" fmla="*/ 233 w 477"/>
                <a:gd name="T7" fmla="*/ 30 h 271"/>
                <a:gd name="T8" fmla="*/ 206 w 477"/>
                <a:gd name="T9" fmla="*/ 30 h 271"/>
                <a:gd name="T10" fmla="*/ 181 w 477"/>
                <a:gd name="T11" fmla="*/ 33 h 271"/>
                <a:gd name="T12" fmla="*/ 157 w 477"/>
                <a:gd name="T13" fmla="*/ 38 h 271"/>
                <a:gd name="T14" fmla="*/ 134 w 477"/>
                <a:gd name="T15" fmla="*/ 46 h 271"/>
                <a:gd name="T16" fmla="*/ 112 w 477"/>
                <a:gd name="T17" fmla="*/ 56 h 271"/>
                <a:gd name="T18" fmla="*/ 92 w 477"/>
                <a:gd name="T19" fmla="*/ 69 h 271"/>
                <a:gd name="T20" fmla="*/ 74 w 477"/>
                <a:gd name="T21" fmla="*/ 83 h 271"/>
                <a:gd name="T22" fmla="*/ 57 w 477"/>
                <a:gd name="T23" fmla="*/ 99 h 271"/>
                <a:gd name="T24" fmla="*/ 42 w 477"/>
                <a:gd name="T25" fmla="*/ 117 h 271"/>
                <a:gd name="T26" fmla="*/ 28 w 477"/>
                <a:gd name="T27" fmla="*/ 137 h 271"/>
                <a:gd name="T28" fmla="*/ 17 w 477"/>
                <a:gd name="T29" fmla="*/ 157 h 271"/>
                <a:gd name="T30" fmla="*/ 7 w 477"/>
                <a:gd name="T31" fmla="*/ 179 h 271"/>
                <a:gd name="T32" fmla="*/ 0 w 477"/>
                <a:gd name="T33" fmla="*/ 202 h 271"/>
                <a:gd name="T34" fmla="*/ 6 w 477"/>
                <a:gd name="T35" fmla="*/ 175 h 271"/>
                <a:gd name="T36" fmla="*/ 14 w 477"/>
                <a:gd name="T37" fmla="*/ 148 h 271"/>
                <a:gd name="T38" fmla="*/ 24 w 477"/>
                <a:gd name="T39" fmla="*/ 124 h 271"/>
                <a:gd name="T40" fmla="*/ 38 w 477"/>
                <a:gd name="T41" fmla="*/ 101 h 271"/>
                <a:gd name="T42" fmla="*/ 54 w 477"/>
                <a:gd name="T43" fmla="*/ 79 h 271"/>
                <a:gd name="T44" fmla="*/ 75 w 477"/>
                <a:gd name="T45" fmla="*/ 60 h 271"/>
                <a:gd name="T46" fmla="*/ 99 w 477"/>
                <a:gd name="T47" fmla="*/ 40 h 271"/>
                <a:gd name="T48" fmla="*/ 129 w 477"/>
                <a:gd name="T49" fmla="*/ 23 h 271"/>
                <a:gd name="T50" fmla="*/ 139 w 477"/>
                <a:gd name="T51" fmla="*/ 18 h 271"/>
                <a:gd name="T52" fmla="*/ 151 w 477"/>
                <a:gd name="T53" fmla="*/ 14 h 271"/>
                <a:gd name="T54" fmla="*/ 163 w 477"/>
                <a:gd name="T55" fmla="*/ 9 h 271"/>
                <a:gd name="T56" fmla="*/ 174 w 477"/>
                <a:gd name="T57" fmla="*/ 5 h 271"/>
                <a:gd name="T58" fmla="*/ 186 w 477"/>
                <a:gd name="T59" fmla="*/ 3 h 271"/>
                <a:gd name="T60" fmla="*/ 197 w 477"/>
                <a:gd name="T61" fmla="*/ 2 h 271"/>
                <a:gd name="T62" fmla="*/ 210 w 477"/>
                <a:gd name="T63" fmla="*/ 0 h 271"/>
                <a:gd name="T64" fmla="*/ 221 w 477"/>
                <a:gd name="T65" fmla="*/ 0 h 271"/>
                <a:gd name="T66" fmla="*/ 234 w 477"/>
                <a:gd name="T67" fmla="*/ 0 h 271"/>
                <a:gd name="T68" fmla="*/ 247 w 477"/>
                <a:gd name="T69" fmla="*/ 1 h 271"/>
                <a:gd name="T70" fmla="*/ 260 w 477"/>
                <a:gd name="T71" fmla="*/ 2 h 271"/>
                <a:gd name="T72" fmla="*/ 274 w 477"/>
                <a:gd name="T73" fmla="*/ 4 h 271"/>
                <a:gd name="T74" fmla="*/ 288 w 477"/>
                <a:gd name="T75" fmla="*/ 8 h 271"/>
                <a:gd name="T76" fmla="*/ 302 w 477"/>
                <a:gd name="T77" fmla="*/ 11 h 271"/>
                <a:gd name="T78" fmla="*/ 316 w 477"/>
                <a:gd name="T79" fmla="*/ 16 h 271"/>
                <a:gd name="T80" fmla="*/ 331 w 477"/>
                <a:gd name="T81" fmla="*/ 22 h 271"/>
                <a:gd name="T82" fmla="*/ 351 w 477"/>
                <a:gd name="T83" fmla="*/ 30 h 271"/>
                <a:gd name="T84" fmla="*/ 370 w 477"/>
                <a:gd name="T85" fmla="*/ 40 h 271"/>
                <a:gd name="T86" fmla="*/ 387 w 477"/>
                <a:gd name="T87" fmla="*/ 52 h 271"/>
                <a:gd name="T88" fmla="*/ 403 w 477"/>
                <a:gd name="T89" fmla="*/ 64 h 271"/>
                <a:gd name="T90" fmla="*/ 417 w 477"/>
                <a:gd name="T91" fmla="*/ 78 h 271"/>
                <a:gd name="T92" fmla="*/ 429 w 477"/>
                <a:gd name="T93" fmla="*/ 93 h 271"/>
                <a:gd name="T94" fmla="*/ 439 w 477"/>
                <a:gd name="T95" fmla="*/ 109 h 271"/>
                <a:gd name="T96" fmla="*/ 448 w 477"/>
                <a:gd name="T97" fmla="*/ 125 h 271"/>
                <a:gd name="T98" fmla="*/ 464 w 477"/>
                <a:gd name="T99" fmla="*/ 161 h 271"/>
                <a:gd name="T100" fmla="*/ 473 w 477"/>
                <a:gd name="T101" fmla="*/ 198 h 271"/>
                <a:gd name="T102" fmla="*/ 477 w 477"/>
                <a:gd name="T103" fmla="*/ 233 h 271"/>
                <a:gd name="T104" fmla="*/ 477 w 477"/>
                <a:gd name="T105" fmla="*/ 271 h 271"/>
                <a:gd name="T106" fmla="*/ 475 w 477"/>
                <a:gd name="T107" fmla="*/ 237 h 271"/>
                <a:gd name="T108" fmla="*/ 467 w 477"/>
                <a:gd name="T109" fmla="*/ 202 h 271"/>
                <a:gd name="T110" fmla="*/ 454 w 477"/>
                <a:gd name="T111" fmla="*/ 170 h 271"/>
                <a:gd name="T112" fmla="*/ 437 w 477"/>
                <a:gd name="T113" fmla="*/ 139 h 271"/>
                <a:gd name="T114" fmla="*/ 415 w 477"/>
                <a:gd name="T115" fmla="*/ 111 h 271"/>
                <a:gd name="T116" fmla="*/ 388 w 477"/>
                <a:gd name="T117" fmla="*/ 86 h 271"/>
                <a:gd name="T118" fmla="*/ 356 w 477"/>
                <a:gd name="T119" fmla="*/ 64 h 271"/>
                <a:gd name="T120" fmla="*/ 319 w 477"/>
                <a:gd name="T121" fmla="*/ 4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7" h="271">
                  <a:moveTo>
                    <a:pt x="319" y="48"/>
                  </a:moveTo>
                  <a:lnTo>
                    <a:pt x="289" y="39"/>
                  </a:lnTo>
                  <a:lnTo>
                    <a:pt x="260" y="33"/>
                  </a:lnTo>
                  <a:lnTo>
                    <a:pt x="233" y="30"/>
                  </a:lnTo>
                  <a:lnTo>
                    <a:pt x="206" y="30"/>
                  </a:lnTo>
                  <a:lnTo>
                    <a:pt x="181" y="33"/>
                  </a:lnTo>
                  <a:lnTo>
                    <a:pt x="157" y="38"/>
                  </a:lnTo>
                  <a:lnTo>
                    <a:pt x="134" y="46"/>
                  </a:lnTo>
                  <a:lnTo>
                    <a:pt x="112" y="56"/>
                  </a:lnTo>
                  <a:lnTo>
                    <a:pt x="92" y="69"/>
                  </a:lnTo>
                  <a:lnTo>
                    <a:pt x="74" y="83"/>
                  </a:lnTo>
                  <a:lnTo>
                    <a:pt x="57" y="99"/>
                  </a:lnTo>
                  <a:lnTo>
                    <a:pt x="42" y="117"/>
                  </a:lnTo>
                  <a:lnTo>
                    <a:pt x="28" y="137"/>
                  </a:lnTo>
                  <a:lnTo>
                    <a:pt x="17" y="157"/>
                  </a:lnTo>
                  <a:lnTo>
                    <a:pt x="7" y="179"/>
                  </a:lnTo>
                  <a:lnTo>
                    <a:pt x="0" y="202"/>
                  </a:lnTo>
                  <a:lnTo>
                    <a:pt x="6" y="175"/>
                  </a:lnTo>
                  <a:lnTo>
                    <a:pt x="14" y="148"/>
                  </a:lnTo>
                  <a:lnTo>
                    <a:pt x="24" y="124"/>
                  </a:lnTo>
                  <a:lnTo>
                    <a:pt x="38" y="101"/>
                  </a:lnTo>
                  <a:lnTo>
                    <a:pt x="54" y="79"/>
                  </a:lnTo>
                  <a:lnTo>
                    <a:pt x="75" y="60"/>
                  </a:lnTo>
                  <a:lnTo>
                    <a:pt x="99" y="40"/>
                  </a:lnTo>
                  <a:lnTo>
                    <a:pt x="129" y="23"/>
                  </a:lnTo>
                  <a:lnTo>
                    <a:pt x="139" y="18"/>
                  </a:lnTo>
                  <a:lnTo>
                    <a:pt x="151" y="14"/>
                  </a:lnTo>
                  <a:lnTo>
                    <a:pt x="163" y="9"/>
                  </a:lnTo>
                  <a:lnTo>
                    <a:pt x="174" y="5"/>
                  </a:lnTo>
                  <a:lnTo>
                    <a:pt x="186" y="3"/>
                  </a:lnTo>
                  <a:lnTo>
                    <a:pt x="197" y="2"/>
                  </a:lnTo>
                  <a:lnTo>
                    <a:pt x="210" y="0"/>
                  </a:lnTo>
                  <a:lnTo>
                    <a:pt x="221" y="0"/>
                  </a:lnTo>
                  <a:lnTo>
                    <a:pt x="234" y="0"/>
                  </a:lnTo>
                  <a:lnTo>
                    <a:pt x="247" y="1"/>
                  </a:lnTo>
                  <a:lnTo>
                    <a:pt x="260" y="2"/>
                  </a:lnTo>
                  <a:lnTo>
                    <a:pt x="274" y="4"/>
                  </a:lnTo>
                  <a:lnTo>
                    <a:pt x="288" y="8"/>
                  </a:lnTo>
                  <a:lnTo>
                    <a:pt x="302" y="11"/>
                  </a:lnTo>
                  <a:lnTo>
                    <a:pt x="316" y="16"/>
                  </a:lnTo>
                  <a:lnTo>
                    <a:pt x="331" y="22"/>
                  </a:lnTo>
                  <a:lnTo>
                    <a:pt x="351" y="30"/>
                  </a:lnTo>
                  <a:lnTo>
                    <a:pt x="370" y="40"/>
                  </a:lnTo>
                  <a:lnTo>
                    <a:pt x="387" y="52"/>
                  </a:lnTo>
                  <a:lnTo>
                    <a:pt x="403" y="64"/>
                  </a:lnTo>
                  <a:lnTo>
                    <a:pt x="417" y="78"/>
                  </a:lnTo>
                  <a:lnTo>
                    <a:pt x="429" y="93"/>
                  </a:lnTo>
                  <a:lnTo>
                    <a:pt x="439" y="109"/>
                  </a:lnTo>
                  <a:lnTo>
                    <a:pt x="448" y="125"/>
                  </a:lnTo>
                  <a:lnTo>
                    <a:pt x="464" y="161"/>
                  </a:lnTo>
                  <a:lnTo>
                    <a:pt x="473" y="198"/>
                  </a:lnTo>
                  <a:lnTo>
                    <a:pt x="477" y="233"/>
                  </a:lnTo>
                  <a:lnTo>
                    <a:pt x="477" y="271"/>
                  </a:lnTo>
                  <a:lnTo>
                    <a:pt x="475" y="237"/>
                  </a:lnTo>
                  <a:lnTo>
                    <a:pt x="467" y="202"/>
                  </a:lnTo>
                  <a:lnTo>
                    <a:pt x="454" y="170"/>
                  </a:lnTo>
                  <a:lnTo>
                    <a:pt x="437" y="139"/>
                  </a:lnTo>
                  <a:lnTo>
                    <a:pt x="415" y="111"/>
                  </a:lnTo>
                  <a:lnTo>
                    <a:pt x="388" y="86"/>
                  </a:lnTo>
                  <a:lnTo>
                    <a:pt x="356" y="64"/>
                  </a:lnTo>
                  <a:lnTo>
                    <a:pt x="31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6"/>
            <p:cNvSpPr>
              <a:spLocks/>
            </p:cNvSpPr>
            <p:nvPr/>
          </p:nvSpPr>
          <p:spPr bwMode="auto">
            <a:xfrm>
              <a:off x="2791" y="1845"/>
              <a:ext cx="242" cy="221"/>
            </a:xfrm>
            <a:custGeom>
              <a:avLst/>
              <a:gdLst>
                <a:gd name="T0" fmla="*/ 6 w 485"/>
                <a:gd name="T1" fmla="*/ 20 h 441"/>
                <a:gd name="T2" fmla="*/ 9 w 485"/>
                <a:gd name="T3" fmla="*/ 61 h 441"/>
                <a:gd name="T4" fmla="*/ 20 w 485"/>
                <a:gd name="T5" fmla="*/ 105 h 441"/>
                <a:gd name="T6" fmla="*/ 36 w 485"/>
                <a:gd name="T7" fmla="*/ 147 h 441"/>
                <a:gd name="T8" fmla="*/ 61 w 485"/>
                <a:gd name="T9" fmla="*/ 213 h 441"/>
                <a:gd name="T10" fmla="*/ 74 w 485"/>
                <a:gd name="T11" fmla="*/ 285 h 441"/>
                <a:gd name="T12" fmla="*/ 69 w 485"/>
                <a:gd name="T13" fmla="*/ 332 h 441"/>
                <a:gd name="T14" fmla="*/ 60 w 485"/>
                <a:gd name="T15" fmla="*/ 356 h 441"/>
                <a:gd name="T16" fmla="*/ 58 w 485"/>
                <a:gd name="T17" fmla="*/ 365 h 441"/>
                <a:gd name="T18" fmla="*/ 60 w 485"/>
                <a:gd name="T19" fmla="*/ 374 h 441"/>
                <a:gd name="T20" fmla="*/ 71 w 485"/>
                <a:gd name="T21" fmla="*/ 386 h 441"/>
                <a:gd name="T22" fmla="*/ 98 w 485"/>
                <a:gd name="T23" fmla="*/ 400 h 441"/>
                <a:gd name="T24" fmla="*/ 145 w 485"/>
                <a:gd name="T25" fmla="*/ 419 h 441"/>
                <a:gd name="T26" fmla="*/ 174 w 485"/>
                <a:gd name="T27" fmla="*/ 437 h 441"/>
                <a:gd name="T28" fmla="*/ 184 w 485"/>
                <a:gd name="T29" fmla="*/ 439 h 441"/>
                <a:gd name="T30" fmla="*/ 189 w 485"/>
                <a:gd name="T31" fmla="*/ 420 h 441"/>
                <a:gd name="T32" fmla="*/ 195 w 485"/>
                <a:gd name="T33" fmla="*/ 397 h 441"/>
                <a:gd name="T34" fmla="*/ 207 w 485"/>
                <a:gd name="T35" fmla="*/ 374 h 441"/>
                <a:gd name="T36" fmla="*/ 236 w 485"/>
                <a:gd name="T37" fmla="*/ 338 h 441"/>
                <a:gd name="T38" fmla="*/ 288 w 485"/>
                <a:gd name="T39" fmla="*/ 298 h 441"/>
                <a:gd name="T40" fmla="*/ 358 w 485"/>
                <a:gd name="T41" fmla="*/ 264 h 441"/>
                <a:gd name="T42" fmla="*/ 415 w 485"/>
                <a:gd name="T43" fmla="*/ 220 h 441"/>
                <a:gd name="T44" fmla="*/ 456 w 485"/>
                <a:gd name="T45" fmla="*/ 165 h 441"/>
                <a:gd name="T46" fmla="*/ 480 w 485"/>
                <a:gd name="T47" fmla="*/ 103 h 441"/>
                <a:gd name="T48" fmla="*/ 484 w 485"/>
                <a:gd name="T49" fmla="*/ 105 h 441"/>
                <a:gd name="T50" fmla="*/ 465 w 485"/>
                <a:gd name="T51" fmla="*/ 175 h 441"/>
                <a:gd name="T52" fmla="*/ 427 w 485"/>
                <a:gd name="T53" fmla="*/ 239 h 441"/>
                <a:gd name="T54" fmla="*/ 371 w 485"/>
                <a:gd name="T55" fmla="*/ 288 h 441"/>
                <a:gd name="T56" fmla="*/ 303 w 485"/>
                <a:gd name="T57" fmla="*/ 323 h 441"/>
                <a:gd name="T58" fmla="*/ 253 w 485"/>
                <a:gd name="T59" fmla="*/ 358 h 441"/>
                <a:gd name="T60" fmla="*/ 225 w 485"/>
                <a:gd name="T61" fmla="*/ 391 h 441"/>
                <a:gd name="T62" fmla="*/ 213 w 485"/>
                <a:gd name="T63" fmla="*/ 411 h 441"/>
                <a:gd name="T64" fmla="*/ 209 w 485"/>
                <a:gd name="T65" fmla="*/ 420 h 441"/>
                <a:gd name="T66" fmla="*/ 195 w 485"/>
                <a:gd name="T67" fmla="*/ 433 h 441"/>
                <a:gd name="T68" fmla="*/ 171 w 485"/>
                <a:gd name="T69" fmla="*/ 440 h 441"/>
                <a:gd name="T70" fmla="*/ 136 w 485"/>
                <a:gd name="T71" fmla="*/ 439 h 441"/>
                <a:gd name="T72" fmla="*/ 94 w 485"/>
                <a:gd name="T73" fmla="*/ 423 h 441"/>
                <a:gd name="T74" fmla="*/ 66 w 485"/>
                <a:gd name="T75" fmla="*/ 402 h 441"/>
                <a:gd name="T76" fmla="*/ 52 w 485"/>
                <a:gd name="T77" fmla="*/ 381 h 441"/>
                <a:gd name="T78" fmla="*/ 50 w 485"/>
                <a:gd name="T79" fmla="*/ 364 h 441"/>
                <a:gd name="T80" fmla="*/ 51 w 485"/>
                <a:gd name="T81" fmla="*/ 341 h 441"/>
                <a:gd name="T82" fmla="*/ 43 w 485"/>
                <a:gd name="T83" fmla="*/ 246 h 441"/>
                <a:gd name="T84" fmla="*/ 7 w 485"/>
                <a:gd name="T85" fmla="*/ 127 h 441"/>
                <a:gd name="T86" fmla="*/ 0 w 485"/>
                <a:gd name="T87" fmla="*/ 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5" h="441">
                  <a:moveTo>
                    <a:pt x="8" y="0"/>
                  </a:moveTo>
                  <a:lnTo>
                    <a:pt x="6" y="20"/>
                  </a:lnTo>
                  <a:lnTo>
                    <a:pt x="7" y="41"/>
                  </a:lnTo>
                  <a:lnTo>
                    <a:pt x="9" y="61"/>
                  </a:lnTo>
                  <a:lnTo>
                    <a:pt x="14" y="83"/>
                  </a:lnTo>
                  <a:lnTo>
                    <a:pt x="20" y="105"/>
                  </a:lnTo>
                  <a:lnTo>
                    <a:pt x="28" y="126"/>
                  </a:lnTo>
                  <a:lnTo>
                    <a:pt x="36" y="147"/>
                  </a:lnTo>
                  <a:lnTo>
                    <a:pt x="44" y="167"/>
                  </a:lnTo>
                  <a:lnTo>
                    <a:pt x="61" y="213"/>
                  </a:lnTo>
                  <a:lnTo>
                    <a:pt x="70" y="252"/>
                  </a:lnTo>
                  <a:lnTo>
                    <a:pt x="74" y="285"/>
                  </a:lnTo>
                  <a:lnTo>
                    <a:pt x="73" y="311"/>
                  </a:lnTo>
                  <a:lnTo>
                    <a:pt x="69" y="332"/>
                  </a:lnTo>
                  <a:lnTo>
                    <a:pt x="63" y="347"/>
                  </a:lnTo>
                  <a:lnTo>
                    <a:pt x="60" y="356"/>
                  </a:lnTo>
                  <a:lnTo>
                    <a:pt x="58" y="359"/>
                  </a:lnTo>
                  <a:lnTo>
                    <a:pt x="58" y="365"/>
                  </a:lnTo>
                  <a:lnTo>
                    <a:pt x="59" y="370"/>
                  </a:lnTo>
                  <a:lnTo>
                    <a:pt x="60" y="374"/>
                  </a:lnTo>
                  <a:lnTo>
                    <a:pt x="65" y="380"/>
                  </a:lnTo>
                  <a:lnTo>
                    <a:pt x="71" y="386"/>
                  </a:lnTo>
                  <a:lnTo>
                    <a:pt x="83" y="392"/>
                  </a:lnTo>
                  <a:lnTo>
                    <a:pt x="98" y="400"/>
                  </a:lnTo>
                  <a:lnTo>
                    <a:pt x="119" y="408"/>
                  </a:lnTo>
                  <a:lnTo>
                    <a:pt x="145" y="419"/>
                  </a:lnTo>
                  <a:lnTo>
                    <a:pt x="164" y="430"/>
                  </a:lnTo>
                  <a:lnTo>
                    <a:pt x="174" y="437"/>
                  </a:lnTo>
                  <a:lnTo>
                    <a:pt x="181" y="440"/>
                  </a:lnTo>
                  <a:lnTo>
                    <a:pt x="184" y="439"/>
                  </a:lnTo>
                  <a:lnTo>
                    <a:pt x="185" y="433"/>
                  </a:lnTo>
                  <a:lnTo>
                    <a:pt x="189" y="420"/>
                  </a:lnTo>
                  <a:lnTo>
                    <a:pt x="194" y="402"/>
                  </a:lnTo>
                  <a:lnTo>
                    <a:pt x="195" y="397"/>
                  </a:lnTo>
                  <a:lnTo>
                    <a:pt x="199" y="388"/>
                  </a:lnTo>
                  <a:lnTo>
                    <a:pt x="207" y="374"/>
                  </a:lnTo>
                  <a:lnTo>
                    <a:pt x="220" y="357"/>
                  </a:lnTo>
                  <a:lnTo>
                    <a:pt x="236" y="338"/>
                  </a:lnTo>
                  <a:lnTo>
                    <a:pt x="259" y="318"/>
                  </a:lnTo>
                  <a:lnTo>
                    <a:pt x="288" y="298"/>
                  </a:lnTo>
                  <a:lnTo>
                    <a:pt x="325" y="281"/>
                  </a:lnTo>
                  <a:lnTo>
                    <a:pt x="358" y="264"/>
                  </a:lnTo>
                  <a:lnTo>
                    <a:pt x="388" y="244"/>
                  </a:lnTo>
                  <a:lnTo>
                    <a:pt x="415" y="220"/>
                  </a:lnTo>
                  <a:lnTo>
                    <a:pt x="438" y="194"/>
                  </a:lnTo>
                  <a:lnTo>
                    <a:pt x="456" y="165"/>
                  </a:lnTo>
                  <a:lnTo>
                    <a:pt x="471" y="134"/>
                  </a:lnTo>
                  <a:lnTo>
                    <a:pt x="480" y="103"/>
                  </a:lnTo>
                  <a:lnTo>
                    <a:pt x="485" y="69"/>
                  </a:lnTo>
                  <a:lnTo>
                    <a:pt x="484" y="105"/>
                  </a:lnTo>
                  <a:lnTo>
                    <a:pt x="477" y="141"/>
                  </a:lnTo>
                  <a:lnTo>
                    <a:pt x="465" y="175"/>
                  </a:lnTo>
                  <a:lnTo>
                    <a:pt x="449" y="209"/>
                  </a:lnTo>
                  <a:lnTo>
                    <a:pt x="427" y="239"/>
                  </a:lnTo>
                  <a:lnTo>
                    <a:pt x="402" y="265"/>
                  </a:lnTo>
                  <a:lnTo>
                    <a:pt x="371" y="288"/>
                  </a:lnTo>
                  <a:lnTo>
                    <a:pt x="336" y="307"/>
                  </a:lnTo>
                  <a:lnTo>
                    <a:pt x="303" y="323"/>
                  </a:lnTo>
                  <a:lnTo>
                    <a:pt x="275" y="341"/>
                  </a:lnTo>
                  <a:lnTo>
                    <a:pt x="253" y="358"/>
                  </a:lnTo>
                  <a:lnTo>
                    <a:pt x="237" y="376"/>
                  </a:lnTo>
                  <a:lnTo>
                    <a:pt x="225" y="391"/>
                  </a:lnTo>
                  <a:lnTo>
                    <a:pt x="218" y="403"/>
                  </a:lnTo>
                  <a:lnTo>
                    <a:pt x="213" y="411"/>
                  </a:lnTo>
                  <a:lnTo>
                    <a:pt x="212" y="415"/>
                  </a:lnTo>
                  <a:lnTo>
                    <a:pt x="209" y="420"/>
                  </a:lnTo>
                  <a:lnTo>
                    <a:pt x="203" y="427"/>
                  </a:lnTo>
                  <a:lnTo>
                    <a:pt x="195" y="433"/>
                  </a:lnTo>
                  <a:lnTo>
                    <a:pt x="184" y="438"/>
                  </a:lnTo>
                  <a:lnTo>
                    <a:pt x="171" y="440"/>
                  </a:lnTo>
                  <a:lnTo>
                    <a:pt x="154" y="441"/>
                  </a:lnTo>
                  <a:lnTo>
                    <a:pt x="136" y="439"/>
                  </a:lnTo>
                  <a:lnTo>
                    <a:pt x="115" y="432"/>
                  </a:lnTo>
                  <a:lnTo>
                    <a:pt x="94" y="423"/>
                  </a:lnTo>
                  <a:lnTo>
                    <a:pt x="77" y="412"/>
                  </a:lnTo>
                  <a:lnTo>
                    <a:pt x="66" y="402"/>
                  </a:lnTo>
                  <a:lnTo>
                    <a:pt x="58" y="391"/>
                  </a:lnTo>
                  <a:lnTo>
                    <a:pt x="52" y="381"/>
                  </a:lnTo>
                  <a:lnTo>
                    <a:pt x="50" y="372"/>
                  </a:lnTo>
                  <a:lnTo>
                    <a:pt x="50" y="364"/>
                  </a:lnTo>
                  <a:lnTo>
                    <a:pt x="51" y="357"/>
                  </a:lnTo>
                  <a:lnTo>
                    <a:pt x="51" y="341"/>
                  </a:lnTo>
                  <a:lnTo>
                    <a:pt x="50" y="302"/>
                  </a:lnTo>
                  <a:lnTo>
                    <a:pt x="43" y="246"/>
                  </a:lnTo>
                  <a:lnTo>
                    <a:pt x="24" y="181"/>
                  </a:lnTo>
                  <a:lnTo>
                    <a:pt x="7" y="127"/>
                  </a:lnTo>
                  <a:lnTo>
                    <a:pt x="0" y="82"/>
                  </a:lnTo>
                  <a:lnTo>
                    <a:pt x="0" y="41"/>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7"/>
            <p:cNvSpPr>
              <a:spLocks/>
            </p:cNvSpPr>
            <p:nvPr/>
          </p:nvSpPr>
          <p:spPr bwMode="auto">
            <a:xfrm>
              <a:off x="2849" y="1783"/>
              <a:ext cx="155" cy="174"/>
            </a:xfrm>
            <a:custGeom>
              <a:avLst/>
              <a:gdLst>
                <a:gd name="T0" fmla="*/ 255 w 309"/>
                <a:gd name="T1" fmla="*/ 104 h 348"/>
                <a:gd name="T2" fmla="*/ 245 w 309"/>
                <a:gd name="T3" fmla="*/ 90 h 348"/>
                <a:gd name="T4" fmla="*/ 232 w 309"/>
                <a:gd name="T5" fmla="*/ 76 h 348"/>
                <a:gd name="T6" fmla="*/ 219 w 309"/>
                <a:gd name="T7" fmla="*/ 64 h 348"/>
                <a:gd name="T8" fmla="*/ 204 w 309"/>
                <a:gd name="T9" fmla="*/ 53 h 348"/>
                <a:gd name="T10" fmla="*/ 189 w 309"/>
                <a:gd name="T11" fmla="*/ 44 h 348"/>
                <a:gd name="T12" fmla="*/ 173 w 309"/>
                <a:gd name="T13" fmla="*/ 36 h 348"/>
                <a:gd name="T14" fmla="*/ 156 w 309"/>
                <a:gd name="T15" fmla="*/ 29 h 348"/>
                <a:gd name="T16" fmla="*/ 139 w 309"/>
                <a:gd name="T17" fmla="*/ 24 h 348"/>
                <a:gd name="T18" fmla="*/ 121 w 309"/>
                <a:gd name="T19" fmla="*/ 20 h 348"/>
                <a:gd name="T20" fmla="*/ 103 w 309"/>
                <a:gd name="T21" fmla="*/ 17 h 348"/>
                <a:gd name="T22" fmla="*/ 84 w 309"/>
                <a:gd name="T23" fmla="*/ 17 h 348"/>
                <a:gd name="T24" fmla="*/ 67 w 309"/>
                <a:gd name="T25" fmla="*/ 17 h 348"/>
                <a:gd name="T26" fmla="*/ 50 w 309"/>
                <a:gd name="T27" fmla="*/ 20 h 348"/>
                <a:gd name="T28" fmla="*/ 33 w 309"/>
                <a:gd name="T29" fmla="*/ 24 h 348"/>
                <a:gd name="T30" fmla="*/ 17 w 309"/>
                <a:gd name="T31" fmla="*/ 30 h 348"/>
                <a:gd name="T32" fmla="*/ 0 w 309"/>
                <a:gd name="T33" fmla="*/ 38 h 348"/>
                <a:gd name="T34" fmla="*/ 4 w 309"/>
                <a:gd name="T35" fmla="*/ 36 h 348"/>
                <a:gd name="T36" fmla="*/ 6 w 309"/>
                <a:gd name="T37" fmla="*/ 33 h 348"/>
                <a:gd name="T38" fmla="*/ 10 w 309"/>
                <a:gd name="T39" fmla="*/ 31 h 348"/>
                <a:gd name="T40" fmla="*/ 12 w 309"/>
                <a:gd name="T41" fmla="*/ 29 h 348"/>
                <a:gd name="T42" fmla="*/ 29 w 309"/>
                <a:gd name="T43" fmla="*/ 20 h 348"/>
                <a:gd name="T44" fmla="*/ 46 w 309"/>
                <a:gd name="T45" fmla="*/ 12 h 348"/>
                <a:gd name="T46" fmla="*/ 64 w 309"/>
                <a:gd name="T47" fmla="*/ 6 h 348"/>
                <a:gd name="T48" fmla="*/ 82 w 309"/>
                <a:gd name="T49" fmla="*/ 2 h 348"/>
                <a:gd name="T50" fmla="*/ 102 w 309"/>
                <a:gd name="T51" fmla="*/ 0 h 348"/>
                <a:gd name="T52" fmla="*/ 120 w 309"/>
                <a:gd name="T53" fmla="*/ 0 h 348"/>
                <a:gd name="T54" fmla="*/ 139 w 309"/>
                <a:gd name="T55" fmla="*/ 2 h 348"/>
                <a:gd name="T56" fmla="*/ 157 w 309"/>
                <a:gd name="T57" fmla="*/ 6 h 348"/>
                <a:gd name="T58" fmla="*/ 175 w 309"/>
                <a:gd name="T59" fmla="*/ 10 h 348"/>
                <a:gd name="T60" fmla="*/ 193 w 309"/>
                <a:gd name="T61" fmla="*/ 17 h 348"/>
                <a:gd name="T62" fmla="*/ 210 w 309"/>
                <a:gd name="T63" fmla="*/ 25 h 348"/>
                <a:gd name="T64" fmla="*/ 226 w 309"/>
                <a:gd name="T65" fmla="*/ 35 h 348"/>
                <a:gd name="T66" fmla="*/ 241 w 309"/>
                <a:gd name="T67" fmla="*/ 46 h 348"/>
                <a:gd name="T68" fmla="*/ 255 w 309"/>
                <a:gd name="T69" fmla="*/ 59 h 348"/>
                <a:gd name="T70" fmla="*/ 268 w 309"/>
                <a:gd name="T71" fmla="*/ 73 h 348"/>
                <a:gd name="T72" fmla="*/ 279 w 309"/>
                <a:gd name="T73" fmla="*/ 87 h 348"/>
                <a:gd name="T74" fmla="*/ 296 w 309"/>
                <a:gd name="T75" fmla="*/ 120 h 348"/>
                <a:gd name="T76" fmla="*/ 307 w 309"/>
                <a:gd name="T77" fmla="*/ 154 h 348"/>
                <a:gd name="T78" fmla="*/ 309 w 309"/>
                <a:gd name="T79" fmla="*/ 190 h 348"/>
                <a:gd name="T80" fmla="*/ 307 w 309"/>
                <a:gd name="T81" fmla="*/ 224 h 348"/>
                <a:gd name="T82" fmla="*/ 296 w 309"/>
                <a:gd name="T83" fmla="*/ 258 h 348"/>
                <a:gd name="T84" fmla="*/ 280 w 309"/>
                <a:gd name="T85" fmla="*/ 289 h 348"/>
                <a:gd name="T86" fmla="*/ 257 w 309"/>
                <a:gd name="T87" fmla="*/ 317 h 348"/>
                <a:gd name="T88" fmla="*/ 230 w 309"/>
                <a:gd name="T89" fmla="*/ 341 h 348"/>
                <a:gd name="T90" fmla="*/ 226 w 309"/>
                <a:gd name="T91" fmla="*/ 342 h 348"/>
                <a:gd name="T92" fmla="*/ 224 w 309"/>
                <a:gd name="T93" fmla="*/ 344 h 348"/>
                <a:gd name="T94" fmla="*/ 220 w 309"/>
                <a:gd name="T95" fmla="*/ 345 h 348"/>
                <a:gd name="T96" fmla="*/ 217 w 309"/>
                <a:gd name="T97" fmla="*/ 348 h 348"/>
                <a:gd name="T98" fmla="*/ 241 w 309"/>
                <a:gd name="T99" fmla="*/ 323 h 348"/>
                <a:gd name="T100" fmla="*/ 261 w 309"/>
                <a:gd name="T101" fmla="*/ 296 h 348"/>
                <a:gd name="T102" fmla="*/ 275 w 309"/>
                <a:gd name="T103" fmla="*/ 266 h 348"/>
                <a:gd name="T104" fmla="*/ 283 w 309"/>
                <a:gd name="T105" fmla="*/ 234 h 348"/>
                <a:gd name="T106" fmla="*/ 285 w 309"/>
                <a:gd name="T107" fmla="*/ 200 h 348"/>
                <a:gd name="T108" fmla="*/ 281 w 309"/>
                <a:gd name="T109" fmla="*/ 167 h 348"/>
                <a:gd name="T110" fmla="*/ 271 w 309"/>
                <a:gd name="T111" fmla="*/ 135 h 348"/>
                <a:gd name="T112" fmla="*/ 255 w 309"/>
                <a:gd name="T113" fmla="*/ 10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348">
                  <a:moveTo>
                    <a:pt x="255" y="104"/>
                  </a:moveTo>
                  <a:lnTo>
                    <a:pt x="245" y="90"/>
                  </a:lnTo>
                  <a:lnTo>
                    <a:pt x="232" y="76"/>
                  </a:lnTo>
                  <a:lnTo>
                    <a:pt x="219" y="64"/>
                  </a:lnTo>
                  <a:lnTo>
                    <a:pt x="204" y="53"/>
                  </a:lnTo>
                  <a:lnTo>
                    <a:pt x="189" y="44"/>
                  </a:lnTo>
                  <a:lnTo>
                    <a:pt x="173" y="36"/>
                  </a:lnTo>
                  <a:lnTo>
                    <a:pt x="156" y="29"/>
                  </a:lnTo>
                  <a:lnTo>
                    <a:pt x="139" y="24"/>
                  </a:lnTo>
                  <a:lnTo>
                    <a:pt x="121" y="20"/>
                  </a:lnTo>
                  <a:lnTo>
                    <a:pt x="103" y="17"/>
                  </a:lnTo>
                  <a:lnTo>
                    <a:pt x="84" y="17"/>
                  </a:lnTo>
                  <a:lnTo>
                    <a:pt x="67" y="17"/>
                  </a:lnTo>
                  <a:lnTo>
                    <a:pt x="50" y="20"/>
                  </a:lnTo>
                  <a:lnTo>
                    <a:pt x="33" y="24"/>
                  </a:lnTo>
                  <a:lnTo>
                    <a:pt x="17" y="30"/>
                  </a:lnTo>
                  <a:lnTo>
                    <a:pt x="0" y="38"/>
                  </a:lnTo>
                  <a:lnTo>
                    <a:pt x="4" y="36"/>
                  </a:lnTo>
                  <a:lnTo>
                    <a:pt x="6" y="33"/>
                  </a:lnTo>
                  <a:lnTo>
                    <a:pt x="10" y="31"/>
                  </a:lnTo>
                  <a:lnTo>
                    <a:pt x="12" y="29"/>
                  </a:lnTo>
                  <a:lnTo>
                    <a:pt x="29" y="20"/>
                  </a:lnTo>
                  <a:lnTo>
                    <a:pt x="46" y="12"/>
                  </a:lnTo>
                  <a:lnTo>
                    <a:pt x="64" y="6"/>
                  </a:lnTo>
                  <a:lnTo>
                    <a:pt x="82" y="2"/>
                  </a:lnTo>
                  <a:lnTo>
                    <a:pt x="102" y="0"/>
                  </a:lnTo>
                  <a:lnTo>
                    <a:pt x="120" y="0"/>
                  </a:lnTo>
                  <a:lnTo>
                    <a:pt x="139" y="2"/>
                  </a:lnTo>
                  <a:lnTo>
                    <a:pt x="157" y="6"/>
                  </a:lnTo>
                  <a:lnTo>
                    <a:pt x="175" y="10"/>
                  </a:lnTo>
                  <a:lnTo>
                    <a:pt x="193" y="17"/>
                  </a:lnTo>
                  <a:lnTo>
                    <a:pt x="210" y="25"/>
                  </a:lnTo>
                  <a:lnTo>
                    <a:pt x="226" y="35"/>
                  </a:lnTo>
                  <a:lnTo>
                    <a:pt x="241" y="46"/>
                  </a:lnTo>
                  <a:lnTo>
                    <a:pt x="255" y="59"/>
                  </a:lnTo>
                  <a:lnTo>
                    <a:pt x="268" y="73"/>
                  </a:lnTo>
                  <a:lnTo>
                    <a:pt x="279" y="87"/>
                  </a:lnTo>
                  <a:lnTo>
                    <a:pt x="296" y="120"/>
                  </a:lnTo>
                  <a:lnTo>
                    <a:pt x="307" y="154"/>
                  </a:lnTo>
                  <a:lnTo>
                    <a:pt x="309" y="190"/>
                  </a:lnTo>
                  <a:lnTo>
                    <a:pt x="307" y="224"/>
                  </a:lnTo>
                  <a:lnTo>
                    <a:pt x="296" y="258"/>
                  </a:lnTo>
                  <a:lnTo>
                    <a:pt x="280" y="289"/>
                  </a:lnTo>
                  <a:lnTo>
                    <a:pt x="257" y="317"/>
                  </a:lnTo>
                  <a:lnTo>
                    <a:pt x="230" y="341"/>
                  </a:lnTo>
                  <a:lnTo>
                    <a:pt x="226" y="342"/>
                  </a:lnTo>
                  <a:lnTo>
                    <a:pt x="224" y="344"/>
                  </a:lnTo>
                  <a:lnTo>
                    <a:pt x="220" y="345"/>
                  </a:lnTo>
                  <a:lnTo>
                    <a:pt x="217" y="348"/>
                  </a:lnTo>
                  <a:lnTo>
                    <a:pt x="241" y="323"/>
                  </a:lnTo>
                  <a:lnTo>
                    <a:pt x="261" y="296"/>
                  </a:lnTo>
                  <a:lnTo>
                    <a:pt x="275" y="266"/>
                  </a:lnTo>
                  <a:lnTo>
                    <a:pt x="283" y="234"/>
                  </a:lnTo>
                  <a:lnTo>
                    <a:pt x="285" y="200"/>
                  </a:lnTo>
                  <a:lnTo>
                    <a:pt x="281" y="167"/>
                  </a:lnTo>
                  <a:lnTo>
                    <a:pt x="271" y="135"/>
                  </a:lnTo>
                  <a:lnTo>
                    <a:pt x="255" y="104"/>
                  </a:lnTo>
                  <a:close/>
                </a:path>
              </a:pathLst>
            </a:custGeom>
            <a:solidFill>
              <a:srgbClr val="CCD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8"/>
            <p:cNvSpPr>
              <a:spLocks/>
            </p:cNvSpPr>
            <p:nvPr/>
          </p:nvSpPr>
          <p:spPr bwMode="auto">
            <a:xfrm>
              <a:off x="2799" y="2021"/>
              <a:ext cx="91" cy="84"/>
            </a:xfrm>
            <a:custGeom>
              <a:avLst/>
              <a:gdLst>
                <a:gd name="T0" fmla="*/ 23 w 182"/>
                <a:gd name="T1" fmla="*/ 36 h 168"/>
                <a:gd name="T2" fmla="*/ 22 w 182"/>
                <a:gd name="T3" fmla="*/ 27 h 168"/>
                <a:gd name="T4" fmla="*/ 28 w 182"/>
                <a:gd name="T5" fmla="*/ 14 h 168"/>
                <a:gd name="T6" fmla="*/ 45 w 182"/>
                <a:gd name="T7" fmla="*/ 4 h 168"/>
                <a:gd name="T8" fmla="*/ 70 w 182"/>
                <a:gd name="T9" fmla="*/ 0 h 168"/>
                <a:gd name="T10" fmla="*/ 100 w 182"/>
                <a:gd name="T11" fmla="*/ 4 h 168"/>
                <a:gd name="T12" fmla="*/ 131 w 182"/>
                <a:gd name="T13" fmla="*/ 14 h 168"/>
                <a:gd name="T14" fmla="*/ 158 w 182"/>
                <a:gd name="T15" fmla="*/ 30 h 168"/>
                <a:gd name="T16" fmla="*/ 175 w 182"/>
                <a:gd name="T17" fmla="*/ 50 h 168"/>
                <a:gd name="T18" fmla="*/ 182 w 182"/>
                <a:gd name="T19" fmla="*/ 68 h 168"/>
                <a:gd name="T20" fmla="*/ 179 w 182"/>
                <a:gd name="T21" fmla="*/ 82 h 168"/>
                <a:gd name="T22" fmla="*/ 173 w 182"/>
                <a:gd name="T23" fmla="*/ 89 h 168"/>
                <a:gd name="T24" fmla="*/ 169 w 182"/>
                <a:gd name="T25" fmla="*/ 96 h 168"/>
                <a:gd name="T26" fmla="*/ 171 w 182"/>
                <a:gd name="T27" fmla="*/ 104 h 168"/>
                <a:gd name="T28" fmla="*/ 169 w 182"/>
                <a:gd name="T29" fmla="*/ 109 h 168"/>
                <a:gd name="T30" fmla="*/ 169 w 182"/>
                <a:gd name="T31" fmla="*/ 109 h 168"/>
                <a:gd name="T32" fmla="*/ 169 w 182"/>
                <a:gd name="T33" fmla="*/ 110 h 168"/>
                <a:gd name="T34" fmla="*/ 169 w 182"/>
                <a:gd name="T35" fmla="*/ 110 h 168"/>
                <a:gd name="T36" fmla="*/ 167 w 182"/>
                <a:gd name="T37" fmla="*/ 114 h 168"/>
                <a:gd name="T38" fmla="*/ 161 w 182"/>
                <a:gd name="T39" fmla="*/ 121 h 168"/>
                <a:gd name="T40" fmla="*/ 158 w 182"/>
                <a:gd name="T41" fmla="*/ 128 h 168"/>
                <a:gd name="T42" fmla="*/ 159 w 182"/>
                <a:gd name="T43" fmla="*/ 136 h 168"/>
                <a:gd name="T44" fmla="*/ 156 w 182"/>
                <a:gd name="T45" fmla="*/ 147 h 168"/>
                <a:gd name="T46" fmla="*/ 146 w 182"/>
                <a:gd name="T47" fmla="*/ 155 h 168"/>
                <a:gd name="T48" fmla="*/ 133 w 182"/>
                <a:gd name="T49" fmla="*/ 160 h 168"/>
                <a:gd name="T50" fmla="*/ 115 w 182"/>
                <a:gd name="T51" fmla="*/ 163 h 168"/>
                <a:gd name="T52" fmla="*/ 103 w 182"/>
                <a:gd name="T53" fmla="*/ 165 h 168"/>
                <a:gd name="T54" fmla="*/ 95 w 182"/>
                <a:gd name="T55" fmla="*/ 168 h 168"/>
                <a:gd name="T56" fmla="*/ 83 w 182"/>
                <a:gd name="T57" fmla="*/ 168 h 168"/>
                <a:gd name="T58" fmla="*/ 72 w 182"/>
                <a:gd name="T59" fmla="*/ 166 h 168"/>
                <a:gd name="T60" fmla="*/ 53 w 182"/>
                <a:gd name="T61" fmla="*/ 159 h 168"/>
                <a:gd name="T62" fmla="*/ 36 w 182"/>
                <a:gd name="T63" fmla="*/ 145 h 168"/>
                <a:gd name="T64" fmla="*/ 24 w 182"/>
                <a:gd name="T65" fmla="*/ 133 h 168"/>
                <a:gd name="T66" fmla="*/ 11 w 182"/>
                <a:gd name="T67" fmla="*/ 119 h 168"/>
                <a:gd name="T68" fmla="*/ 2 w 182"/>
                <a:gd name="T69" fmla="*/ 106 h 168"/>
                <a:gd name="T70" fmla="*/ 0 w 182"/>
                <a:gd name="T71" fmla="*/ 93 h 168"/>
                <a:gd name="T72" fmla="*/ 2 w 182"/>
                <a:gd name="T73" fmla="*/ 82 h 168"/>
                <a:gd name="T74" fmla="*/ 8 w 182"/>
                <a:gd name="T75" fmla="*/ 75 h 168"/>
                <a:gd name="T76" fmla="*/ 12 w 182"/>
                <a:gd name="T77" fmla="*/ 68 h 168"/>
                <a:gd name="T78" fmla="*/ 11 w 182"/>
                <a:gd name="T79" fmla="*/ 59 h 168"/>
                <a:gd name="T80" fmla="*/ 12 w 182"/>
                <a:gd name="T81" fmla="*/ 55 h 168"/>
                <a:gd name="T82" fmla="*/ 12 w 182"/>
                <a:gd name="T83" fmla="*/ 55 h 168"/>
                <a:gd name="T84" fmla="*/ 12 w 182"/>
                <a:gd name="T85" fmla="*/ 55 h 168"/>
                <a:gd name="T86" fmla="*/ 13 w 182"/>
                <a:gd name="T87" fmla="*/ 55 h 168"/>
                <a:gd name="T88" fmla="*/ 14 w 182"/>
                <a:gd name="T89" fmla="*/ 50 h 168"/>
                <a:gd name="T90" fmla="*/ 20 w 182"/>
                <a:gd name="T91" fmla="*/ 4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8">
                  <a:moveTo>
                    <a:pt x="24" y="41"/>
                  </a:moveTo>
                  <a:lnTo>
                    <a:pt x="23" y="36"/>
                  </a:lnTo>
                  <a:lnTo>
                    <a:pt x="22" y="32"/>
                  </a:lnTo>
                  <a:lnTo>
                    <a:pt x="22" y="27"/>
                  </a:lnTo>
                  <a:lnTo>
                    <a:pt x="23" y="22"/>
                  </a:lnTo>
                  <a:lnTo>
                    <a:pt x="28" y="14"/>
                  </a:lnTo>
                  <a:lnTo>
                    <a:pt x="35" y="8"/>
                  </a:lnTo>
                  <a:lnTo>
                    <a:pt x="45" y="4"/>
                  </a:lnTo>
                  <a:lnTo>
                    <a:pt x="57" y="2"/>
                  </a:lnTo>
                  <a:lnTo>
                    <a:pt x="70" y="0"/>
                  </a:lnTo>
                  <a:lnTo>
                    <a:pt x="84" y="2"/>
                  </a:lnTo>
                  <a:lnTo>
                    <a:pt x="100" y="4"/>
                  </a:lnTo>
                  <a:lnTo>
                    <a:pt x="117" y="8"/>
                  </a:lnTo>
                  <a:lnTo>
                    <a:pt x="131" y="14"/>
                  </a:lnTo>
                  <a:lnTo>
                    <a:pt x="145" y="22"/>
                  </a:lnTo>
                  <a:lnTo>
                    <a:pt x="158" y="30"/>
                  </a:lnTo>
                  <a:lnTo>
                    <a:pt x="167" y="40"/>
                  </a:lnTo>
                  <a:lnTo>
                    <a:pt x="175" y="50"/>
                  </a:lnTo>
                  <a:lnTo>
                    <a:pt x="180" y="59"/>
                  </a:lnTo>
                  <a:lnTo>
                    <a:pt x="182" y="68"/>
                  </a:lnTo>
                  <a:lnTo>
                    <a:pt x="181" y="78"/>
                  </a:lnTo>
                  <a:lnTo>
                    <a:pt x="179" y="82"/>
                  </a:lnTo>
                  <a:lnTo>
                    <a:pt x="176" y="86"/>
                  </a:lnTo>
                  <a:lnTo>
                    <a:pt x="173" y="89"/>
                  </a:lnTo>
                  <a:lnTo>
                    <a:pt x="168" y="91"/>
                  </a:lnTo>
                  <a:lnTo>
                    <a:pt x="169" y="96"/>
                  </a:lnTo>
                  <a:lnTo>
                    <a:pt x="171" y="99"/>
                  </a:lnTo>
                  <a:lnTo>
                    <a:pt x="171" y="104"/>
                  </a:lnTo>
                  <a:lnTo>
                    <a:pt x="169" y="109"/>
                  </a:lnTo>
                  <a:lnTo>
                    <a:pt x="169" y="109"/>
                  </a:lnTo>
                  <a:lnTo>
                    <a:pt x="169" y="109"/>
                  </a:lnTo>
                  <a:lnTo>
                    <a:pt x="169" y="109"/>
                  </a:lnTo>
                  <a:lnTo>
                    <a:pt x="169" y="110"/>
                  </a:lnTo>
                  <a:lnTo>
                    <a:pt x="169" y="110"/>
                  </a:lnTo>
                  <a:lnTo>
                    <a:pt x="169" y="110"/>
                  </a:lnTo>
                  <a:lnTo>
                    <a:pt x="169" y="110"/>
                  </a:lnTo>
                  <a:lnTo>
                    <a:pt x="169" y="110"/>
                  </a:lnTo>
                  <a:lnTo>
                    <a:pt x="167" y="114"/>
                  </a:lnTo>
                  <a:lnTo>
                    <a:pt x="165" y="118"/>
                  </a:lnTo>
                  <a:lnTo>
                    <a:pt x="161" y="121"/>
                  </a:lnTo>
                  <a:lnTo>
                    <a:pt x="157" y="124"/>
                  </a:lnTo>
                  <a:lnTo>
                    <a:pt x="158" y="128"/>
                  </a:lnTo>
                  <a:lnTo>
                    <a:pt x="159" y="132"/>
                  </a:lnTo>
                  <a:lnTo>
                    <a:pt x="159" y="136"/>
                  </a:lnTo>
                  <a:lnTo>
                    <a:pt x="158" y="141"/>
                  </a:lnTo>
                  <a:lnTo>
                    <a:pt x="156" y="147"/>
                  </a:lnTo>
                  <a:lnTo>
                    <a:pt x="151" y="151"/>
                  </a:lnTo>
                  <a:lnTo>
                    <a:pt x="146" y="155"/>
                  </a:lnTo>
                  <a:lnTo>
                    <a:pt x="140" y="158"/>
                  </a:lnTo>
                  <a:lnTo>
                    <a:pt x="133" y="160"/>
                  </a:lnTo>
                  <a:lnTo>
                    <a:pt x="125" y="162"/>
                  </a:lnTo>
                  <a:lnTo>
                    <a:pt x="115" y="163"/>
                  </a:lnTo>
                  <a:lnTo>
                    <a:pt x="106" y="163"/>
                  </a:lnTo>
                  <a:lnTo>
                    <a:pt x="103" y="165"/>
                  </a:lnTo>
                  <a:lnTo>
                    <a:pt x="99" y="167"/>
                  </a:lnTo>
                  <a:lnTo>
                    <a:pt x="95" y="168"/>
                  </a:lnTo>
                  <a:lnTo>
                    <a:pt x="89" y="168"/>
                  </a:lnTo>
                  <a:lnTo>
                    <a:pt x="83" y="168"/>
                  </a:lnTo>
                  <a:lnTo>
                    <a:pt x="77" y="167"/>
                  </a:lnTo>
                  <a:lnTo>
                    <a:pt x="72" y="166"/>
                  </a:lnTo>
                  <a:lnTo>
                    <a:pt x="65" y="164"/>
                  </a:lnTo>
                  <a:lnTo>
                    <a:pt x="53" y="159"/>
                  </a:lnTo>
                  <a:lnTo>
                    <a:pt x="43" y="152"/>
                  </a:lnTo>
                  <a:lnTo>
                    <a:pt x="36" y="145"/>
                  </a:lnTo>
                  <a:lnTo>
                    <a:pt x="32" y="139"/>
                  </a:lnTo>
                  <a:lnTo>
                    <a:pt x="24" y="133"/>
                  </a:lnTo>
                  <a:lnTo>
                    <a:pt x="16" y="126"/>
                  </a:lnTo>
                  <a:lnTo>
                    <a:pt x="11" y="119"/>
                  </a:lnTo>
                  <a:lnTo>
                    <a:pt x="6" y="112"/>
                  </a:lnTo>
                  <a:lnTo>
                    <a:pt x="2" y="106"/>
                  </a:lnTo>
                  <a:lnTo>
                    <a:pt x="0" y="99"/>
                  </a:lnTo>
                  <a:lnTo>
                    <a:pt x="0" y="93"/>
                  </a:lnTo>
                  <a:lnTo>
                    <a:pt x="1" y="87"/>
                  </a:lnTo>
                  <a:lnTo>
                    <a:pt x="2" y="82"/>
                  </a:lnTo>
                  <a:lnTo>
                    <a:pt x="6" y="79"/>
                  </a:lnTo>
                  <a:lnTo>
                    <a:pt x="8" y="75"/>
                  </a:lnTo>
                  <a:lnTo>
                    <a:pt x="13" y="73"/>
                  </a:lnTo>
                  <a:lnTo>
                    <a:pt x="12" y="68"/>
                  </a:lnTo>
                  <a:lnTo>
                    <a:pt x="11" y="64"/>
                  </a:lnTo>
                  <a:lnTo>
                    <a:pt x="11" y="59"/>
                  </a:lnTo>
                  <a:lnTo>
                    <a:pt x="12" y="55"/>
                  </a:lnTo>
                  <a:lnTo>
                    <a:pt x="12" y="55"/>
                  </a:lnTo>
                  <a:lnTo>
                    <a:pt x="12" y="55"/>
                  </a:lnTo>
                  <a:lnTo>
                    <a:pt x="12" y="55"/>
                  </a:lnTo>
                  <a:lnTo>
                    <a:pt x="12" y="55"/>
                  </a:lnTo>
                  <a:lnTo>
                    <a:pt x="12" y="55"/>
                  </a:lnTo>
                  <a:lnTo>
                    <a:pt x="13" y="55"/>
                  </a:lnTo>
                  <a:lnTo>
                    <a:pt x="13" y="55"/>
                  </a:lnTo>
                  <a:lnTo>
                    <a:pt x="13" y="53"/>
                  </a:lnTo>
                  <a:lnTo>
                    <a:pt x="14" y="50"/>
                  </a:lnTo>
                  <a:lnTo>
                    <a:pt x="17" y="46"/>
                  </a:lnTo>
                  <a:lnTo>
                    <a:pt x="20" y="43"/>
                  </a:lnTo>
                  <a:lnTo>
                    <a:pt x="24" y="41"/>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9"/>
            <p:cNvSpPr>
              <a:spLocks/>
            </p:cNvSpPr>
            <p:nvPr/>
          </p:nvSpPr>
          <p:spPr bwMode="auto">
            <a:xfrm>
              <a:off x="2819" y="2085"/>
              <a:ext cx="29" cy="16"/>
            </a:xfrm>
            <a:custGeom>
              <a:avLst/>
              <a:gdLst>
                <a:gd name="T0" fmla="*/ 25 w 58"/>
                <a:gd name="T1" fmla="*/ 29 h 33"/>
                <a:gd name="T2" fmla="*/ 13 w 58"/>
                <a:gd name="T3" fmla="*/ 25 h 33"/>
                <a:gd name="T4" fmla="*/ 5 w 58"/>
                <a:gd name="T5" fmla="*/ 18 h 33"/>
                <a:gd name="T6" fmla="*/ 0 w 58"/>
                <a:gd name="T7" fmla="*/ 12 h 33"/>
                <a:gd name="T8" fmla="*/ 0 w 58"/>
                <a:gd name="T9" fmla="*/ 6 h 33"/>
                <a:gd name="T10" fmla="*/ 4 w 58"/>
                <a:gd name="T11" fmla="*/ 2 h 33"/>
                <a:gd name="T12" fmla="*/ 12 w 58"/>
                <a:gd name="T13" fmla="*/ 0 h 33"/>
                <a:gd name="T14" fmla="*/ 22 w 58"/>
                <a:gd name="T15" fmla="*/ 0 h 33"/>
                <a:gd name="T16" fmla="*/ 34 w 58"/>
                <a:gd name="T17" fmla="*/ 4 h 33"/>
                <a:gd name="T18" fmla="*/ 45 w 58"/>
                <a:gd name="T19" fmla="*/ 8 h 33"/>
                <a:gd name="T20" fmla="*/ 53 w 58"/>
                <a:gd name="T21" fmla="*/ 15 h 33"/>
                <a:gd name="T22" fmla="*/ 58 w 58"/>
                <a:gd name="T23" fmla="*/ 21 h 33"/>
                <a:gd name="T24" fmla="*/ 58 w 58"/>
                <a:gd name="T25" fmla="*/ 27 h 33"/>
                <a:gd name="T26" fmla="*/ 55 w 58"/>
                <a:gd name="T27" fmla="*/ 31 h 33"/>
                <a:gd name="T28" fmla="*/ 47 w 58"/>
                <a:gd name="T29" fmla="*/ 33 h 33"/>
                <a:gd name="T30" fmla="*/ 36 w 58"/>
                <a:gd name="T31" fmla="*/ 33 h 33"/>
                <a:gd name="T32" fmla="*/ 25 w 58"/>
                <a:gd name="T33"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3">
                  <a:moveTo>
                    <a:pt x="25" y="29"/>
                  </a:moveTo>
                  <a:lnTo>
                    <a:pt x="13" y="25"/>
                  </a:lnTo>
                  <a:lnTo>
                    <a:pt x="5" y="18"/>
                  </a:lnTo>
                  <a:lnTo>
                    <a:pt x="0" y="12"/>
                  </a:lnTo>
                  <a:lnTo>
                    <a:pt x="0" y="6"/>
                  </a:lnTo>
                  <a:lnTo>
                    <a:pt x="4" y="2"/>
                  </a:lnTo>
                  <a:lnTo>
                    <a:pt x="12" y="0"/>
                  </a:lnTo>
                  <a:lnTo>
                    <a:pt x="22" y="0"/>
                  </a:lnTo>
                  <a:lnTo>
                    <a:pt x="34" y="4"/>
                  </a:lnTo>
                  <a:lnTo>
                    <a:pt x="45" y="8"/>
                  </a:lnTo>
                  <a:lnTo>
                    <a:pt x="53" y="15"/>
                  </a:lnTo>
                  <a:lnTo>
                    <a:pt x="58" y="21"/>
                  </a:lnTo>
                  <a:lnTo>
                    <a:pt x="58" y="27"/>
                  </a:lnTo>
                  <a:lnTo>
                    <a:pt x="55" y="31"/>
                  </a:lnTo>
                  <a:lnTo>
                    <a:pt x="47" y="33"/>
                  </a:lnTo>
                  <a:lnTo>
                    <a:pt x="36" y="33"/>
                  </a:lnTo>
                  <a:lnTo>
                    <a:pt x="25"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2830" y="2025"/>
              <a:ext cx="56" cy="37"/>
            </a:xfrm>
            <a:custGeom>
              <a:avLst/>
              <a:gdLst>
                <a:gd name="T0" fmla="*/ 38 w 112"/>
                <a:gd name="T1" fmla="*/ 16 h 72"/>
                <a:gd name="T2" fmla="*/ 34 w 112"/>
                <a:gd name="T3" fmla="*/ 13 h 72"/>
                <a:gd name="T4" fmla="*/ 29 w 112"/>
                <a:gd name="T5" fmla="*/ 11 h 72"/>
                <a:gd name="T6" fmla="*/ 23 w 112"/>
                <a:gd name="T7" fmla="*/ 9 h 72"/>
                <a:gd name="T8" fmla="*/ 19 w 112"/>
                <a:gd name="T9" fmla="*/ 7 h 72"/>
                <a:gd name="T10" fmla="*/ 14 w 112"/>
                <a:gd name="T11" fmla="*/ 4 h 72"/>
                <a:gd name="T12" fmla="*/ 10 w 112"/>
                <a:gd name="T13" fmla="*/ 3 h 72"/>
                <a:gd name="T14" fmla="*/ 5 w 112"/>
                <a:gd name="T15" fmla="*/ 1 h 72"/>
                <a:gd name="T16" fmla="*/ 0 w 112"/>
                <a:gd name="T17" fmla="*/ 0 h 72"/>
                <a:gd name="T18" fmla="*/ 6 w 112"/>
                <a:gd name="T19" fmla="*/ 0 h 72"/>
                <a:gd name="T20" fmla="*/ 12 w 112"/>
                <a:gd name="T21" fmla="*/ 0 h 72"/>
                <a:gd name="T22" fmla="*/ 19 w 112"/>
                <a:gd name="T23" fmla="*/ 1 h 72"/>
                <a:gd name="T24" fmla="*/ 25 w 112"/>
                <a:gd name="T25" fmla="*/ 2 h 72"/>
                <a:gd name="T26" fmla="*/ 31 w 112"/>
                <a:gd name="T27" fmla="*/ 3 h 72"/>
                <a:gd name="T28" fmla="*/ 38 w 112"/>
                <a:gd name="T29" fmla="*/ 4 h 72"/>
                <a:gd name="T30" fmla="*/ 45 w 112"/>
                <a:gd name="T31" fmla="*/ 7 h 72"/>
                <a:gd name="T32" fmla="*/ 52 w 112"/>
                <a:gd name="T33" fmla="*/ 9 h 72"/>
                <a:gd name="T34" fmla="*/ 66 w 112"/>
                <a:gd name="T35" fmla="*/ 15 h 72"/>
                <a:gd name="T36" fmla="*/ 79 w 112"/>
                <a:gd name="T37" fmla="*/ 20 h 72"/>
                <a:gd name="T38" fmla="*/ 89 w 112"/>
                <a:gd name="T39" fmla="*/ 27 h 72"/>
                <a:gd name="T40" fmla="*/ 98 w 112"/>
                <a:gd name="T41" fmla="*/ 34 h 72"/>
                <a:gd name="T42" fmla="*/ 105 w 112"/>
                <a:gd name="T43" fmla="*/ 41 h 72"/>
                <a:gd name="T44" fmla="*/ 110 w 112"/>
                <a:gd name="T45" fmla="*/ 49 h 72"/>
                <a:gd name="T46" fmla="*/ 112 w 112"/>
                <a:gd name="T47" fmla="*/ 56 h 72"/>
                <a:gd name="T48" fmla="*/ 111 w 112"/>
                <a:gd name="T49" fmla="*/ 63 h 72"/>
                <a:gd name="T50" fmla="*/ 110 w 112"/>
                <a:gd name="T51" fmla="*/ 65 h 72"/>
                <a:gd name="T52" fmla="*/ 107 w 112"/>
                <a:gd name="T53" fmla="*/ 68 h 72"/>
                <a:gd name="T54" fmla="*/ 105 w 112"/>
                <a:gd name="T55" fmla="*/ 70 h 72"/>
                <a:gd name="T56" fmla="*/ 102 w 112"/>
                <a:gd name="T57" fmla="*/ 72 h 72"/>
                <a:gd name="T58" fmla="*/ 98 w 112"/>
                <a:gd name="T59" fmla="*/ 65 h 72"/>
                <a:gd name="T60" fmla="*/ 93 w 112"/>
                <a:gd name="T61" fmla="*/ 58 h 72"/>
                <a:gd name="T62" fmla="*/ 87 w 112"/>
                <a:gd name="T63" fmla="*/ 51 h 72"/>
                <a:gd name="T64" fmla="*/ 79 w 112"/>
                <a:gd name="T65" fmla="*/ 43 h 72"/>
                <a:gd name="T66" fmla="*/ 69 w 112"/>
                <a:gd name="T67" fmla="*/ 36 h 72"/>
                <a:gd name="T68" fmla="*/ 60 w 112"/>
                <a:gd name="T69" fmla="*/ 30 h 72"/>
                <a:gd name="T70" fmla="*/ 50 w 112"/>
                <a:gd name="T71" fmla="*/ 23 h 72"/>
                <a:gd name="T72" fmla="*/ 38 w 112"/>
                <a:gd name="T73"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72">
                  <a:moveTo>
                    <a:pt x="38" y="16"/>
                  </a:moveTo>
                  <a:lnTo>
                    <a:pt x="34" y="13"/>
                  </a:lnTo>
                  <a:lnTo>
                    <a:pt x="29" y="11"/>
                  </a:lnTo>
                  <a:lnTo>
                    <a:pt x="23" y="9"/>
                  </a:lnTo>
                  <a:lnTo>
                    <a:pt x="19" y="7"/>
                  </a:lnTo>
                  <a:lnTo>
                    <a:pt x="14" y="4"/>
                  </a:lnTo>
                  <a:lnTo>
                    <a:pt x="10" y="3"/>
                  </a:lnTo>
                  <a:lnTo>
                    <a:pt x="5" y="1"/>
                  </a:lnTo>
                  <a:lnTo>
                    <a:pt x="0" y="0"/>
                  </a:lnTo>
                  <a:lnTo>
                    <a:pt x="6" y="0"/>
                  </a:lnTo>
                  <a:lnTo>
                    <a:pt x="12" y="0"/>
                  </a:lnTo>
                  <a:lnTo>
                    <a:pt x="19" y="1"/>
                  </a:lnTo>
                  <a:lnTo>
                    <a:pt x="25" y="2"/>
                  </a:lnTo>
                  <a:lnTo>
                    <a:pt x="31" y="3"/>
                  </a:lnTo>
                  <a:lnTo>
                    <a:pt x="38" y="4"/>
                  </a:lnTo>
                  <a:lnTo>
                    <a:pt x="45" y="7"/>
                  </a:lnTo>
                  <a:lnTo>
                    <a:pt x="52" y="9"/>
                  </a:lnTo>
                  <a:lnTo>
                    <a:pt x="66" y="15"/>
                  </a:lnTo>
                  <a:lnTo>
                    <a:pt x="79" y="20"/>
                  </a:lnTo>
                  <a:lnTo>
                    <a:pt x="89" y="27"/>
                  </a:lnTo>
                  <a:lnTo>
                    <a:pt x="98" y="34"/>
                  </a:lnTo>
                  <a:lnTo>
                    <a:pt x="105" y="41"/>
                  </a:lnTo>
                  <a:lnTo>
                    <a:pt x="110" y="49"/>
                  </a:lnTo>
                  <a:lnTo>
                    <a:pt x="112" y="56"/>
                  </a:lnTo>
                  <a:lnTo>
                    <a:pt x="111" y="63"/>
                  </a:lnTo>
                  <a:lnTo>
                    <a:pt x="110" y="65"/>
                  </a:lnTo>
                  <a:lnTo>
                    <a:pt x="107" y="68"/>
                  </a:lnTo>
                  <a:lnTo>
                    <a:pt x="105" y="70"/>
                  </a:lnTo>
                  <a:lnTo>
                    <a:pt x="102" y="72"/>
                  </a:lnTo>
                  <a:lnTo>
                    <a:pt x="98" y="65"/>
                  </a:lnTo>
                  <a:lnTo>
                    <a:pt x="93" y="58"/>
                  </a:lnTo>
                  <a:lnTo>
                    <a:pt x="87" y="51"/>
                  </a:lnTo>
                  <a:lnTo>
                    <a:pt x="79" y="43"/>
                  </a:lnTo>
                  <a:lnTo>
                    <a:pt x="69" y="36"/>
                  </a:lnTo>
                  <a:lnTo>
                    <a:pt x="60" y="30"/>
                  </a:lnTo>
                  <a:lnTo>
                    <a:pt x="50" y="23"/>
                  </a:lnTo>
                  <a:lnTo>
                    <a:pt x="38"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p:cNvSpPr>
            <p:nvPr/>
          </p:nvSpPr>
          <p:spPr bwMode="auto">
            <a:xfrm>
              <a:off x="2824" y="2043"/>
              <a:ext cx="56" cy="36"/>
            </a:xfrm>
            <a:custGeom>
              <a:avLst/>
              <a:gdLst>
                <a:gd name="T0" fmla="*/ 38 w 112"/>
                <a:gd name="T1" fmla="*/ 16 h 73"/>
                <a:gd name="T2" fmla="*/ 33 w 112"/>
                <a:gd name="T3" fmla="*/ 14 h 73"/>
                <a:gd name="T4" fmla="*/ 27 w 112"/>
                <a:gd name="T5" fmla="*/ 12 h 73"/>
                <a:gd name="T6" fmla="*/ 23 w 112"/>
                <a:gd name="T7" fmla="*/ 9 h 73"/>
                <a:gd name="T8" fmla="*/ 18 w 112"/>
                <a:gd name="T9" fmla="*/ 7 h 73"/>
                <a:gd name="T10" fmla="*/ 14 w 112"/>
                <a:gd name="T11" fmla="*/ 5 h 73"/>
                <a:gd name="T12" fmla="*/ 9 w 112"/>
                <a:gd name="T13" fmla="*/ 4 h 73"/>
                <a:gd name="T14" fmla="*/ 4 w 112"/>
                <a:gd name="T15" fmla="*/ 1 h 73"/>
                <a:gd name="T16" fmla="*/ 0 w 112"/>
                <a:gd name="T17" fmla="*/ 0 h 73"/>
                <a:gd name="T18" fmla="*/ 6 w 112"/>
                <a:gd name="T19" fmla="*/ 0 h 73"/>
                <a:gd name="T20" fmla="*/ 11 w 112"/>
                <a:gd name="T21" fmla="*/ 0 h 73"/>
                <a:gd name="T22" fmla="*/ 17 w 112"/>
                <a:gd name="T23" fmla="*/ 0 h 73"/>
                <a:gd name="T24" fmla="*/ 24 w 112"/>
                <a:gd name="T25" fmla="*/ 1 h 73"/>
                <a:gd name="T26" fmla="*/ 30 w 112"/>
                <a:gd name="T27" fmla="*/ 2 h 73"/>
                <a:gd name="T28" fmla="*/ 37 w 112"/>
                <a:gd name="T29" fmla="*/ 5 h 73"/>
                <a:gd name="T30" fmla="*/ 45 w 112"/>
                <a:gd name="T31" fmla="*/ 6 h 73"/>
                <a:gd name="T32" fmla="*/ 52 w 112"/>
                <a:gd name="T33" fmla="*/ 8 h 73"/>
                <a:gd name="T34" fmla="*/ 66 w 112"/>
                <a:gd name="T35" fmla="*/ 14 h 73"/>
                <a:gd name="T36" fmla="*/ 78 w 112"/>
                <a:gd name="T37" fmla="*/ 20 h 73"/>
                <a:gd name="T38" fmla="*/ 89 w 112"/>
                <a:gd name="T39" fmla="*/ 28 h 73"/>
                <a:gd name="T40" fmla="*/ 98 w 112"/>
                <a:gd name="T41" fmla="*/ 35 h 73"/>
                <a:gd name="T42" fmla="*/ 105 w 112"/>
                <a:gd name="T43" fmla="*/ 42 h 73"/>
                <a:gd name="T44" fmla="*/ 109 w 112"/>
                <a:gd name="T45" fmla="*/ 50 h 73"/>
                <a:gd name="T46" fmla="*/ 112 w 112"/>
                <a:gd name="T47" fmla="*/ 57 h 73"/>
                <a:gd name="T48" fmla="*/ 110 w 112"/>
                <a:gd name="T49" fmla="*/ 63 h 73"/>
                <a:gd name="T50" fmla="*/ 108 w 112"/>
                <a:gd name="T51" fmla="*/ 66 h 73"/>
                <a:gd name="T52" fmla="*/ 107 w 112"/>
                <a:gd name="T53" fmla="*/ 68 h 73"/>
                <a:gd name="T54" fmla="*/ 104 w 112"/>
                <a:gd name="T55" fmla="*/ 70 h 73"/>
                <a:gd name="T56" fmla="*/ 100 w 112"/>
                <a:gd name="T57" fmla="*/ 73 h 73"/>
                <a:gd name="T58" fmla="*/ 97 w 112"/>
                <a:gd name="T59" fmla="*/ 66 h 73"/>
                <a:gd name="T60" fmla="*/ 92 w 112"/>
                <a:gd name="T61" fmla="*/ 59 h 73"/>
                <a:gd name="T62" fmla="*/ 85 w 112"/>
                <a:gd name="T63" fmla="*/ 52 h 73"/>
                <a:gd name="T64" fmla="*/ 78 w 112"/>
                <a:gd name="T65" fmla="*/ 44 h 73"/>
                <a:gd name="T66" fmla="*/ 69 w 112"/>
                <a:gd name="T67" fmla="*/ 37 h 73"/>
                <a:gd name="T68" fmla="*/ 60 w 112"/>
                <a:gd name="T69" fmla="*/ 29 h 73"/>
                <a:gd name="T70" fmla="*/ 49 w 112"/>
                <a:gd name="T71" fmla="*/ 23 h 73"/>
                <a:gd name="T72" fmla="*/ 38 w 112"/>
                <a:gd name="T7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73">
                  <a:moveTo>
                    <a:pt x="38" y="16"/>
                  </a:moveTo>
                  <a:lnTo>
                    <a:pt x="33" y="14"/>
                  </a:lnTo>
                  <a:lnTo>
                    <a:pt x="27" y="12"/>
                  </a:lnTo>
                  <a:lnTo>
                    <a:pt x="23" y="9"/>
                  </a:lnTo>
                  <a:lnTo>
                    <a:pt x="18" y="7"/>
                  </a:lnTo>
                  <a:lnTo>
                    <a:pt x="14" y="5"/>
                  </a:lnTo>
                  <a:lnTo>
                    <a:pt x="9" y="4"/>
                  </a:lnTo>
                  <a:lnTo>
                    <a:pt x="4" y="1"/>
                  </a:lnTo>
                  <a:lnTo>
                    <a:pt x="0" y="0"/>
                  </a:lnTo>
                  <a:lnTo>
                    <a:pt x="6" y="0"/>
                  </a:lnTo>
                  <a:lnTo>
                    <a:pt x="11" y="0"/>
                  </a:lnTo>
                  <a:lnTo>
                    <a:pt x="17" y="0"/>
                  </a:lnTo>
                  <a:lnTo>
                    <a:pt x="24" y="1"/>
                  </a:lnTo>
                  <a:lnTo>
                    <a:pt x="30" y="2"/>
                  </a:lnTo>
                  <a:lnTo>
                    <a:pt x="37" y="5"/>
                  </a:lnTo>
                  <a:lnTo>
                    <a:pt x="45" y="6"/>
                  </a:lnTo>
                  <a:lnTo>
                    <a:pt x="52" y="8"/>
                  </a:lnTo>
                  <a:lnTo>
                    <a:pt x="66" y="14"/>
                  </a:lnTo>
                  <a:lnTo>
                    <a:pt x="78" y="20"/>
                  </a:lnTo>
                  <a:lnTo>
                    <a:pt x="89" y="28"/>
                  </a:lnTo>
                  <a:lnTo>
                    <a:pt x="98" y="35"/>
                  </a:lnTo>
                  <a:lnTo>
                    <a:pt x="105" y="42"/>
                  </a:lnTo>
                  <a:lnTo>
                    <a:pt x="109" y="50"/>
                  </a:lnTo>
                  <a:lnTo>
                    <a:pt x="112" y="57"/>
                  </a:lnTo>
                  <a:lnTo>
                    <a:pt x="110" y="63"/>
                  </a:lnTo>
                  <a:lnTo>
                    <a:pt x="108" y="66"/>
                  </a:lnTo>
                  <a:lnTo>
                    <a:pt x="107" y="68"/>
                  </a:lnTo>
                  <a:lnTo>
                    <a:pt x="104" y="70"/>
                  </a:lnTo>
                  <a:lnTo>
                    <a:pt x="100" y="73"/>
                  </a:lnTo>
                  <a:lnTo>
                    <a:pt x="97" y="66"/>
                  </a:lnTo>
                  <a:lnTo>
                    <a:pt x="92" y="59"/>
                  </a:lnTo>
                  <a:lnTo>
                    <a:pt x="85" y="52"/>
                  </a:lnTo>
                  <a:lnTo>
                    <a:pt x="78" y="44"/>
                  </a:lnTo>
                  <a:lnTo>
                    <a:pt x="69" y="37"/>
                  </a:lnTo>
                  <a:lnTo>
                    <a:pt x="60" y="29"/>
                  </a:lnTo>
                  <a:lnTo>
                    <a:pt x="49" y="23"/>
                  </a:lnTo>
                  <a:lnTo>
                    <a:pt x="38"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2819" y="2059"/>
              <a:ext cx="56" cy="37"/>
            </a:xfrm>
            <a:custGeom>
              <a:avLst/>
              <a:gdLst>
                <a:gd name="T0" fmla="*/ 38 w 112"/>
                <a:gd name="T1" fmla="*/ 16 h 72"/>
                <a:gd name="T2" fmla="*/ 34 w 112"/>
                <a:gd name="T3" fmla="*/ 13 h 72"/>
                <a:gd name="T4" fmla="*/ 28 w 112"/>
                <a:gd name="T5" fmla="*/ 11 h 72"/>
                <a:gd name="T6" fmla="*/ 23 w 112"/>
                <a:gd name="T7" fmla="*/ 9 h 72"/>
                <a:gd name="T8" fmla="*/ 19 w 112"/>
                <a:gd name="T9" fmla="*/ 6 h 72"/>
                <a:gd name="T10" fmla="*/ 14 w 112"/>
                <a:gd name="T11" fmla="*/ 4 h 72"/>
                <a:gd name="T12" fmla="*/ 10 w 112"/>
                <a:gd name="T13" fmla="*/ 3 h 72"/>
                <a:gd name="T14" fmla="*/ 5 w 112"/>
                <a:gd name="T15" fmla="*/ 1 h 72"/>
                <a:gd name="T16" fmla="*/ 0 w 112"/>
                <a:gd name="T17" fmla="*/ 0 h 72"/>
                <a:gd name="T18" fmla="*/ 6 w 112"/>
                <a:gd name="T19" fmla="*/ 0 h 72"/>
                <a:gd name="T20" fmla="*/ 12 w 112"/>
                <a:gd name="T21" fmla="*/ 0 h 72"/>
                <a:gd name="T22" fmla="*/ 18 w 112"/>
                <a:gd name="T23" fmla="*/ 0 h 72"/>
                <a:gd name="T24" fmla="*/ 25 w 112"/>
                <a:gd name="T25" fmla="*/ 1 h 72"/>
                <a:gd name="T26" fmla="*/ 30 w 112"/>
                <a:gd name="T27" fmla="*/ 2 h 72"/>
                <a:gd name="T28" fmla="*/ 37 w 112"/>
                <a:gd name="T29" fmla="*/ 4 h 72"/>
                <a:gd name="T30" fmla="*/ 44 w 112"/>
                <a:gd name="T31" fmla="*/ 5 h 72"/>
                <a:gd name="T32" fmla="*/ 51 w 112"/>
                <a:gd name="T33" fmla="*/ 8 h 72"/>
                <a:gd name="T34" fmla="*/ 65 w 112"/>
                <a:gd name="T35" fmla="*/ 13 h 72"/>
                <a:gd name="T36" fmla="*/ 78 w 112"/>
                <a:gd name="T37" fmla="*/ 19 h 72"/>
                <a:gd name="T38" fmla="*/ 89 w 112"/>
                <a:gd name="T39" fmla="*/ 26 h 72"/>
                <a:gd name="T40" fmla="*/ 98 w 112"/>
                <a:gd name="T41" fmla="*/ 34 h 72"/>
                <a:gd name="T42" fmla="*/ 105 w 112"/>
                <a:gd name="T43" fmla="*/ 41 h 72"/>
                <a:gd name="T44" fmla="*/ 110 w 112"/>
                <a:gd name="T45" fmla="*/ 48 h 72"/>
                <a:gd name="T46" fmla="*/ 112 w 112"/>
                <a:gd name="T47" fmla="*/ 55 h 72"/>
                <a:gd name="T48" fmla="*/ 111 w 112"/>
                <a:gd name="T49" fmla="*/ 62 h 72"/>
                <a:gd name="T50" fmla="*/ 109 w 112"/>
                <a:gd name="T51" fmla="*/ 65 h 72"/>
                <a:gd name="T52" fmla="*/ 106 w 112"/>
                <a:gd name="T53" fmla="*/ 67 h 72"/>
                <a:gd name="T54" fmla="*/ 104 w 112"/>
                <a:gd name="T55" fmla="*/ 70 h 72"/>
                <a:gd name="T56" fmla="*/ 101 w 112"/>
                <a:gd name="T57" fmla="*/ 72 h 72"/>
                <a:gd name="T58" fmla="*/ 97 w 112"/>
                <a:gd name="T59" fmla="*/ 65 h 72"/>
                <a:gd name="T60" fmla="*/ 91 w 112"/>
                <a:gd name="T61" fmla="*/ 58 h 72"/>
                <a:gd name="T62" fmla="*/ 86 w 112"/>
                <a:gd name="T63" fmla="*/ 51 h 72"/>
                <a:gd name="T64" fmla="*/ 79 w 112"/>
                <a:gd name="T65" fmla="*/ 43 h 72"/>
                <a:gd name="T66" fmla="*/ 69 w 112"/>
                <a:gd name="T67" fmla="*/ 36 h 72"/>
                <a:gd name="T68" fmla="*/ 60 w 112"/>
                <a:gd name="T69" fmla="*/ 28 h 72"/>
                <a:gd name="T70" fmla="*/ 50 w 112"/>
                <a:gd name="T71" fmla="*/ 23 h 72"/>
                <a:gd name="T72" fmla="*/ 38 w 112"/>
                <a:gd name="T73"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72">
                  <a:moveTo>
                    <a:pt x="38" y="16"/>
                  </a:moveTo>
                  <a:lnTo>
                    <a:pt x="34" y="13"/>
                  </a:lnTo>
                  <a:lnTo>
                    <a:pt x="28" y="11"/>
                  </a:lnTo>
                  <a:lnTo>
                    <a:pt x="23" y="9"/>
                  </a:lnTo>
                  <a:lnTo>
                    <a:pt x="19" y="6"/>
                  </a:lnTo>
                  <a:lnTo>
                    <a:pt x="14" y="4"/>
                  </a:lnTo>
                  <a:lnTo>
                    <a:pt x="10" y="3"/>
                  </a:lnTo>
                  <a:lnTo>
                    <a:pt x="5" y="1"/>
                  </a:lnTo>
                  <a:lnTo>
                    <a:pt x="0" y="0"/>
                  </a:lnTo>
                  <a:lnTo>
                    <a:pt x="6" y="0"/>
                  </a:lnTo>
                  <a:lnTo>
                    <a:pt x="12" y="0"/>
                  </a:lnTo>
                  <a:lnTo>
                    <a:pt x="18" y="0"/>
                  </a:lnTo>
                  <a:lnTo>
                    <a:pt x="25" y="1"/>
                  </a:lnTo>
                  <a:lnTo>
                    <a:pt x="30" y="2"/>
                  </a:lnTo>
                  <a:lnTo>
                    <a:pt x="37" y="4"/>
                  </a:lnTo>
                  <a:lnTo>
                    <a:pt x="44" y="5"/>
                  </a:lnTo>
                  <a:lnTo>
                    <a:pt x="51" y="8"/>
                  </a:lnTo>
                  <a:lnTo>
                    <a:pt x="65" y="13"/>
                  </a:lnTo>
                  <a:lnTo>
                    <a:pt x="78" y="19"/>
                  </a:lnTo>
                  <a:lnTo>
                    <a:pt x="89" y="26"/>
                  </a:lnTo>
                  <a:lnTo>
                    <a:pt x="98" y="34"/>
                  </a:lnTo>
                  <a:lnTo>
                    <a:pt x="105" y="41"/>
                  </a:lnTo>
                  <a:lnTo>
                    <a:pt x="110" y="48"/>
                  </a:lnTo>
                  <a:lnTo>
                    <a:pt x="112" y="55"/>
                  </a:lnTo>
                  <a:lnTo>
                    <a:pt x="111" y="62"/>
                  </a:lnTo>
                  <a:lnTo>
                    <a:pt x="109" y="65"/>
                  </a:lnTo>
                  <a:lnTo>
                    <a:pt x="106" y="67"/>
                  </a:lnTo>
                  <a:lnTo>
                    <a:pt x="104" y="70"/>
                  </a:lnTo>
                  <a:lnTo>
                    <a:pt x="101" y="72"/>
                  </a:lnTo>
                  <a:lnTo>
                    <a:pt x="97" y="65"/>
                  </a:lnTo>
                  <a:lnTo>
                    <a:pt x="91" y="58"/>
                  </a:lnTo>
                  <a:lnTo>
                    <a:pt x="86" y="51"/>
                  </a:lnTo>
                  <a:lnTo>
                    <a:pt x="79" y="43"/>
                  </a:lnTo>
                  <a:lnTo>
                    <a:pt x="69" y="36"/>
                  </a:lnTo>
                  <a:lnTo>
                    <a:pt x="60" y="28"/>
                  </a:lnTo>
                  <a:lnTo>
                    <a:pt x="50" y="23"/>
                  </a:lnTo>
                  <a:lnTo>
                    <a:pt x="38"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3"/>
            <p:cNvSpPr>
              <a:spLocks/>
            </p:cNvSpPr>
            <p:nvPr/>
          </p:nvSpPr>
          <p:spPr bwMode="auto">
            <a:xfrm>
              <a:off x="2815" y="2029"/>
              <a:ext cx="42" cy="15"/>
            </a:xfrm>
            <a:custGeom>
              <a:avLst/>
              <a:gdLst>
                <a:gd name="T0" fmla="*/ 41 w 86"/>
                <a:gd name="T1" fmla="*/ 15 h 29"/>
                <a:gd name="T2" fmla="*/ 47 w 86"/>
                <a:gd name="T3" fmla="*/ 16 h 29"/>
                <a:gd name="T4" fmla="*/ 54 w 86"/>
                <a:gd name="T5" fmla="*/ 18 h 29"/>
                <a:gd name="T6" fmla="*/ 62 w 86"/>
                <a:gd name="T7" fmla="*/ 20 h 29"/>
                <a:gd name="T8" fmla="*/ 69 w 86"/>
                <a:gd name="T9" fmla="*/ 23 h 29"/>
                <a:gd name="T10" fmla="*/ 76 w 86"/>
                <a:gd name="T11" fmla="*/ 25 h 29"/>
                <a:gd name="T12" fmla="*/ 81 w 86"/>
                <a:gd name="T13" fmla="*/ 27 h 29"/>
                <a:gd name="T14" fmla="*/ 84 w 86"/>
                <a:gd name="T15" fmla="*/ 29 h 29"/>
                <a:gd name="T16" fmla="*/ 86 w 86"/>
                <a:gd name="T17" fmla="*/ 29 h 29"/>
                <a:gd name="T18" fmla="*/ 84 w 86"/>
                <a:gd name="T19" fmla="*/ 28 h 29"/>
                <a:gd name="T20" fmla="*/ 81 w 86"/>
                <a:gd name="T21" fmla="*/ 26 h 29"/>
                <a:gd name="T22" fmla="*/ 76 w 86"/>
                <a:gd name="T23" fmla="*/ 23 h 29"/>
                <a:gd name="T24" fmla="*/ 69 w 86"/>
                <a:gd name="T25" fmla="*/ 18 h 29"/>
                <a:gd name="T26" fmla="*/ 61 w 86"/>
                <a:gd name="T27" fmla="*/ 13 h 29"/>
                <a:gd name="T28" fmla="*/ 54 w 86"/>
                <a:gd name="T29" fmla="*/ 9 h 29"/>
                <a:gd name="T30" fmla="*/ 46 w 86"/>
                <a:gd name="T31" fmla="*/ 5 h 29"/>
                <a:gd name="T32" fmla="*/ 38 w 86"/>
                <a:gd name="T33" fmla="*/ 2 h 29"/>
                <a:gd name="T34" fmla="*/ 31 w 86"/>
                <a:gd name="T35" fmla="*/ 0 h 29"/>
                <a:gd name="T36" fmla="*/ 26 w 86"/>
                <a:gd name="T37" fmla="*/ 0 h 29"/>
                <a:gd name="T38" fmla="*/ 20 w 86"/>
                <a:gd name="T39" fmla="*/ 0 h 29"/>
                <a:gd name="T40" fmla="*/ 14 w 86"/>
                <a:gd name="T41" fmla="*/ 0 h 29"/>
                <a:gd name="T42" fmla="*/ 9 w 86"/>
                <a:gd name="T43" fmla="*/ 1 h 29"/>
                <a:gd name="T44" fmla="*/ 5 w 86"/>
                <a:gd name="T45" fmla="*/ 3 h 29"/>
                <a:gd name="T46" fmla="*/ 3 w 86"/>
                <a:gd name="T47" fmla="*/ 5 h 29"/>
                <a:gd name="T48" fmla="*/ 0 w 86"/>
                <a:gd name="T49" fmla="*/ 9 h 29"/>
                <a:gd name="T50" fmla="*/ 0 w 86"/>
                <a:gd name="T51" fmla="*/ 12 h 29"/>
                <a:gd name="T52" fmla="*/ 0 w 86"/>
                <a:gd name="T53" fmla="*/ 16 h 29"/>
                <a:gd name="T54" fmla="*/ 0 w 86"/>
                <a:gd name="T55" fmla="*/ 19 h 29"/>
                <a:gd name="T56" fmla="*/ 0 w 86"/>
                <a:gd name="T57" fmla="*/ 21 h 29"/>
                <a:gd name="T58" fmla="*/ 4 w 86"/>
                <a:gd name="T59" fmla="*/ 19 h 29"/>
                <a:gd name="T60" fmla="*/ 8 w 86"/>
                <a:gd name="T61" fmla="*/ 18 h 29"/>
                <a:gd name="T62" fmla="*/ 13 w 86"/>
                <a:gd name="T63" fmla="*/ 16 h 29"/>
                <a:gd name="T64" fmla="*/ 18 w 86"/>
                <a:gd name="T65" fmla="*/ 15 h 29"/>
                <a:gd name="T66" fmla="*/ 23 w 86"/>
                <a:gd name="T67" fmla="*/ 15 h 29"/>
                <a:gd name="T68" fmla="*/ 29 w 86"/>
                <a:gd name="T69" fmla="*/ 13 h 29"/>
                <a:gd name="T70" fmla="*/ 35 w 86"/>
                <a:gd name="T71" fmla="*/ 13 h 29"/>
                <a:gd name="T72" fmla="*/ 41 w 86"/>
                <a:gd name="T7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29">
                  <a:moveTo>
                    <a:pt x="41" y="15"/>
                  </a:moveTo>
                  <a:lnTo>
                    <a:pt x="47" y="16"/>
                  </a:lnTo>
                  <a:lnTo>
                    <a:pt x="54" y="18"/>
                  </a:lnTo>
                  <a:lnTo>
                    <a:pt x="62" y="20"/>
                  </a:lnTo>
                  <a:lnTo>
                    <a:pt x="69" y="23"/>
                  </a:lnTo>
                  <a:lnTo>
                    <a:pt x="76" y="25"/>
                  </a:lnTo>
                  <a:lnTo>
                    <a:pt x="81" y="27"/>
                  </a:lnTo>
                  <a:lnTo>
                    <a:pt x="84" y="29"/>
                  </a:lnTo>
                  <a:lnTo>
                    <a:pt x="86" y="29"/>
                  </a:lnTo>
                  <a:lnTo>
                    <a:pt x="84" y="28"/>
                  </a:lnTo>
                  <a:lnTo>
                    <a:pt x="81" y="26"/>
                  </a:lnTo>
                  <a:lnTo>
                    <a:pt x="76" y="23"/>
                  </a:lnTo>
                  <a:lnTo>
                    <a:pt x="69" y="18"/>
                  </a:lnTo>
                  <a:lnTo>
                    <a:pt x="61" y="13"/>
                  </a:lnTo>
                  <a:lnTo>
                    <a:pt x="54" y="9"/>
                  </a:lnTo>
                  <a:lnTo>
                    <a:pt x="46" y="5"/>
                  </a:lnTo>
                  <a:lnTo>
                    <a:pt x="38" y="2"/>
                  </a:lnTo>
                  <a:lnTo>
                    <a:pt x="31" y="0"/>
                  </a:lnTo>
                  <a:lnTo>
                    <a:pt x="26" y="0"/>
                  </a:lnTo>
                  <a:lnTo>
                    <a:pt x="20" y="0"/>
                  </a:lnTo>
                  <a:lnTo>
                    <a:pt x="14" y="0"/>
                  </a:lnTo>
                  <a:lnTo>
                    <a:pt x="9" y="1"/>
                  </a:lnTo>
                  <a:lnTo>
                    <a:pt x="5" y="3"/>
                  </a:lnTo>
                  <a:lnTo>
                    <a:pt x="3" y="5"/>
                  </a:lnTo>
                  <a:lnTo>
                    <a:pt x="0" y="9"/>
                  </a:lnTo>
                  <a:lnTo>
                    <a:pt x="0" y="12"/>
                  </a:lnTo>
                  <a:lnTo>
                    <a:pt x="0" y="16"/>
                  </a:lnTo>
                  <a:lnTo>
                    <a:pt x="0" y="19"/>
                  </a:lnTo>
                  <a:lnTo>
                    <a:pt x="0" y="21"/>
                  </a:lnTo>
                  <a:lnTo>
                    <a:pt x="4" y="19"/>
                  </a:lnTo>
                  <a:lnTo>
                    <a:pt x="8" y="18"/>
                  </a:lnTo>
                  <a:lnTo>
                    <a:pt x="13" y="16"/>
                  </a:lnTo>
                  <a:lnTo>
                    <a:pt x="18" y="15"/>
                  </a:lnTo>
                  <a:lnTo>
                    <a:pt x="23" y="15"/>
                  </a:lnTo>
                  <a:lnTo>
                    <a:pt x="29" y="13"/>
                  </a:lnTo>
                  <a:lnTo>
                    <a:pt x="35" y="13"/>
                  </a:lnTo>
                  <a:lnTo>
                    <a:pt x="4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2809" y="2045"/>
              <a:ext cx="42" cy="15"/>
            </a:xfrm>
            <a:custGeom>
              <a:avLst/>
              <a:gdLst>
                <a:gd name="T0" fmla="*/ 41 w 85"/>
                <a:gd name="T1" fmla="*/ 15 h 29"/>
                <a:gd name="T2" fmla="*/ 48 w 85"/>
                <a:gd name="T3" fmla="*/ 16 h 29"/>
                <a:gd name="T4" fmla="*/ 55 w 85"/>
                <a:gd name="T5" fmla="*/ 18 h 29"/>
                <a:gd name="T6" fmla="*/ 63 w 85"/>
                <a:gd name="T7" fmla="*/ 21 h 29"/>
                <a:gd name="T8" fmla="*/ 70 w 85"/>
                <a:gd name="T9" fmla="*/ 23 h 29"/>
                <a:gd name="T10" fmla="*/ 76 w 85"/>
                <a:gd name="T11" fmla="*/ 25 h 29"/>
                <a:gd name="T12" fmla="*/ 80 w 85"/>
                <a:gd name="T13" fmla="*/ 26 h 29"/>
                <a:gd name="T14" fmla="*/ 84 w 85"/>
                <a:gd name="T15" fmla="*/ 29 h 29"/>
                <a:gd name="T16" fmla="*/ 85 w 85"/>
                <a:gd name="T17" fmla="*/ 29 h 29"/>
                <a:gd name="T18" fmla="*/ 84 w 85"/>
                <a:gd name="T19" fmla="*/ 28 h 29"/>
                <a:gd name="T20" fmla="*/ 80 w 85"/>
                <a:gd name="T21" fmla="*/ 25 h 29"/>
                <a:gd name="T22" fmla="*/ 76 w 85"/>
                <a:gd name="T23" fmla="*/ 22 h 29"/>
                <a:gd name="T24" fmla="*/ 69 w 85"/>
                <a:gd name="T25" fmla="*/ 18 h 29"/>
                <a:gd name="T26" fmla="*/ 62 w 85"/>
                <a:gd name="T27" fmla="*/ 14 h 29"/>
                <a:gd name="T28" fmla="*/ 54 w 85"/>
                <a:gd name="T29" fmla="*/ 9 h 29"/>
                <a:gd name="T30" fmla="*/ 47 w 85"/>
                <a:gd name="T31" fmla="*/ 6 h 29"/>
                <a:gd name="T32" fmla="*/ 39 w 85"/>
                <a:gd name="T33" fmla="*/ 2 h 29"/>
                <a:gd name="T34" fmla="*/ 32 w 85"/>
                <a:gd name="T35" fmla="*/ 0 h 29"/>
                <a:gd name="T36" fmla="*/ 26 w 85"/>
                <a:gd name="T37" fmla="*/ 0 h 29"/>
                <a:gd name="T38" fmla="*/ 20 w 85"/>
                <a:gd name="T39" fmla="*/ 0 h 29"/>
                <a:gd name="T40" fmla="*/ 15 w 85"/>
                <a:gd name="T41" fmla="*/ 0 h 29"/>
                <a:gd name="T42" fmla="*/ 10 w 85"/>
                <a:gd name="T43" fmla="*/ 1 h 29"/>
                <a:gd name="T44" fmla="*/ 6 w 85"/>
                <a:gd name="T45" fmla="*/ 3 h 29"/>
                <a:gd name="T46" fmla="*/ 3 w 85"/>
                <a:gd name="T47" fmla="*/ 6 h 29"/>
                <a:gd name="T48" fmla="*/ 1 w 85"/>
                <a:gd name="T49" fmla="*/ 9 h 29"/>
                <a:gd name="T50" fmla="*/ 0 w 85"/>
                <a:gd name="T51" fmla="*/ 13 h 29"/>
                <a:gd name="T52" fmla="*/ 0 w 85"/>
                <a:gd name="T53" fmla="*/ 16 h 29"/>
                <a:gd name="T54" fmla="*/ 0 w 85"/>
                <a:gd name="T55" fmla="*/ 19 h 29"/>
                <a:gd name="T56" fmla="*/ 1 w 85"/>
                <a:gd name="T57" fmla="*/ 22 h 29"/>
                <a:gd name="T58" fmla="*/ 4 w 85"/>
                <a:gd name="T59" fmla="*/ 19 h 29"/>
                <a:gd name="T60" fmla="*/ 8 w 85"/>
                <a:gd name="T61" fmla="*/ 18 h 29"/>
                <a:gd name="T62" fmla="*/ 12 w 85"/>
                <a:gd name="T63" fmla="*/ 16 h 29"/>
                <a:gd name="T64" fmla="*/ 18 w 85"/>
                <a:gd name="T65" fmla="*/ 15 h 29"/>
                <a:gd name="T66" fmla="*/ 24 w 85"/>
                <a:gd name="T67" fmla="*/ 15 h 29"/>
                <a:gd name="T68" fmla="*/ 30 w 85"/>
                <a:gd name="T69" fmla="*/ 14 h 29"/>
                <a:gd name="T70" fmla="*/ 35 w 85"/>
                <a:gd name="T71" fmla="*/ 14 h 29"/>
                <a:gd name="T72" fmla="*/ 41 w 85"/>
                <a:gd name="T7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29">
                  <a:moveTo>
                    <a:pt x="41" y="15"/>
                  </a:moveTo>
                  <a:lnTo>
                    <a:pt x="48" y="16"/>
                  </a:lnTo>
                  <a:lnTo>
                    <a:pt x="55" y="18"/>
                  </a:lnTo>
                  <a:lnTo>
                    <a:pt x="63" y="21"/>
                  </a:lnTo>
                  <a:lnTo>
                    <a:pt x="70" y="23"/>
                  </a:lnTo>
                  <a:lnTo>
                    <a:pt x="76" y="25"/>
                  </a:lnTo>
                  <a:lnTo>
                    <a:pt x="80" y="26"/>
                  </a:lnTo>
                  <a:lnTo>
                    <a:pt x="84" y="29"/>
                  </a:lnTo>
                  <a:lnTo>
                    <a:pt x="85" y="29"/>
                  </a:lnTo>
                  <a:lnTo>
                    <a:pt x="84" y="28"/>
                  </a:lnTo>
                  <a:lnTo>
                    <a:pt x="80" y="25"/>
                  </a:lnTo>
                  <a:lnTo>
                    <a:pt x="76" y="22"/>
                  </a:lnTo>
                  <a:lnTo>
                    <a:pt x="69" y="18"/>
                  </a:lnTo>
                  <a:lnTo>
                    <a:pt x="62" y="14"/>
                  </a:lnTo>
                  <a:lnTo>
                    <a:pt x="54" y="9"/>
                  </a:lnTo>
                  <a:lnTo>
                    <a:pt x="47" y="6"/>
                  </a:lnTo>
                  <a:lnTo>
                    <a:pt x="39" y="2"/>
                  </a:lnTo>
                  <a:lnTo>
                    <a:pt x="32" y="0"/>
                  </a:lnTo>
                  <a:lnTo>
                    <a:pt x="26" y="0"/>
                  </a:lnTo>
                  <a:lnTo>
                    <a:pt x="20" y="0"/>
                  </a:lnTo>
                  <a:lnTo>
                    <a:pt x="15" y="0"/>
                  </a:lnTo>
                  <a:lnTo>
                    <a:pt x="10" y="1"/>
                  </a:lnTo>
                  <a:lnTo>
                    <a:pt x="6" y="3"/>
                  </a:lnTo>
                  <a:lnTo>
                    <a:pt x="3" y="6"/>
                  </a:lnTo>
                  <a:lnTo>
                    <a:pt x="1" y="9"/>
                  </a:lnTo>
                  <a:lnTo>
                    <a:pt x="0" y="13"/>
                  </a:lnTo>
                  <a:lnTo>
                    <a:pt x="0" y="16"/>
                  </a:lnTo>
                  <a:lnTo>
                    <a:pt x="0" y="19"/>
                  </a:lnTo>
                  <a:lnTo>
                    <a:pt x="1" y="22"/>
                  </a:lnTo>
                  <a:lnTo>
                    <a:pt x="4" y="19"/>
                  </a:lnTo>
                  <a:lnTo>
                    <a:pt x="8" y="18"/>
                  </a:lnTo>
                  <a:lnTo>
                    <a:pt x="12" y="16"/>
                  </a:lnTo>
                  <a:lnTo>
                    <a:pt x="18" y="15"/>
                  </a:lnTo>
                  <a:lnTo>
                    <a:pt x="24" y="15"/>
                  </a:lnTo>
                  <a:lnTo>
                    <a:pt x="30" y="14"/>
                  </a:lnTo>
                  <a:lnTo>
                    <a:pt x="35" y="14"/>
                  </a:lnTo>
                  <a:lnTo>
                    <a:pt x="4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5"/>
            <p:cNvSpPr>
              <a:spLocks/>
            </p:cNvSpPr>
            <p:nvPr/>
          </p:nvSpPr>
          <p:spPr bwMode="auto">
            <a:xfrm>
              <a:off x="2803" y="2062"/>
              <a:ext cx="43" cy="15"/>
            </a:xfrm>
            <a:custGeom>
              <a:avLst/>
              <a:gdLst>
                <a:gd name="T0" fmla="*/ 42 w 85"/>
                <a:gd name="T1" fmla="*/ 15 h 30"/>
                <a:gd name="T2" fmla="*/ 49 w 85"/>
                <a:gd name="T3" fmla="*/ 16 h 30"/>
                <a:gd name="T4" fmla="*/ 56 w 85"/>
                <a:gd name="T5" fmla="*/ 19 h 30"/>
                <a:gd name="T6" fmla="*/ 64 w 85"/>
                <a:gd name="T7" fmla="*/ 21 h 30"/>
                <a:gd name="T8" fmla="*/ 70 w 85"/>
                <a:gd name="T9" fmla="*/ 23 h 30"/>
                <a:gd name="T10" fmla="*/ 76 w 85"/>
                <a:gd name="T11" fmla="*/ 25 h 30"/>
                <a:gd name="T12" fmla="*/ 81 w 85"/>
                <a:gd name="T13" fmla="*/ 28 h 30"/>
                <a:gd name="T14" fmla="*/ 84 w 85"/>
                <a:gd name="T15" fmla="*/ 30 h 30"/>
                <a:gd name="T16" fmla="*/ 85 w 85"/>
                <a:gd name="T17" fmla="*/ 30 h 30"/>
                <a:gd name="T18" fmla="*/ 84 w 85"/>
                <a:gd name="T19" fmla="*/ 29 h 30"/>
                <a:gd name="T20" fmla="*/ 81 w 85"/>
                <a:gd name="T21" fmla="*/ 27 h 30"/>
                <a:gd name="T22" fmla="*/ 76 w 85"/>
                <a:gd name="T23" fmla="*/ 23 h 30"/>
                <a:gd name="T24" fmla="*/ 69 w 85"/>
                <a:gd name="T25" fmla="*/ 19 h 30"/>
                <a:gd name="T26" fmla="*/ 62 w 85"/>
                <a:gd name="T27" fmla="*/ 14 h 30"/>
                <a:gd name="T28" fmla="*/ 54 w 85"/>
                <a:gd name="T29" fmla="*/ 11 h 30"/>
                <a:gd name="T30" fmla="*/ 47 w 85"/>
                <a:gd name="T31" fmla="*/ 6 h 30"/>
                <a:gd name="T32" fmla="*/ 39 w 85"/>
                <a:gd name="T33" fmla="*/ 4 h 30"/>
                <a:gd name="T34" fmla="*/ 32 w 85"/>
                <a:gd name="T35" fmla="*/ 1 h 30"/>
                <a:gd name="T36" fmla="*/ 27 w 85"/>
                <a:gd name="T37" fmla="*/ 0 h 30"/>
                <a:gd name="T38" fmla="*/ 21 w 85"/>
                <a:gd name="T39" fmla="*/ 0 h 30"/>
                <a:gd name="T40" fmla="*/ 15 w 85"/>
                <a:gd name="T41" fmla="*/ 0 h 30"/>
                <a:gd name="T42" fmla="*/ 11 w 85"/>
                <a:gd name="T43" fmla="*/ 2 h 30"/>
                <a:gd name="T44" fmla="*/ 6 w 85"/>
                <a:gd name="T45" fmla="*/ 4 h 30"/>
                <a:gd name="T46" fmla="*/ 4 w 85"/>
                <a:gd name="T47" fmla="*/ 7 h 30"/>
                <a:gd name="T48" fmla="*/ 1 w 85"/>
                <a:gd name="T49" fmla="*/ 11 h 30"/>
                <a:gd name="T50" fmla="*/ 0 w 85"/>
                <a:gd name="T51" fmla="*/ 13 h 30"/>
                <a:gd name="T52" fmla="*/ 0 w 85"/>
                <a:gd name="T53" fmla="*/ 16 h 30"/>
                <a:gd name="T54" fmla="*/ 0 w 85"/>
                <a:gd name="T55" fmla="*/ 20 h 30"/>
                <a:gd name="T56" fmla="*/ 1 w 85"/>
                <a:gd name="T57" fmla="*/ 22 h 30"/>
                <a:gd name="T58" fmla="*/ 5 w 85"/>
                <a:gd name="T59" fmla="*/ 20 h 30"/>
                <a:gd name="T60" fmla="*/ 8 w 85"/>
                <a:gd name="T61" fmla="*/ 19 h 30"/>
                <a:gd name="T62" fmla="*/ 13 w 85"/>
                <a:gd name="T63" fmla="*/ 17 h 30"/>
                <a:gd name="T64" fmla="*/ 19 w 85"/>
                <a:gd name="T65" fmla="*/ 16 h 30"/>
                <a:gd name="T66" fmla="*/ 24 w 85"/>
                <a:gd name="T67" fmla="*/ 15 h 30"/>
                <a:gd name="T68" fmla="*/ 30 w 85"/>
                <a:gd name="T69" fmla="*/ 15 h 30"/>
                <a:gd name="T70" fmla="*/ 36 w 85"/>
                <a:gd name="T71" fmla="*/ 15 h 30"/>
                <a:gd name="T72" fmla="*/ 42 w 85"/>
                <a:gd name="T7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30">
                  <a:moveTo>
                    <a:pt x="42" y="15"/>
                  </a:moveTo>
                  <a:lnTo>
                    <a:pt x="49" y="16"/>
                  </a:lnTo>
                  <a:lnTo>
                    <a:pt x="56" y="19"/>
                  </a:lnTo>
                  <a:lnTo>
                    <a:pt x="64" y="21"/>
                  </a:lnTo>
                  <a:lnTo>
                    <a:pt x="70" y="23"/>
                  </a:lnTo>
                  <a:lnTo>
                    <a:pt x="76" y="25"/>
                  </a:lnTo>
                  <a:lnTo>
                    <a:pt x="81" y="28"/>
                  </a:lnTo>
                  <a:lnTo>
                    <a:pt x="84" y="30"/>
                  </a:lnTo>
                  <a:lnTo>
                    <a:pt x="85" y="30"/>
                  </a:lnTo>
                  <a:lnTo>
                    <a:pt x="84" y="29"/>
                  </a:lnTo>
                  <a:lnTo>
                    <a:pt x="81" y="27"/>
                  </a:lnTo>
                  <a:lnTo>
                    <a:pt x="76" y="23"/>
                  </a:lnTo>
                  <a:lnTo>
                    <a:pt x="69" y="19"/>
                  </a:lnTo>
                  <a:lnTo>
                    <a:pt x="62" y="14"/>
                  </a:lnTo>
                  <a:lnTo>
                    <a:pt x="54" y="11"/>
                  </a:lnTo>
                  <a:lnTo>
                    <a:pt x="47" y="6"/>
                  </a:lnTo>
                  <a:lnTo>
                    <a:pt x="39" y="4"/>
                  </a:lnTo>
                  <a:lnTo>
                    <a:pt x="32" y="1"/>
                  </a:lnTo>
                  <a:lnTo>
                    <a:pt x="27" y="0"/>
                  </a:lnTo>
                  <a:lnTo>
                    <a:pt x="21" y="0"/>
                  </a:lnTo>
                  <a:lnTo>
                    <a:pt x="15" y="0"/>
                  </a:lnTo>
                  <a:lnTo>
                    <a:pt x="11" y="2"/>
                  </a:lnTo>
                  <a:lnTo>
                    <a:pt x="6" y="4"/>
                  </a:lnTo>
                  <a:lnTo>
                    <a:pt x="4" y="7"/>
                  </a:lnTo>
                  <a:lnTo>
                    <a:pt x="1" y="11"/>
                  </a:lnTo>
                  <a:lnTo>
                    <a:pt x="0" y="13"/>
                  </a:lnTo>
                  <a:lnTo>
                    <a:pt x="0" y="16"/>
                  </a:lnTo>
                  <a:lnTo>
                    <a:pt x="0" y="20"/>
                  </a:lnTo>
                  <a:lnTo>
                    <a:pt x="1" y="22"/>
                  </a:lnTo>
                  <a:lnTo>
                    <a:pt x="5" y="20"/>
                  </a:lnTo>
                  <a:lnTo>
                    <a:pt x="8" y="19"/>
                  </a:lnTo>
                  <a:lnTo>
                    <a:pt x="13" y="17"/>
                  </a:lnTo>
                  <a:lnTo>
                    <a:pt x="19" y="16"/>
                  </a:lnTo>
                  <a:lnTo>
                    <a:pt x="24" y="15"/>
                  </a:lnTo>
                  <a:lnTo>
                    <a:pt x="30" y="15"/>
                  </a:lnTo>
                  <a:lnTo>
                    <a:pt x="36" y="15"/>
                  </a:lnTo>
                  <a:lnTo>
                    <a:pt x="4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6"/>
            <p:cNvSpPr>
              <a:spLocks/>
            </p:cNvSpPr>
            <p:nvPr/>
          </p:nvSpPr>
          <p:spPr bwMode="auto">
            <a:xfrm>
              <a:off x="2833" y="1993"/>
              <a:ext cx="50" cy="39"/>
            </a:xfrm>
            <a:custGeom>
              <a:avLst/>
              <a:gdLst>
                <a:gd name="T0" fmla="*/ 63 w 100"/>
                <a:gd name="T1" fmla="*/ 22 h 79"/>
                <a:gd name="T2" fmla="*/ 54 w 100"/>
                <a:gd name="T3" fmla="*/ 20 h 79"/>
                <a:gd name="T4" fmla="*/ 46 w 100"/>
                <a:gd name="T5" fmla="*/ 18 h 79"/>
                <a:gd name="T6" fmla="*/ 37 w 100"/>
                <a:gd name="T7" fmla="*/ 20 h 79"/>
                <a:gd name="T8" fmla="*/ 29 w 100"/>
                <a:gd name="T9" fmla="*/ 22 h 79"/>
                <a:gd name="T10" fmla="*/ 20 w 100"/>
                <a:gd name="T11" fmla="*/ 25 h 79"/>
                <a:gd name="T12" fmla="*/ 13 w 100"/>
                <a:gd name="T13" fmla="*/ 31 h 79"/>
                <a:gd name="T14" fmla="*/ 6 w 100"/>
                <a:gd name="T15" fmla="*/ 38 h 79"/>
                <a:gd name="T16" fmla="*/ 0 w 100"/>
                <a:gd name="T17" fmla="*/ 46 h 79"/>
                <a:gd name="T18" fmla="*/ 0 w 100"/>
                <a:gd name="T19" fmla="*/ 46 h 79"/>
                <a:gd name="T20" fmla="*/ 0 w 100"/>
                <a:gd name="T21" fmla="*/ 46 h 79"/>
                <a:gd name="T22" fmla="*/ 0 w 100"/>
                <a:gd name="T23" fmla="*/ 46 h 79"/>
                <a:gd name="T24" fmla="*/ 0 w 100"/>
                <a:gd name="T25" fmla="*/ 46 h 79"/>
                <a:gd name="T26" fmla="*/ 0 w 100"/>
                <a:gd name="T27" fmla="*/ 44 h 79"/>
                <a:gd name="T28" fmla="*/ 1 w 100"/>
                <a:gd name="T29" fmla="*/ 41 h 79"/>
                <a:gd name="T30" fmla="*/ 1 w 100"/>
                <a:gd name="T31" fmla="*/ 39 h 79"/>
                <a:gd name="T32" fmla="*/ 2 w 100"/>
                <a:gd name="T33" fmla="*/ 37 h 79"/>
                <a:gd name="T34" fmla="*/ 7 w 100"/>
                <a:gd name="T35" fmla="*/ 26 h 79"/>
                <a:gd name="T36" fmla="*/ 14 w 100"/>
                <a:gd name="T37" fmla="*/ 18 h 79"/>
                <a:gd name="T38" fmla="*/ 22 w 100"/>
                <a:gd name="T39" fmla="*/ 10 h 79"/>
                <a:gd name="T40" fmla="*/ 31 w 100"/>
                <a:gd name="T41" fmla="*/ 6 h 79"/>
                <a:gd name="T42" fmla="*/ 40 w 100"/>
                <a:gd name="T43" fmla="*/ 2 h 79"/>
                <a:gd name="T44" fmla="*/ 50 w 100"/>
                <a:gd name="T45" fmla="*/ 0 h 79"/>
                <a:gd name="T46" fmla="*/ 60 w 100"/>
                <a:gd name="T47" fmla="*/ 1 h 79"/>
                <a:gd name="T48" fmla="*/ 70 w 100"/>
                <a:gd name="T49" fmla="*/ 3 h 79"/>
                <a:gd name="T50" fmla="*/ 80 w 100"/>
                <a:gd name="T51" fmla="*/ 8 h 79"/>
                <a:gd name="T52" fmla="*/ 87 w 100"/>
                <a:gd name="T53" fmla="*/ 15 h 79"/>
                <a:gd name="T54" fmla="*/ 92 w 100"/>
                <a:gd name="T55" fmla="*/ 23 h 79"/>
                <a:gd name="T56" fmla="*/ 97 w 100"/>
                <a:gd name="T57" fmla="*/ 32 h 79"/>
                <a:gd name="T58" fmla="*/ 99 w 100"/>
                <a:gd name="T59" fmla="*/ 43 h 79"/>
                <a:gd name="T60" fmla="*/ 100 w 100"/>
                <a:gd name="T61" fmla="*/ 53 h 79"/>
                <a:gd name="T62" fmla="*/ 99 w 100"/>
                <a:gd name="T63" fmla="*/ 64 h 79"/>
                <a:gd name="T64" fmla="*/ 97 w 100"/>
                <a:gd name="T65" fmla="*/ 75 h 79"/>
                <a:gd name="T66" fmla="*/ 96 w 100"/>
                <a:gd name="T67" fmla="*/ 76 h 79"/>
                <a:gd name="T68" fmla="*/ 96 w 100"/>
                <a:gd name="T69" fmla="*/ 77 h 79"/>
                <a:gd name="T70" fmla="*/ 95 w 100"/>
                <a:gd name="T71" fmla="*/ 78 h 79"/>
                <a:gd name="T72" fmla="*/ 93 w 100"/>
                <a:gd name="T73" fmla="*/ 79 h 79"/>
                <a:gd name="T74" fmla="*/ 93 w 100"/>
                <a:gd name="T75" fmla="*/ 79 h 79"/>
                <a:gd name="T76" fmla="*/ 93 w 100"/>
                <a:gd name="T77" fmla="*/ 79 h 79"/>
                <a:gd name="T78" fmla="*/ 93 w 100"/>
                <a:gd name="T79" fmla="*/ 79 h 79"/>
                <a:gd name="T80" fmla="*/ 93 w 100"/>
                <a:gd name="T81" fmla="*/ 79 h 79"/>
                <a:gd name="T82" fmla="*/ 93 w 100"/>
                <a:gd name="T83" fmla="*/ 61 h 79"/>
                <a:gd name="T84" fmla="*/ 88 w 100"/>
                <a:gd name="T85" fmla="*/ 44 h 79"/>
                <a:gd name="T86" fmla="*/ 78 w 100"/>
                <a:gd name="T87" fmla="*/ 31 h 79"/>
                <a:gd name="T88" fmla="*/ 63 w 100"/>
                <a:gd name="T89" fmla="*/ 2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79">
                  <a:moveTo>
                    <a:pt x="63" y="22"/>
                  </a:moveTo>
                  <a:lnTo>
                    <a:pt x="54" y="20"/>
                  </a:lnTo>
                  <a:lnTo>
                    <a:pt x="46" y="18"/>
                  </a:lnTo>
                  <a:lnTo>
                    <a:pt x="37" y="20"/>
                  </a:lnTo>
                  <a:lnTo>
                    <a:pt x="29" y="22"/>
                  </a:lnTo>
                  <a:lnTo>
                    <a:pt x="20" y="25"/>
                  </a:lnTo>
                  <a:lnTo>
                    <a:pt x="13" y="31"/>
                  </a:lnTo>
                  <a:lnTo>
                    <a:pt x="6" y="38"/>
                  </a:lnTo>
                  <a:lnTo>
                    <a:pt x="0" y="46"/>
                  </a:lnTo>
                  <a:lnTo>
                    <a:pt x="0" y="46"/>
                  </a:lnTo>
                  <a:lnTo>
                    <a:pt x="0" y="46"/>
                  </a:lnTo>
                  <a:lnTo>
                    <a:pt x="0" y="46"/>
                  </a:lnTo>
                  <a:lnTo>
                    <a:pt x="0" y="46"/>
                  </a:lnTo>
                  <a:lnTo>
                    <a:pt x="0" y="44"/>
                  </a:lnTo>
                  <a:lnTo>
                    <a:pt x="1" y="41"/>
                  </a:lnTo>
                  <a:lnTo>
                    <a:pt x="1" y="39"/>
                  </a:lnTo>
                  <a:lnTo>
                    <a:pt x="2" y="37"/>
                  </a:lnTo>
                  <a:lnTo>
                    <a:pt x="7" y="26"/>
                  </a:lnTo>
                  <a:lnTo>
                    <a:pt x="14" y="18"/>
                  </a:lnTo>
                  <a:lnTo>
                    <a:pt x="22" y="10"/>
                  </a:lnTo>
                  <a:lnTo>
                    <a:pt x="31" y="6"/>
                  </a:lnTo>
                  <a:lnTo>
                    <a:pt x="40" y="2"/>
                  </a:lnTo>
                  <a:lnTo>
                    <a:pt x="50" y="0"/>
                  </a:lnTo>
                  <a:lnTo>
                    <a:pt x="60" y="1"/>
                  </a:lnTo>
                  <a:lnTo>
                    <a:pt x="70" y="3"/>
                  </a:lnTo>
                  <a:lnTo>
                    <a:pt x="80" y="8"/>
                  </a:lnTo>
                  <a:lnTo>
                    <a:pt x="87" y="15"/>
                  </a:lnTo>
                  <a:lnTo>
                    <a:pt x="92" y="23"/>
                  </a:lnTo>
                  <a:lnTo>
                    <a:pt x="97" y="32"/>
                  </a:lnTo>
                  <a:lnTo>
                    <a:pt x="99" y="43"/>
                  </a:lnTo>
                  <a:lnTo>
                    <a:pt x="100" y="53"/>
                  </a:lnTo>
                  <a:lnTo>
                    <a:pt x="99" y="64"/>
                  </a:lnTo>
                  <a:lnTo>
                    <a:pt x="97" y="75"/>
                  </a:lnTo>
                  <a:lnTo>
                    <a:pt x="96" y="76"/>
                  </a:lnTo>
                  <a:lnTo>
                    <a:pt x="96" y="77"/>
                  </a:lnTo>
                  <a:lnTo>
                    <a:pt x="95" y="78"/>
                  </a:lnTo>
                  <a:lnTo>
                    <a:pt x="93" y="79"/>
                  </a:lnTo>
                  <a:lnTo>
                    <a:pt x="93" y="79"/>
                  </a:lnTo>
                  <a:lnTo>
                    <a:pt x="93" y="79"/>
                  </a:lnTo>
                  <a:lnTo>
                    <a:pt x="93" y="79"/>
                  </a:lnTo>
                  <a:lnTo>
                    <a:pt x="93" y="79"/>
                  </a:lnTo>
                  <a:lnTo>
                    <a:pt x="93" y="61"/>
                  </a:lnTo>
                  <a:lnTo>
                    <a:pt x="88" y="44"/>
                  </a:lnTo>
                  <a:lnTo>
                    <a:pt x="78" y="31"/>
                  </a:lnTo>
                  <a:lnTo>
                    <a:pt x="63" y="22"/>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7"/>
            <p:cNvSpPr>
              <a:spLocks/>
            </p:cNvSpPr>
            <p:nvPr/>
          </p:nvSpPr>
          <p:spPr bwMode="auto">
            <a:xfrm>
              <a:off x="2833" y="2002"/>
              <a:ext cx="32" cy="21"/>
            </a:xfrm>
            <a:custGeom>
              <a:avLst/>
              <a:gdLst>
                <a:gd name="T0" fmla="*/ 5 w 63"/>
                <a:gd name="T1" fmla="*/ 22 h 43"/>
                <a:gd name="T2" fmla="*/ 9 w 63"/>
                <a:gd name="T3" fmla="*/ 18 h 43"/>
                <a:gd name="T4" fmla="*/ 13 w 63"/>
                <a:gd name="T5" fmla="*/ 13 h 43"/>
                <a:gd name="T6" fmla="*/ 19 w 63"/>
                <a:gd name="T7" fmla="*/ 10 h 43"/>
                <a:gd name="T8" fmla="*/ 23 w 63"/>
                <a:gd name="T9" fmla="*/ 6 h 43"/>
                <a:gd name="T10" fmla="*/ 29 w 63"/>
                <a:gd name="T11" fmla="*/ 4 h 43"/>
                <a:gd name="T12" fmla="*/ 34 w 63"/>
                <a:gd name="T13" fmla="*/ 2 h 43"/>
                <a:gd name="T14" fmla="*/ 39 w 63"/>
                <a:gd name="T15" fmla="*/ 0 h 43"/>
                <a:gd name="T16" fmla="*/ 45 w 63"/>
                <a:gd name="T17" fmla="*/ 0 h 43"/>
                <a:gd name="T18" fmla="*/ 53 w 63"/>
                <a:gd name="T19" fmla="*/ 8 h 43"/>
                <a:gd name="T20" fmla="*/ 60 w 63"/>
                <a:gd name="T21" fmla="*/ 19 h 43"/>
                <a:gd name="T22" fmla="*/ 62 w 63"/>
                <a:gd name="T23" fmla="*/ 30 h 43"/>
                <a:gd name="T24" fmla="*/ 63 w 63"/>
                <a:gd name="T25" fmla="*/ 43 h 43"/>
                <a:gd name="T26" fmla="*/ 60 w 63"/>
                <a:gd name="T27" fmla="*/ 41 h 43"/>
                <a:gd name="T28" fmla="*/ 57 w 63"/>
                <a:gd name="T29" fmla="*/ 40 h 43"/>
                <a:gd name="T30" fmla="*/ 53 w 63"/>
                <a:gd name="T31" fmla="*/ 37 h 43"/>
                <a:gd name="T32" fmla="*/ 50 w 63"/>
                <a:gd name="T33" fmla="*/ 36 h 43"/>
                <a:gd name="T34" fmla="*/ 45 w 63"/>
                <a:gd name="T35" fmla="*/ 35 h 43"/>
                <a:gd name="T36" fmla="*/ 42 w 63"/>
                <a:gd name="T37" fmla="*/ 34 h 43"/>
                <a:gd name="T38" fmla="*/ 38 w 63"/>
                <a:gd name="T39" fmla="*/ 34 h 43"/>
                <a:gd name="T40" fmla="*/ 34 w 63"/>
                <a:gd name="T41" fmla="*/ 33 h 43"/>
                <a:gd name="T42" fmla="*/ 25 w 63"/>
                <a:gd name="T43" fmla="*/ 30 h 43"/>
                <a:gd name="T44" fmla="*/ 16 w 63"/>
                <a:gd name="T45" fmla="*/ 29 h 43"/>
                <a:gd name="T46" fmla="*/ 8 w 63"/>
                <a:gd name="T47" fmla="*/ 28 h 43"/>
                <a:gd name="T48" fmla="*/ 0 w 63"/>
                <a:gd name="T49" fmla="*/ 28 h 43"/>
                <a:gd name="T50" fmla="*/ 1 w 63"/>
                <a:gd name="T51" fmla="*/ 27 h 43"/>
                <a:gd name="T52" fmla="*/ 2 w 63"/>
                <a:gd name="T53" fmla="*/ 25 h 43"/>
                <a:gd name="T54" fmla="*/ 4 w 63"/>
                <a:gd name="T55" fmla="*/ 23 h 43"/>
                <a:gd name="T56" fmla="*/ 5 w 63"/>
                <a:gd name="T57"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43">
                  <a:moveTo>
                    <a:pt x="5" y="22"/>
                  </a:moveTo>
                  <a:lnTo>
                    <a:pt x="9" y="18"/>
                  </a:lnTo>
                  <a:lnTo>
                    <a:pt x="13" y="13"/>
                  </a:lnTo>
                  <a:lnTo>
                    <a:pt x="19" y="10"/>
                  </a:lnTo>
                  <a:lnTo>
                    <a:pt x="23" y="6"/>
                  </a:lnTo>
                  <a:lnTo>
                    <a:pt x="29" y="4"/>
                  </a:lnTo>
                  <a:lnTo>
                    <a:pt x="34" y="2"/>
                  </a:lnTo>
                  <a:lnTo>
                    <a:pt x="39" y="0"/>
                  </a:lnTo>
                  <a:lnTo>
                    <a:pt x="45" y="0"/>
                  </a:lnTo>
                  <a:lnTo>
                    <a:pt x="53" y="8"/>
                  </a:lnTo>
                  <a:lnTo>
                    <a:pt x="60" y="19"/>
                  </a:lnTo>
                  <a:lnTo>
                    <a:pt x="62" y="30"/>
                  </a:lnTo>
                  <a:lnTo>
                    <a:pt x="63" y="43"/>
                  </a:lnTo>
                  <a:lnTo>
                    <a:pt x="60" y="41"/>
                  </a:lnTo>
                  <a:lnTo>
                    <a:pt x="57" y="40"/>
                  </a:lnTo>
                  <a:lnTo>
                    <a:pt x="53" y="37"/>
                  </a:lnTo>
                  <a:lnTo>
                    <a:pt x="50" y="36"/>
                  </a:lnTo>
                  <a:lnTo>
                    <a:pt x="45" y="35"/>
                  </a:lnTo>
                  <a:lnTo>
                    <a:pt x="42" y="34"/>
                  </a:lnTo>
                  <a:lnTo>
                    <a:pt x="38" y="34"/>
                  </a:lnTo>
                  <a:lnTo>
                    <a:pt x="34" y="33"/>
                  </a:lnTo>
                  <a:lnTo>
                    <a:pt x="25" y="30"/>
                  </a:lnTo>
                  <a:lnTo>
                    <a:pt x="16" y="29"/>
                  </a:lnTo>
                  <a:lnTo>
                    <a:pt x="8" y="28"/>
                  </a:lnTo>
                  <a:lnTo>
                    <a:pt x="0" y="28"/>
                  </a:lnTo>
                  <a:lnTo>
                    <a:pt x="1" y="27"/>
                  </a:lnTo>
                  <a:lnTo>
                    <a:pt x="2" y="25"/>
                  </a:lnTo>
                  <a:lnTo>
                    <a:pt x="4" y="23"/>
                  </a:lnTo>
                  <a:lnTo>
                    <a:pt x="5" y="22"/>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8"/>
            <p:cNvSpPr>
              <a:spLocks/>
            </p:cNvSpPr>
            <p:nvPr/>
          </p:nvSpPr>
          <p:spPr bwMode="auto">
            <a:xfrm>
              <a:off x="2555" y="1814"/>
              <a:ext cx="202" cy="250"/>
            </a:xfrm>
            <a:custGeom>
              <a:avLst/>
              <a:gdLst>
                <a:gd name="T0" fmla="*/ 385 w 404"/>
                <a:gd name="T1" fmla="*/ 427 h 502"/>
                <a:gd name="T2" fmla="*/ 382 w 404"/>
                <a:gd name="T3" fmla="*/ 413 h 502"/>
                <a:gd name="T4" fmla="*/ 380 w 404"/>
                <a:gd name="T5" fmla="*/ 379 h 502"/>
                <a:gd name="T6" fmla="*/ 381 w 404"/>
                <a:gd name="T7" fmla="*/ 330 h 502"/>
                <a:gd name="T8" fmla="*/ 393 w 404"/>
                <a:gd name="T9" fmla="*/ 276 h 502"/>
                <a:gd name="T10" fmla="*/ 401 w 404"/>
                <a:gd name="T11" fmla="*/ 244 h 502"/>
                <a:gd name="T12" fmla="*/ 404 w 404"/>
                <a:gd name="T13" fmla="*/ 212 h 502"/>
                <a:gd name="T14" fmla="*/ 403 w 404"/>
                <a:gd name="T15" fmla="*/ 181 h 502"/>
                <a:gd name="T16" fmla="*/ 398 w 404"/>
                <a:gd name="T17" fmla="*/ 152 h 502"/>
                <a:gd name="T18" fmla="*/ 389 w 404"/>
                <a:gd name="T19" fmla="*/ 123 h 502"/>
                <a:gd name="T20" fmla="*/ 378 w 404"/>
                <a:gd name="T21" fmla="*/ 97 h 502"/>
                <a:gd name="T22" fmla="*/ 361 w 404"/>
                <a:gd name="T23" fmla="*/ 74 h 502"/>
                <a:gd name="T24" fmla="*/ 344 w 404"/>
                <a:gd name="T25" fmla="*/ 52 h 502"/>
                <a:gd name="T26" fmla="*/ 322 w 404"/>
                <a:gd name="T27" fmla="*/ 35 h 502"/>
                <a:gd name="T28" fmla="*/ 298 w 404"/>
                <a:gd name="T29" fmla="*/ 20 h 502"/>
                <a:gd name="T30" fmla="*/ 273 w 404"/>
                <a:gd name="T31" fmla="*/ 8 h 502"/>
                <a:gd name="T32" fmla="*/ 244 w 404"/>
                <a:gd name="T33" fmla="*/ 2 h 502"/>
                <a:gd name="T34" fmla="*/ 214 w 404"/>
                <a:gd name="T35" fmla="*/ 0 h 502"/>
                <a:gd name="T36" fmla="*/ 183 w 404"/>
                <a:gd name="T37" fmla="*/ 2 h 502"/>
                <a:gd name="T38" fmla="*/ 150 w 404"/>
                <a:gd name="T39" fmla="*/ 10 h 502"/>
                <a:gd name="T40" fmla="*/ 115 w 404"/>
                <a:gd name="T41" fmla="*/ 24 h 502"/>
                <a:gd name="T42" fmla="*/ 85 w 404"/>
                <a:gd name="T43" fmla="*/ 41 h 502"/>
                <a:gd name="T44" fmla="*/ 61 w 404"/>
                <a:gd name="T45" fmla="*/ 62 h 502"/>
                <a:gd name="T46" fmla="*/ 40 w 404"/>
                <a:gd name="T47" fmla="*/ 85 h 502"/>
                <a:gd name="T48" fmla="*/ 24 w 404"/>
                <a:gd name="T49" fmla="*/ 109 h 502"/>
                <a:gd name="T50" fmla="*/ 11 w 404"/>
                <a:gd name="T51" fmla="*/ 137 h 502"/>
                <a:gd name="T52" fmla="*/ 3 w 404"/>
                <a:gd name="T53" fmla="*/ 165 h 502"/>
                <a:gd name="T54" fmla="*/ 0 w 404"/>
                <a:gd name="T55" fmla="*/ 195 h 502"/>
                <a:gd name="T56" fmla="*/ 1 w 404"/>
                <a:gd name="T57" fmla="*/ 223 h 502"/>
                <a:gd name="T58" fmla="*/ 4 w 404"/>
                <a:gd name="T59" fmla="*/ 252 h 502"/>
                <a:gd name="T60" fmla="*/ 14 w 404"/>
                <a:gd name="T61" fmla="*/ 280 h 502"/>
                <a:gd name="T62" fmla="*/ 26 w 404"/>
                <a:gd name="T63" fmla="*/ 307 h 502"/>
                <a:gd name="T64" fmla="*/ 42 w 404"/>
                <a:gd name="T65" fmla="*/ 332 h 502"/>
                <a:gd name="T66" fmla="*/ 62 w 404"/>
                <a:gd name="T67" fmla="*/ 355 h 502"/>
                <a:gd name="T68" fmla="*/ 86 w 404"/>
                <a:gd name="T69" fmla="*/ 374 h 502"/>
                <a:gd name="T70" fmla="*/ 114 w 404"/>
                <a:gd name="T71" fmla="*/ 391 h 502"/>
                <a:gd name="T72" fmla="*/ 145 w 404"/>
                <a:gd name="T73" fmla="*/ 404 h 502"/>
                <a:gd name="T74" fmla="*/ 174 w 404"/>
                <a:gd name="T75" fmla="*/ 416 h 502"/>
                <a:gd name="T76" fmla="*/ 198 w 404"/>
                <a:gd name="T77" fmla="*/ 428 h 502"/>
                <a:gd name="T78" fmla="*/ 218 w 404"/>
                <a:gd name="T79" fmla="*/ 441 h 502"/>
                <a:gd name="T80" fmla="*/ 232 w 404"/>
                <a:gd name="T81" fmla="*/ 454 h 502"/>
                <a:gd name="T82" fmla="*/ 244 w 404"/>
                <a:gd name="T83" fmla="*/ 465 h 502"/>
                <a:gd name="T84" fmla="*/ 251 w 404"/>
                <a:gd name="T85" fmla="*/ 474 h 502"/>
                <a:gd name="T86" fmla="*/ 256 w 404"/>
                <a:gd name="T87" fmla="*/ 480 h 502"/>
                <a:gd name="T88" fmla="*/ 257 w 404"/>
                <a:gd name="T89" fmla="*/ 483 h 502"/>
                <a:gd name="T90" fmla="*/ 260 w 404"/>
                <a:gd name="T91" fmla="*/ 488 h 502"/>
                <a:gd name="T92" fmla="*/ 265 w 404"/>
                <a:gd name="T93" fmla="*/ 493 h 502"/>
                <a:gd name="T94" fmla="*/ 273 w 404"/>
                <a:gd name="T95" fmla="*/ 497 h 502"/>
                <a:gd name="T96" fmla="*/ 282 w 404"/>
                <a:gd name="T97" fmla="*/ 500 h 502"/>
                <a:gd name="T98" fmla="*/ 294 w 404"/>
                <a:gd name="T99" fmla="*/ 502 h 502"/>
                <a:gd name="T100" fmla="*/ 306 w 404"/>
                <a:gd name="T101" fmla="*/ 501 h 502"/>
                <a:gd name="T102" fmla="*/ 321 w 404"/>
                <a:gd name="T103" fmla="*/ 497 h 502"/>
                <a:gd name="T104" fmla="*/ 337 w 404"/>
                <a:gd name="T105" fmla="*/ 490 h 502"/>
                <a:gd name="T106" fmla="*/ 355 w 404"/>
                <a:gd name="T107" fmla="*/ 481 h 502"/>
                <a:gd name="T108" fmla="*/ 367 w 404"/>
                <a:gd name="T109" fmla="*/ 472 h 502"/>
                <a:gd name="T110" fmla="*/ 376 w 404"/>
                <a:gd name="T111" fmla="*/ 463 h 502"/>
                <a:gd name="T112" fmla="*/ 382 w 404"/>
                <a:gd name="T113" fmla="*/ 454 h 502"/>
                <a:gd name="T114" fmla="*/ 386 w 404"/>
                <a:gd name="T115" fmla="*/ 446 h 502"/>
                <a:gd name="T116" fmla="*/ 387 w 404"/>
                <a:gd name="T117" fmla="*/ 439 h 502"/>
                <a:gd name="T118" fmla="*/ 386 w 404"/>
                <a:gd name="T119" fmla="*/ 432 h 502"/>
                <a:gd name="T120" fmla="*/ 385 w 404"/>
                <a:gd name="T121" fmla="*/ 42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4" h="502">
                  <a:moveTo>
                    <a:pt x="385" y="427"/>
                  </a:moveTo>
                  <a:lnTo>
                    <a:pt x="382" y="413"/>
                  </a:lnTo>
                  <a:lnTo>
                    <a:pt x="380" y="379"/>
                  </a:lnTo>
                  <a:lnTo>
                    <a:pt x="381" y="330"/>
                  </a:lnTo>
                  <a:lnTo>
                    <a:pt x="393" y="276"/>
                  </a:lnTo>
                  <a:lnTo>
                    <a:pt x="401" y="244"/>
                  </a:lnTo>
                  <a:lnTo>
                    <a:pt x="404" y="212"/>
                  </a:lnTo>
                  <a:lnTo>
                    <a:pt x="403" y="181"/>
                  </a:lnTo>
                  <a:lnTo>
                    <a:pt x="398" y="152"/>
                  </a:lnTo>
                  <a:lnTo>
                    <a:pt x="389" y="123"/>
                  </a:lnTo>
                  <a:lnTo>
                    <a:pt x="378" y="97"/>
                  </a:lnTo>
                  <a:lnTo>
                    <a:pt x="361" y="74"/>
                  </a:lnTo>
                  <a:lnTo>
                    <a:pt x="344" y="52"/>
                  </a:lnTo>
                  <a:lnTo>
                    <a:pt x="322" y="35"/>
                  </a:lnTo>
                  <a:lnTo>
                    <a:pt x="298" y="20"/>
                  </a:lnTo>
                  <a:lnTo>
                    <a:pt x="273" y="8"/>
                  </a:lnTo>
                  <a:lnTo>
                    <a:pt x="244" y="2"/>
                  </a:lnTo>
                  <a:lnTo>
                    <a:pt x="214" y="0"/>
                  </a:lnTo>
                  <a:lnTo>
                    <a:pt x="183" y="2"/>
                  </a:lnTo>
                  <a:lnTo>
                    <a:pt x="150" y="10"/>
                  </a:lnTo>
                  <a:lnTo>
                    <a:pt x="115" y="24"/>
                  </a:lnTo>
                  <a:lnTo>
                    <a:pt x="85" y="41"/>
                  </a:lnTo>
                  <a:lnTo>
                    <a:pt x="61" y="62"/>
                  </a:lnTo>
                  <a:lnTo>
                    <a:pt x="40" y="85"/>
                  </a:lnTo>
                  <a:lnTo>
                    <a:pt x="24" y="109"/>
                  </a:lnTo>
                  <a:lnTo>
                    <a:pt x="11" y="137"/>
                  </a:lnTo>
                  <a:lnTo>
                    <a:pt x="3" y="165"/>
                  </a:lnTo>
                  <a:lnTo>
                    <a:pt x="0" y="195"/>
                  </a:lnTo>
                  <a:lnTo>
                    <a:pt x="1" y="223"/>
                  </a:lnTo>
                  <a:lnTo>
                    <a:pt x="4" y="252"/>
                  </a:lnTo>
                  <a:lnTo>
                    <a:pt x="14" y="280"/>
                  </a:lnTo>
                  <a:lnTo>
                    <a:pt x="26" y="307"/>
                  </a:lnTo>
                  <a:lnTo>
                    <a:pt x="42" y="332"/>
                  </a:lnTo>
                  <a:lnTo>
                    <a:pt x="62" y="355"/>
                  </a:lnTo>
                  <a:lnTo>
                    <a:pt x="86" y="374"/>
                  </a:lnTo>
                  <a:lnTo>
                    <a:pt x="114" y="391"/>
                  </a:lnTo>
                  <a:lnTo>
                    <a:pt x="145" y="404"/>
                  </a:lnTo>
                  <a:lnTo>
                    <a:pt x="174" y="416"/>
                  </a:lnTo>
                  <a:lnTo>
                    <a:pt x="198" y="428"/>
                  </a:lnTo>
                  <a:lnTo>
                    <a:pt x="218" y="441"/>
                  </a:lnTo>
                  <a:lnTo>
                    <a:pt x="232" y="454"/>
                  </a:lnTo>
                  <a:lnTo>
                    <a:pt x="244" y="465"/>
                  </a:lnTo>
                  <a:lnTo>
                    <a:pt x="251" y="474"/>
                  </a:lnTo>
                  <a:lnTo>
                    <a:pt x="256" y="480"/>
                  </a:lnTo>
                  <a:lnTo>
                    <a:pt x="257" y="483"/>
                  </a:lnTo>
                  <a:lnTo>
                    <a:pt x="260" y="488"/>
                  </a:lnTo>
                  <a:lnTo>
                    <a:pt x="265" y="493"/>
                  </a:lnTo>
                  <a:lnTo>
                    <a:pt x="273" y="497"/>
                  </a:lnTo>
                  <a:lnTo>
                    <a:pt x="282" y="500"/>
                  </a:lnTo>
                  <a:lnTo>
                    <a:pt x="294" y="502"/>
                  </a:lnTo>
                  <a:lnTo>
                    <a:pt x="306" y="501"/>
                  </a:lnTo>
                  <a:lnTo>
                    <a:pt x="321" y="497"/>
                  </a:lnTo>
                  <a:lnTo>
                    <a:pt x="337" y="490"/>
                  </a:lnTo>
                  <a:lnTo>
                    <a:pt x="355" y="481"/>
                  </a:lnTo>
                  <a:lnTo>
                    <a:pt x="367" y="472"/>
                  </a:lnTo>
                  <a:lnTo>
                    <a:pt x="376" y="463"/>
                  </a:lnTo>
                  <a:lnTo>
                    <a:pt x="382" y="454"/>
                  </a:lnTo>
                  <a:lnTo>
                    <a:pt x="386" y="446"/>
                  </a:lnTo>
                  <a:lnTo>
                    <a:pt x="387" y="439"/>
                  </a:lnTo>
                  <a:lnTo>
                    <a:pt x="386" y="432"/>
                  </a:lnTo>
                  <a:lnTo>
                    <a:pt x="385" y="427"/>
                  </a:lnTo>
                  <a:close/>
                </a:path>
              </a:pathLst>
            </a:custGeom>
            <a:solidFill>
              <a:srgbClr val="FFFF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9"/>
            <p:cNvSpPr>
              <a:spLocks/>
            </p:cNvSpPr>
            <p:nvPr/>
          </p:nvSpPr>
          <p:spPr bwMode="auto">
            <a:xfrm>
              <a:off x="2554" y="1803"/>
              <a:ext cx="197" cy="124"/>
            </a:xfrm>
            <a:custGeom>
              <a:avLst/>
              <a:gdLst>
                <a:gd name="T0" fmla="*/ 116 w 395"/>
                <a:gd name="T1" fmla="*/ 49 h 248"/>
                <a:gd name="T2" fmla="*/ 140 w 395"/>
                <a:gd name="T3" fmla="*/ 38 h 248"/>
                <a:gd name="T4" fmla="*/ 163 w 395"/>
                <a:gd name="T5" fmla="*/ 31 h 248"/>
                <a:gd name="T6" fmla="*/ 186 w 395"/>
                <a:gd name="T7" fmla="*/ 27 h 248"/>
                <a:gd name="T8" fmla="*/ 208 w 395"/>
                <a:gd name="T9" fmla="*/ 24 h 248"/>
                <a:gd name="T10" fmla="*/ 230 w 395"/>
                <a:gd name="T11" fmla="*/ 24 h 248"/>
                <a:gd name="T12" fmla="*/ 251 w 395"/>
                <a:gd name="T13" fmla="*/ 27 h 248"/>
                <a:gd name="T14" fmla="*/ 270 w 395"/>
                <a:gd name="T15" fmla="*/ 31 h 248"/>
                <a:gd name="T16" fmla="*/ 290 w 395"/>
                <a:gd name="T17" fmla="*/ 38 h 248"/>
                <a:gd name="T18" fmla="*/ 307 w 395"/>
                <a:gd name="T19" fmla="*/ 46 h 248"/>
                <a:gd name="T20" fmla="*/ 323 w 395"/>
                <a:gd name="T21" fmla="*/ 57 h 248"/>
                <a:gd name="T22" fmla="*/ 339 w 395"/>
                <a:gd name="T23" fmla="*/ 69 h 248"/>
                <a:gd name="T24" fmla="*/ 353 w 395"/>
                <a:gd name="T25" fmla="*/ 83 h 248"/>
                <a:gd name="T26" fmla="*/ 366 w 395"/>
                <a:gd name="T27" fmla="*/ 98 h 248"/>
                <a:gd name="T28" fmla="*/ 377 w 395"/>
                <a:gd name="T29" fmla="*/ 114 h 248"/>
                <a:gd name="T30" fmla="*/ 387 w 395"/>
                <a:gd name="T31" fmla="*/ 133 h 248"/>
                <a:gd name="T32" fmla="*/ 395 w 395"/>
                <a:gd name="T33" fmla="*/ 151 h 248"/>
                <a:gd name="T34" fmla="*/ 388 w 395"/>
                <a:gd name="T35" fmla="*/ 129 h 248"/>
                <a:gd name="T36" fmla="*/ 378 w 395"/>
                <a:gd name="T37" fmla="*/ 107 h 248"/>
                <a:gd name="T38" fmla="*/ 368 w 395"/>
                <a:gd name="T39" fmla="*/ 88 h 248"/>
                <a:gd name="T40" fmla="*/ 354 w 395"/>
                <a:gd name="T41" fmla="*/ 69 h 248"/>
                <a:gd name="T42" fmla="*/ 339 w 395"/>
                <a:gd name="T43" fmla="*/ 53 h 248"/>
                <a:gd name="T44" fmla="*/ 321 w 395"/>
                <a:gd name="T45" fmla="*/ 38 h 248"/>
                <a:gd name="T46" fmla="*/ 299 w 395"/>
                <a:gd name="T47" fmla="*/ 24 h 248"/>
                <a:gd name="T48" fmla="*/ 272 w 395"/>
                <a:gd name="T49" fmla="*/ 13 h 248"/>
                <a:gd name="T50" fmla="*/ 254 w 395"/>
                <a:gd name="T51" fmla="*/ 6 h 248"/>
                <a:gd name="T52" fmla="*/ 234 w 395"/>
                <a:gd name="T53" fmla="*/ 1 h 248"/>
                <a:gd name="T54" fmla="*/ 215 w 395"/>
                <a:gd name="T55" fmla="*/ 0 h 248"/>
                <a:gd name="T56" fmla="*/ 194 w 395"/>
                <a:gd name="T57" fmla="*/ 0 h 248"/>
                <a:gd name="T58" fmla="*/ 172 w 395"/>
                <a:gd name="T59" fmla="*/ 4 h 248"/>
                <a:gd name="T60" fmla="*/ 150 w 395"/>
                <a:gd name="T61" fmla="*/ 8 h 248"/>
                <a:gd name="T62" fmla="*/ 129 w 395"/>
                <a:gd name="T63" fmla="*/ 16 h 248"/>
                <a:gd name="T64" fmla="*/ 104 w 395"/>
                <a:gd name="T65" fmla="*/ 27 h 248"/>
                <a:gd name="T66" fmla="*/ 88 w 395"/>
                <a:gd name="T67" fmla="*/ 36 h 248"/>
                <a:gd name="T68" fmla="*/ 73 w 395"/>
                <a:gd name="T69" fmla="*/ 46 h 248"/>
                <a:gd name="T70" fmla="*/ 59 w 395"/>
                <a:gd name="T71" fmla="*/ 57 h 248"/>
                <a:gd name="T72" fmla="*/ 48 w 395"/>
                <a:gd name="T73" fmla="*/ 69 h 248"/>
                <a:gd name="T74" fmla="*/ 38 w 395"/>
                <a:gd name="T75" fmla="*/ 82 h 248"/>
                <a:gd name="T76" fmla="*/ 28 w 395"/>
                <a:gd name="T77" fmla="*/ 95 h 248"/>
                <a:gd name="T78" fmla="*/ 20 w 395"/>
                <a:gd name="T79" fmla="*/ 108 h 248"/>
                <a:gd name="T80" fmla="*/ 14 w 395"/>
                <a:gd name="T81" fmla="*/ 123 h 248"/>
                <a:gd name="T82" fmla="*/ 4 w 395"/>
                <a:gd name="T83" fmla="*/ 155 h 248"/>
                <a:gd name="T84" fmla="*/ 0 w 395"/>
                <a:gd name="T85" fmla="*/ 186 h 248"/>
                <a:gd name="T86" fmla="*/ 0 w 395"/>
                <a:gd name="T87" fmla="*/ 217 h 248"/>
                <a:gd name="T88" fmla="*/ 2 w 395"/>
                <a:gd name="T89" fmla="*/ 248 h 248"/>
                <a:gd name="T90" fmla="*/ 2 w 395"/>
                <a:gd name="T91" fmla="*/ 218 h 248"/>
                <a:gd name="T92" fmla="*/ 5 w 395"/>
                <a:gd name="T93" fmla="*/ 189 h 248"/>
                <a:gd name="T94" fmla="*/ 13 w 395"/>
                <a:gd name="T95" fmla="*/ 161 h 248"/>
                <a:gd name="T96" fmla="*/ 25 w 395"/>
                <a:gd name="T97" fmla="*/ 134 h 248"/>
                <a:gd name="T98" fmla="*/ 41 w 395"/>
                <a:gd name="T99" fmla="*/ 108 h 248"/>
                <a:gd name="T100" fmla="*/ 62 w 395"/>
                <a:gd name="T101" fmla="*/ 85 h 248"/>
                <a:gd name="T102" fmla="*/ 87 w 395"/>
                <a:gd name="T103" fmla="*/ 66 h 248"/>
                <a:gd name="T104" fmla="*/ 116 w 395"/>
                <a:gd name="T105" fmla="*/ 4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5" h="248">
                  <a:moveTo>
                    <a:pt x="116" y="49"/>
                  </a:moveTo>
                  <a:lnTo>
                    <a:pt x="140" y="38"/>
                  </a:lnTo>
                  <a:lnTo>
                    <a:pt x="163" y="31"/>
                  </a:lnTo>
                  <a:lnTo>
                    <a:pt x="186" y="27"/>
                  </a:lnTo>
                  <a:lnTo>
                    <a:pt x="208" y="24"/>
                  </a:lnTo>
                  <a:lnTo>
                    <a:pt x="230" y="24"/>
                  </a:lnTo>
                  <a:lnTo>
                    <a:pt x="251" y="27"/>
                  </a:lnTo>
                  <a:lnTo>
                    <a:pt x="270" y="31"/>
                  </a:lnTo>
                  <a:lnTo>
                    <a:pt x="290" y="38"/>
                  </a:lnTo>
                  <a:lnTo>
                    <a:pt x="307" y="46"/>
                  </a:lnTo>
                  <a:lnTo>
                    <a:pt x="323" y="57"/>
                  </a:lnTo>
                  <a:lnTo>
                    <a:pt x="339" y="69"/>
                  </a:lnTo>
                  <a:lnTo>
                    <a:pt x="353" y="83"/>
                  </a:lnTo>
                  <a:lnTo>
                    <a:pt x="366" y="98"/>
                  </a:lnTo>
                  <a:lnTo>
                    <a:pt x="377" y="114"/>
                  </a:lnTo>
                  <a:lnTo>
                    <a:pt x="387" y="133"/>
                  </a:lnTo>
                  <a:lnTo>
                    <a:pt x="395" y="151"/>
                  </a:lnTo>
                  <a:lnTo>
                    <a:pt x="388" y="129"/>
                  </a:lnTo>
                  <a:lnTo>
                    <a:pt x="378" y="107"/>
                  </a:lnTo>
                  <a:lnTo>
                    <a:pt x="368" y="88"/>
                  </a:lnTo>
                  <a:lnTo>
                    <a:pt x="354" y="69"/>
                  </a:lnTo>
                  <a:lnTo>
                    <a:pt x="339" y="53"/>
                  </a:lnTo>
                  <a:lnTo>
                    <a:pt x="321" y="38"/>
                  </a:lnTo>
                  <a:lnTo>
                    <a:pt x="299" y="24"/>
                  </a:lnTo>
                  <a:lnTo>
                    <a:pt x="272" y="13"/>
                  </a:lnTo>
                  <a:lnTo>
                    <a:pt x="254" y="6"/>
                  </a:lnTo>
                  <a:lnTo>
                    <a:pt x="234" y="1"/>
                  </a:lnTo>
                  <a:lnTo>
                    <a:pt x="215" y="0"/>
                  </a:lnTo>
                  <a:lnTo>
                    <a:pt x="194" y="0"/>
                  </a:lnTo>
                  <a:lnTo>
                    <a:pt x="172" y="4"/>
                  </a:lnTo>
                  <a:lnTo>
                    <a:pt x="150" y="8"/>
                  </a:lnTo>
                  <a:lnTo>
                    <a:pt x="129" y="16"/>
                  </a:lnTo>
                  <a:lnTo>
                    <a:pt x="104" y="27"/>
                  </a:lnTo>
                  <a:lnTo>
                    <a:pt x="88" y="36"/>
                  </a:lnTo>
                  <a:lnTo>
                    <a:pt x="73" y="46"/>
                  </a:lnTo>
                  <a:lnTo>
                    <a:pt x="59" y="57"/>
                  </a:lnTo>
                  <a:lnTo>
                    <a:pt x="48" y="69"/>
                  </a:lnTo>
                  <a:lnTo>
                    <a:pt x="38" y="82"/>
                  </a:lnTo>
                  <a:lnTo>
                    <a:pt x="28" y="95"/>
                  </a:lnTo>
                  <a:lnTo>
                    <a:pt x="20" y="108"/>
                  </a:lnTo>
                  <a:lnTo>
                    <a:pt x="14" y="123"/>
                  </a:lnTo>
                  <a:lnTo>
                    <a:pt x="4" y="155"/>
                  </a:lnTo>
                  <a:lnTo>
                    <a:pt x="0" y="186"/>
                  </a:lnTo>
                  <a:lnTo>
                    <a:pt x="0" y="217"/>
                  </a:lnTo>
                  <a:lnTo>
                    <a:pt x="2" y="248"/>
                  </a:lnTo>
                  <a:lnTo>
                    <a:pt x="2" y="218"/>
                  </a:lnTo>
                  <a:lnTo>
                    <a:pt x="5" y="189"/>
                  </a:lnTo>
                  <a:lnTo>
                    <a:pt x="13" y="161"/>
                  </a:lnTo>
                  <a:lnTo>
                    <a:pt x="25" y="134"/>
                  </a:lnTo>
                  <a:lnTo>
                    <a:pt x="41" y="108"/>
                  </a:lnTo>
                  <a:lnTo>
                    <a:pt x="62" y="85"/>
                  </a:lnTo>
                  <a:lnTo>
                    <a:pt x="87" y="66"/>
                  </a:lnTo>
                  <a:lnTo>
                    <a:pt x="116"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0"/>
            <p:cNvSpPr>
              <a:spLocks/>
            </p:cNvSpPr>
            <p:nvPr/>
          </p:nvSpPr>
          <p:spPr bwMode="auto">
            <a:xfrm>
              <a:off x="2555" y="1879"/>
              <a:ext cx="203" cy="189"/>
            </a:xfrm>
            <a:custGeom>
              <a:avLst/>
              <a:gdLst>
                <a:gd name="T0" fmla="*/ 397 w 406"/>
                <a:gd name="T1" fmla="*/ 33 h 380"/>
                <a:gd name="T2" fmla="*/ 387 w 406"/>
                <a:gd name="T3" fmla="*/ 107 h 380"/>
                <a:gd name="T4" fmla="*/ 365 w 406"/>
                <a:gd name="T5" fmla="*/ 182 h 380"/>
                <a:gd name="T6" fmla="*/ 360 w 406"/>
                <a:gd name="T7" fmla="*/ 243 h 380"/>
                <a:gd name="T8" fmla="*/ 368 w 406"/>
                <a:gd name="T9" fmla="*/ 282 h 380"/>
                <a:gd name="T10" fmla="*/ 378 w 406"/>
                <a:gd name="T11" fmla="*/ 301 h 380"/>
                <a:gd name="T12" fmla="*/ 380 w 406"/>
                <a:gd name="T13" fmla="*/ 309 h 380"/>
                <a:gd name="T14" fmla="*/ 379 w 406"/>
                <a:gd name="T15" fmla="*/ 317 h 380"/>
                <a:gd name="T16" fmla="*/ 371 w 406"/>
                <a:gd name="T17" fmla="*/ 327 h 380"/>
                <a:gd name="T18" fmla="*/ 350 w 406"/>
                <a:gd name="T19" fmla="*/ 340 h 380"/>
                <a:gd name="T20" fmla="*/ 312 w 406"/>
                <a:gd name="T21" fmla="*/ 360 h 380"/>
                <a:gd name="T22" fmla="*/ 289 w 406"/>
                <a:gd name="T23" fmla="*/ 378 h 380"/>
                <a:gd name="T24" fmla="*/ 282 w 406"/>
                <a:gd name="T25" fmla="*/ 380 h 380"/>
                <a:gd name="T26" fmla="*/ 276 w 406"/>
                <a:gd name="T27" fmla="*/ 365 h 380"/>
                <a:gd name="T28" fmla="*/ 269 w 406"/>
                <a:gd name="T29" fmla="*/ 347 h 380"/>
                <a:gd name="T30" fmla="*/ 258 w 406"/>
                <a:gd name="T31" fmla="*/ 328 h 380"/>
                <a:gd name="T32" fmla="*/ 230 w 406"/>
                <a:gd name="T33" fmla="*/ 301 h 380"/>
                <a:gd name="T34" fmla="*/ 183 w 406"/>
                <a:gd name="T35" fmla="*/ 272 h 380"/>
                <a:gd name="T36" fmla="*/ 123 w 406"/>
                <a:gd name="T37" fmla="*/ 249 h 380"/>
                <a:gd name="T38" fmla="*/ 71 w 406"/>
                <a:gd name="T39" fmla="*/ 217 h 380"/>
                <a:gd name="T40" fmla="*/ 32 w 406"/>
                <a:gd name="T41" fmla="*/ 174 h 380"/>
                <a:gd name="T42" fmla="*/ 7 w 406"/>
                <a:gd name="T43" fmla="*/ 124 h 380"/>
                <a:gd name="T44" fmla="*/ 4 w 406"/>
                <a:gd name="T45" fmla="*/ 127 h 380"/>
                <a:gd name="T46" fmla="*/ 25 w 406"/>
                <a:gd name="T47" fmla="*/ 183 h 380"/>
                <a:gd name="T48" fmla="*/ 62 w 406"/>
                <a:gd name="T49" fmla="*/ 233 h 380"/>
                <a:gd name="T50" fmla="*/ 113 w 406"/>
                <a:gd name="T51" fmla="*/ 269 h 380"/>
                <a:gd name="T52" fmla="*/ 174 w 406"/>
                <a:gd name="T53" fmla="*/ 294 h 380"/>
                <a:gd name="T54" fmla="*/ 218 w 406"/>
                <a:gd name="T55" fmla="*/ 319 h 380"/>
                <a:gd name="T56" fmla="*/ 243 w 406"/>
                <a:gd name="T57" fmla="*/ 343 h 380"/>
                <a:gd name="T58" fmla="*/ 256 w 406"/>
                <a:gd name="T59" fmla="*/ 359 h 380"/>
                <a:gd name="T60" fmla="*/ 260 w 406"/>
                <a:gd name="T61" fmla="*/ 366 h 380"/>
                <a:gd name="T62" fmla="*/ 272 w 406"/>
                <a:gd name="T63" fmla="*/ 375 h 380"/>
                <a:gd name="T64" fmla="*/ 294 w 406"/>
                <a:gd name="T65" fmla="*/ 380 h 380"/>
                <a:gd name="T66" fmla="*/ 321 w 406"/>
                <a:gd name="T67" fmla="*/ 375 h 380"/>
                <a:gd name="T68" fmla="*/ 356 w 406"/>
                <a:gd name="T69" fmla="*/ 359 h 380"/>
                <a:gd name="T70" fmla="*/ 378 w 406"/>
                <a:gd name="T71" fmla="*/ 340 h 380"/>
                <a:gd name="T72" fmla="*/ 388 w 406"/>
                <a:gd name="T73" fmla="*/ 321 h 380"/>
                <a:gd name="T74" fmla="*/ 388 w 406"/>
                <a:gd name="T75" fmla="*/ 306 h 380"/>
                <a:gd name="T76" fmla="*/ 385 w 406"/>
                <a:gd name="T77" fmla="*/ 288 h 380"/>
                <a:gd name="T78" fmla="*/ 383 w 406"/>
                <a:gd name="T79" fmla="*/ 207 h 380"/>
                <a:gd name="T80" fmla="*/ 404 w 406"/>
                <a:gd name="T81" fmla="*/ 106 h 380"/>
                <a:gd name="T82" fmla="*/ 402 w 406"/>
                <a:gd name="T83" fmla="*/ 3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6" h="380">
                  <a:moveTo>
                    <a:pt x="393" y="0"/>
                  </a:moveTo>
                  <a:lnTo>
                    <a:pt x="397" y="33"/>
                  </a:lnTo>
                  <a:lnTo>
                    <a:pt x="395" y="69"/>
                  </a:lnTo>
                  <a:lnTo>
                    <a:pt x="387" y="107"/>
                  </a:lnTo>
                  <a:lnTo>
                    <a:pt x="376" y="143"/>
                  </a:lnTo>
                  <a:lnTo>
                    <a:pt x="365" y="182"/>
                  </a:lnTo>
                  <a:lnTo>
                    <a:pt x="360" y="215"/>
                  </a:lnTo>
                  <a:lnTo>
                    <a:pt x="360" y="243"/>
                  </a:lnTo>
                  <a:lnTo>
                    <a:pt x="364" y="265"/>
                  </a:lnTo>
                  <a:lnTo>
                    <a:pt x="368" y="282"/>
                  </a:lnTo>
                  <a:lnTo>
                    <a:pt x="374" y="294"/>
                  </a:lnTo>
                  <a:lnTo>
                    <a:pt x="378" y="301"/>
                  </a:lnTo>
                  <a:lnTo>
                    <a:pt x="380" y="304"/>
                  </a:lnTo>
                  <a:lnTo>
                    <a:pt x="380" y="309"/>
                  </a:lnTo>
                  <a:lnTo>
                    <a:pt x="380" y="312"/>
                  </a:lnTo>
                  <a:lnTo>
                    <a:pt x="379" y="317"/>
                  </a:lnTo>
                  <a:lnTo>
                    <a:pt x="376" y="321"/>
                  </a:lnTo>
                  <a:lnTo>
                    <a:pt x="371" y="327"/>
                  </a:lnTo>
                  <a:lnTo>
                    <a:pt x="363" y="333"/>
                  </a:lnTo>
                  <a:lnTo>
                    <a:pt x="350" y="340"/>
                  </a:lnTo>
                  <a:lnTo>
                    <a:pt x="334" y="349"/>
                  </a:lnTo>
                  <a:lnTo>
                    <a:pt x="312" y="360"/>
                  </a:lnTo>
                  <a:lnTo>
                    <a:pt x="298" y="371"/>
                  </a:lnTo>
                  <a:lnTo>
                    <a:pt x="289" y="378"/>
                  </a:lnTo>
                  <a:lnTo>
                    <a:pt x="284" y="380"/>
                  </a:lnTo>
                  <a:lnTo>
                    <a:pt x="282" y="380"/>
                  </a:lnTo>
                  <a:lnTo>
                    <a:pt x="280" y="375"/>
                  </a:lnTo>
                  <a:lnTo>
                    <a:pt x="276" y="365"/>
                  </a:lnTo>
                  <a:lnTo>
                    <a:pt x="270" y="350"/>
                  </a:lnTo>
                  <a:lnTo>
                    <a:pt x="269" y="347"/>
                  </a:lnTo>
                  <a:lnTo>
                    <a:pt x="265" y="340"/>
                  </a:lnTo>
                  <a:lnTo>
                    <a:pt x="258" y="328"/>
                  </a:lnTo>
                  <a:lnTo>
                    <a:pt x="246" y="314"/>
                  </a:lnTo>
                  <a:lnTo>
                    <a:pt x="230" y="301"/>
                  </a:lnTo>
                  <a:lnTo>
                    <a:pt x="209" y="286"/>
                  </a:lnTo>
                  <a:lnTo>
                    <a:pt x="183" y="272"/>
                  </a:lnTo>
                  <a:lnTo>
                    <a:pt x="152" y="259"/>
                  </a:lnTo>
                  <a:lnTo>
                    <a:pt x="123" y="249"/>
                  </a:lnTo>
                  <a:lnTo>
                    <a:pt x="95" y="234"/>
                  </a:lnTo>
                  <a:lnTo>
                    <a:pt x="71" y="217"/>
                  </a:lnTo>
                  <a:lnTo>
                    <a:pt x="50" y="197"/>
                  </a:lnTo>
                  <a:lnTo>
                    <a:pt x="32" y="174"/>
                  </a:lnTo>
                  <a:lnTo>
                    <a:pt x="17" y="150"/>
                  </a:lnTo>
                  <a:lnTo>
                    <a:pt x="7" y="124"/>
                  </a:lnTo>
                  <a:lnTo>
                    <a:pt x="0" y="97"/>
                  </a:lnTo>
                  <a:lnTo>
                    <a:pt x="4" y="127"/>
                  </a:lnTo>
                  <a:lnTo>
                    <a:pt x="14" y="155"/>
                  </a:lnTo>
                  <a:lnTo>
                    <a:pt x="25" y="183"/>
                  </a:lnTo>
                  <a:lnTo>
                    <a:pt x="42" y="210"/>
                  </a:lnTo>
                  <a:lnTo>
                    <a:pt x="62" y="233"/>
                  </a:lnTo>
                  <a:lnTo>
                    <a:pt x="86" y="253"/>
                  </a:lnTo>
                  <a:lnTo>
                    <a:pt x="113" y="269"/>
                  </a:lnTo>
                  <a:lnTo>
                    <a:pt x="144" y="282"/>
                  </a:lnTo>
                  <a:lnTo>
                    <a:pt x="174" y="294"/>
                  </a:lnTo>
                  <a:lnTo>
                    <a:pt x="198" y="305"/>
                  </a:lnTo>
                  <a:lnTo>
                    <a:pt x="218" y="319"/>
                  </a:lnTo>
                  <a:lnTo>
                    <a:pt x="232" y="332"/>
                  </a:lnTo>
                  <a:lnTo>
                    <a:pt x="243" y="343"/>
                  </a:lnTo>
                  <a:lnTo>
                    <a:pt x="251" y="352"/>
                  </a:lnTo>
                  <a:lnTo>
                    <a:pt x="256" y="359"/>
                  </a:lnTo>
                  <a:lnTo>
                    <a:pt x="257" y="362"/>
                  </a:lnTo>
                  <a:lnTo>
                    <a:pt x="260" y="366"/>
                  </a:lnTo>
                  <a:lnTo>
                    <a:pt x="265" y="372"/>
                  </a:lnTo>
                  <a:lnTo>
                    <a:pt x="272" y="375"/>
                  </a:lnTo>
                  <a:lnTo>
                    <a:pt x="282" y="379"/>
                  </a:lnTo>
                  <a:lnTo>
                    <a:pt x="294" y="380"/>
                  </a:lnTo>
                  <a:lnTo>
                    <a:pt x="306" y="379"/>
                  </a:lnTo>
                  <a:lnTo>
                    <a:pt x="321" y="375"/>
                  </a:lnTo>
                  <a:lnTo>
                    <a:pt x="338" y="368"/>
                  </a:lnTo>
                  <a:lnTo>
                    <a:pt x="356" y="359"/>
                  </a:lnTo>
                  <a:lnTo>
                    <a:pt x="368" y="349"/>
                  </a:lnTo>
                  <a:lnTo>
                    <a:pt x="378" y="340"/>
                  </a:lnTo>
                  <a:lnTo>
                    <a:pt x="383" y="329"/>
                  </a:lnTo>
                  <a:lnTo>
                    <a:pt x="388" y="321"/>
                  </a:lnTo>
                  <a:lnTo>
                    <a:pt x="389" y="313"/>
                  </a:lnTo>
                  <a:lnTo>
                    <a:pt x="388" y="306"/>
                  </a:lnTo>
                  <a:lnTo>
                    <a:pt x="387" y="302"/>
                  </a:lnTo>
                  <a:lnTo>
                    <a:pt x="385" y="288"/>
                  </a:lnTo>
                  <a:lnTo>
                    <a:pt x="382" y="254"/>
                  </a:lnTo>
                  <a:lnTo>
                    <a:pt x="383" y="207"/>
                  </a:lnTo>
                  <a:lnTo>
                    <a:pt x="394" y="152"/>
                  </a:lnTo>
                  <a:lnTo>
                    <a:pt x="404" y="106"/>
                  </a:lnTo>
                  <a:lnTo>
                    <a:pt x="406" y="67"/>
                  </a:lnTo>
                  <a:lnTo>
                    <a:pt x="402" y="33"/>
                  </a:lnTo>
                  <a:lnTo>
                    <a:pt x="3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2581" y="1834"/>
              <a:ext cx="126" cy="154"/>
            </a:xfrm>
            <a:custGeom>
              <a:avLst/>
              <a:gdLst>
                <a:gd name="T0" fmla="*/ 40 w 252"/>
                <a:gd name="T1" fmla="*/ 102 h 308"/>
                <a:gd name="T2" fmla="*/ 48 w 252"/>
                <a:gd name="T3" fmla="*/ 89 h 308"/>
                <a:gd name="T4" fmla="*/ 57 w 252"/>
                <a:gd name="T5" fmla="*/ 76 h 308"/>
                <a:gd name="T6" fmla="*/ 68 w 252"/>
                <a:gd name="T7" fmla="*/ 65 h 308"/>
                <a:gd name="T8" fmla="*/ 79 w 252"/>
                <a:gd name="T9" fmla="*/ 55 h 308"/>
                <a:gd name="T10" fmla="*/ 91 w 252"/>
                <a:gd name="T11" fmla="*/ 45 h 308"/>
                <a:gd name="T12" fmla="*/ 104 w 252"/>
                <a:gd name="T13" fmla="*/ 36 h 308"/>
                <a:gd name="T14" fmla="*/ 118 w 252"/>
                <a:gd name="T15" fmla="*/ 29 h 308"/>
                <a:gd name="T16" fmla="*/ 132 w 252"/>
                <a:gd name="T17" fmla="*/ 23 h 308"/>
                <a:gd name="T18" fmla="*/ 147 w 252"/>
                <a:gd name="T19" fmla="*/ 19 h 308"/>
                <a:gd name="T20" fmla="*/ 162 w 252"/>
                <a:gd name="T21" fmla="*/ 15 h 308"/>
                <a:gd name="T22" fmla="*/ 178 w 252"/>
                <a:gd name="T23" fmla="*/ 13 h 308"/>
                <a:gd name="T24" fmla="*/ 193 w 252"/>
                <a:gd name="T25" fmla="*/ 12 h 308"/>
                <a:gd name="T26" fmla="*/ 208 w 252"/>
                <a:gd name="T27" fmla="*/ 12 h 308"/>
                <a:gd name="T28" fmla="*/ 223 w 252"/>
                <a:gd name="T29" fmla="*/ 14 h 308"/>
                <a:gd name="T30" fmla="*/ 238 w 252"/>
                <a:gd name="T31" fmla="*/ 18 h 308"/>
                <a:gd name="T32" fmla="*/ 252 w 252"/>
                <a:gd name="T33" fmla="*/ 23 h 308"/>
                <a:gd name="T34" fmla="*/ 250 w 252"/>
                <a:gd name="T35" fmla="*/ 21 h 308"/>
                <a:gd name="T36" fmla="*/ 247 w 252"/>
                <a:gd name="T37" fmla="*/ 20 h 308"/>
                <a:gd name="T38" fmla="*/ 244 w 252"/>
                <a:gd name="T39" fmla="*/ 18 h 308"/>
                <a:gd name="T40" fmla="*/ 242 w 252"/>
                <a:gd name="T41" fmla="*/ 17 h 308"/>
                <a:gd name="T42" fmla="*/ 227 w 252"/>
                <a:gd name="T43" fmla="*/ 10 h 308"/>
                <a:gd name="T44" fmla="*/ 210 w 252"/>
                <a:gd name="T45" fmla="*/ 5 h 308"/>
                <a:gd name="T46" fmla="*/ 194 w 252"/>
                <a:gd name="T47" fmla="*/ 2 h 308"/>
                <a:gd name="T48" fmla="*/ 178 w 252"/>
                <a:gd name="T49" fmla="*/ 0 h 308"/>
                <a:gd name="T50" fmla="*/ 162 w 252"/>
                <a:gd name="T51" fmla="*/ 0 h 308"/>
                <a:gd name="T52" fmla="*/ 146 w 252"/>
                <a:gd name="T53" fmla="*/ 2 h 308"/>
                <a:gd name="T54" fmla="*/ 131 w 252"/>
                <a:gd name="T55" fmla="*/ 5 h 308"/>
                <a:gd name="T56" fmla="*/ 115 w 252"/>
                <a:gd name="T57" fmla="*/ 10 h 308"/>
                <a:gd name="T58" fmla="*/ 100 w 252"/>
                <a:gd name="T59" fmla="*/ 15 h 308"/>
                <a:gd name="T60" fmla="*/ 85 w 252"/>
                <a:gd name="T61" fmla="*/ 22 h 308"/>
                <a:gd name="T62" fmla="*/ 71 w 252"/>
                <a:gd name="T63" fmla="*/ 30 h 308"/>
                <a:gd name="T64" fmla="*/ 58 w 252"/>
                <a:gd name="T65" fmla="*/ 40 h 308"/>
                <a:gd name="T66" fmla="*/ 46 w 252"/>
                <a:gd name="T67" fmla="*/ 51 h 308"/>
                <a:gd name="T68" fmla="*/ 35 w 252"/>
                <a:gd name="T69" fmla="*/ 63 h 308"/>
                <a:gd name="T70" fmla="*/ 25 w 252"/>
                <a:gd name="T71" fmla="*/ 75 h 308"/>
                <a:gd name="T72" fmla="*/ 17 w 252"/>
                <a:gd name="T73" fmla="*/ 89 h 308"/>
                <a:gd name="T74" fmla="*/ 5 w 252"/>
                <a:gd name="T75" fmla="*/ 119 h 308"/>
                <a:gd name="T76" fmla="*/ 0 w 252"/>
                <a:gd name="T77" fmla="*/ 149 h 308"/>
                <a:gd name="T78" fmla="*/ 0 w 252"/>
                <a:gd name="T79" fmla="*/ 180 h 308"/>
                <a:gd name="T80" fmla="*/ 5 w 252"/>
                <a:gd name="T81" fmla="*/ 210 h 308"/>
                <a:gd name="T82" fmla="*/ 16 w 252"/>
                <a:gd name="T83" fmla="*/ 238 h 308"/>
                <a:gd name="T84" fmla="*/ 33 w 252"/>
                <a:gd name="T85" fmla="*/ 263 h 308"/>
                <a:gd name="T86" fmla="*/ 54 w 252"/>
                <a:gd name="T87" fmla="*/ 285 h 308"/>
                <a:gd name="T88" fmla="*/ 80 w 252"/>
                <a:gd name="T89" fmla="*/ 303 h 308"/>
                <a:gd name="T90" fmla="*/ 84 w 252"/>
                <a:gd name="T91" fmla="*/ 304 h 308"/>
                <a:gd name="T92" fmla="*/ 87 w 252"/>
                <a:gd name="T93" fmla="*/ 306 h 308"/>
                <a:gd name="T94" fmla="*/ 89 w 252"/>
                <a:gd name="T95" fmla="*/ 307 h 308"/>
                <a:gd name="T96" fmla="*/ 93 w 252"/>
                <a:gd name="T97" fmla="*/ 308 h 308"/>
                <a:gd name="T98" fmla="*/ 70 w 252"/>
                <a:gd name="T99" fmla="*/ 289 h 308"/>
                <a:gd name="T100" fmla="*/ 50 w 252"/>
                <a:gd name="T101" fmla="*/ 268 h 308"/>
                <a:gd name="T102" fmla="*/ 37 w 252"/>
                <a:gd name="T103" fmla="*/ 242 h 308"/>
                <a:gd name="T104" fmla="*/ 26 w 252"/>
                <a:gd name="T105" fmla="*/ 216 h 308"/>
                <a:gd name="T106" fmla="*/ 22 w 252"/>
                <a:gd name="T107" fmla="*/ 187 h 308"/>
                <a:gd name="T108" fmla="*/ 23 w 252"/>
                <a:gd name="T109" fmla="*/ 158 h 308"/>
                <a:gd name="T110" fmla="*/ 28 w 252"/>
                <a:gd name="T111" fmla="*/ 129 h 308"/>
                <a:gd name="T112" fmla="*/ 40 w 252"/>
                <a:gd name="T113" fmla="*/ 10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308">
                  <a:moveTo>
                    <a:pt x="40" y="102"/>
                  </a:moveTo>
                  <a:lnTo>
                    <a:pt x="48" y="89"/>
                  </a:lnTo>
                  <a:lnTo>
                    <a:pt x="57" y="76"/>
                  </a:lnTo>
                  <a:lnTo>
                    <a:pt x="68" y="65"/>
                  </a:lnTo>
                  <a:lnTo>
                    <a:pt x="79" y="55"/>
                  </a:lnTo>
                  <a:lnTo>
                    <a:pt x="91" y="45"/>
                  </a:lnTo>
                  <a:lnTo>
                    <a:pt x="104" y="36"/>
                  </a:lnTo>
                  <a:lnTo>
                    <a:pt x="118" y="29"/>
                  </a:lnTo>
                  <a:lnTo>
                    <a:pt x="132" y="23"/>
                  </a:lnTo>
                  <a:lnTo>
                    <a:pt x="147" y="19"/>
                  </a:lnTo>
                  <a:lnTo>
                    <a:pt x="162" y="15"/>
                  </a:lnTo>
                  <a:lnTo>
                    <a:pt x="178" y="13"/>
                  </a:lnTo>
                  <a:lnTo>
                    <a:pt x="193" y="12"/>
                  </a:lnTo>
                  <a:lnTo>
                    <a:pt x="208" y="12"/>
                  </a:lnTo>
                  <a:lnTo>
                    <a:pt x="223" y="14"/>
                  </a:lnTo>
                  <a:lnTo>
                    <a:pt x="238" y="18"/>
                  </a:lnTo>
                  <a:lnTo>
                    <a:pt x="252" y="23"/>
                  </a:lnTo>
                  <a:lnTo>
                    <a:pt x="250" y="21"/>
                  </a:lnTo>
                  <a:lnTo>
                    <a:pt x="247" y="20"/>
                  </a:lnTo>
                  <a:lnTo>
                    <a:pt x="244" y="18"/>
                  </a:lnTo>
                  <a:lnTo>
                    <a:pt x="242" y="17"/>
                  </a:lnTo>
                  <a:lnTo>
                    <a:pt x="227" y="10"/>
                  </a:lnTo>
                  <a:lnTo>
                    <a:pt x="210" y="5"/>
                  </a:lnTo>
                  <a:lnTo>
                    <a:pt x="194" y="2"/>
                  </a:lnTo>
                  <a:lnTo>
                    <a:pt x="178" y="0"/>
                  </a:lnTo>
                  <a:lnTo>
                    <a:pt x="162" y="0"/>
                  </a:lnTo>
                  <a:lnTo>
                    <a:pt x="146" y="2"/>
                  </a:lnTo>
                  <a:lnTo>
                    <a:pt x="131" y="5"/>
                  </a:lnTo>
                  <a:lnTo>
                    <a:pt x="115" y="10"/>
                  </a:lnTo>
                  <a:lnTo>
                    <a:pt x="100" y="15"/>
                  </a:lnTo>
                  <a:lnTo>
                    <a:pt x="85" y="22"/>
                  </a:lnTo>
                  <a:lnTo>
                    <a:pt x="71" y="30"/>
                  </a:lnTo>
                  <a:lnTo>
                    <a:pt x="58" y="40"/>
                  </a:lnTo>
                  <a:lnTo>
                    <a:pt x="46" y="51"/>
                  </a:lnTo>
                  <a:lnTo>
                    <a:pt x="35" y="63"/>
                  </a:lnTo>
                  <a:lnTo>
                    <a:pt x="25" y="75"/>
                  </a:lnTo>
                  <a:lnTo>
                    <a:pt x="17" y="89"/>
                  </a:lnTo>
                  <a:lnTo>
                    <a:pt x="5" y="119"/>
                  </a:lnTo>
                  <a:lnTo>
                    <a:pt x="0" y="149"/>
                  </a:lnTo>
                  <a:lnTo>
                    <a:pt x="0" y="180"/>
                  </a:lnTo>
                  <a:lnTo>
                    <a:pt x="5" y="210"/>
                  </a:lnTo>
                  <a:lnTo>
                    <a:pt x="16" y="238"/>
                  </a:lnTo>
                  <a:lnTo>
                    <a:pt x="33" y="263"/>
                  </a:lnTo>
                  <a:lnTo>
                    <a:pt x="54" y="285"/>
                  </a:lnTo>
                  <a:lnTo>
                    <a:pt x="80" y="303"/>
                  </a:lnTo>
                  <a:lnTo>
                    <a:pt x="84" y="304"/>
                  </a:lnTo>
                  <a:lnTo>
                    <a:pt x="87" y="306"/>
                  </a:lnTo>
                  <a:lnTo>
                    <a:pt x="89" y="307"/>
                  </a:lnTo>
                  <a:lnTo>
                    <a:pt x="93" y="308"/>
                  </a:lnTo>
                  <a:lnTo>
                    <a:pt x="70" y="289"/>
                  </a:lnTo>
                  <a:lnTo>
                    <a:pt x="50" y="268"/>
                  </a:lnTo>
                  <a:lnTo>
                    <a:pt x="37" y="242"/>
                  </a:lnTo>
                  <a:lnTo>
                    <a:pt x="26" y="216"/>
                  </a:lnTo>
                  <a:lnTo>
                    <a:pt x="22" y="187"/>
                  </a:lnTo>
                  <a:lnTo>
                    <a:pt x="23" y="158"/>
                  </a:lnTo>
                  <a:lnTo>
                    <a:pt x="28" y="129"/>
                  </a:lnTo>
                  <a:lnTo>
                    <a:pt x="40" y="102"/>
                  </a:lnTo>
                  <a:close/>
                </a:path>
              </a:pathLst>
            </a:custGeom>
            <a:solidFill>
              <a:srgbClr val="CCD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2"/>
            <p:cNvSpPr>
              <a:spLocks/>
            </p:cNvSpPr>
            <p:nvPr/>
          </p:nvSpPr>
          <p:spPr bwMode="auto">
            <a:xfrm>
              <a:off x="2690" y="2028"/>
              <a:ext cx="76" cy="71"/>
            </a:xfrm>
            <a:custGeom>
              <a:avLst/>
              <a:gdLst>
                <a:gd name="T0" fmla="*/ 129 w 154"/>
                <a:gd name="T1" fmla="*/ 26 h 142"/>
                <a:gd name="T2" fmla="*/ 129 w 154"/>
                <a:gd name="T3" fmla="*/ 18 h 142"/>
                <a:gd name="T4" fmla="*/ 124 w 154"/>
                <a:gd name="T5" fmla="*/ 8 h 142"/>
                <a:gd name="T6" fmla="*/ 109 w 154"/>
                <a:gd name="T7" fmla="*/ 2 h 142"/>
                <a:gd name="T8" fmla="*/ 87 w 154"/>
                <a:gd name="T9" fmla="*/ 0 h 142"/>
                <a:gd name="T10" fmla="*/ 63 w 154"/>
                <a:gd name="T11" fmla="*/ 5 h 142"/>
                <a:gd name="T12" fmla="*/ 36 w 154"/>
                <a:gd name="T13" fmla="*/ 18 h 142"/>
                <a:gd name="T14" fmla="*/ 16 w 154"/>
                <a:gd name="T15" fmla="*/ 33 h 142"/>
                <a:gd name="T16" fmla="*/ 4 w 154"/>
                <a:gd name="T17" fmla="*/ 50 h 142"/>
                <a:gd name="T18" fmla="*/ 0 w 154"/>
                <a:gd name="T19" fmla="*/ 66 h 142"/>
                <a:gd name="T20" fmla="*/ 4 w 154"/>
                <a:gd name="T21" fmla="*/ 76 h 142"/>
                <a:gd name="T22" fmla="*/ 8 w 154"/>
                <a:gd name="T23" fmla="*/ 81 h 142"/>
                <a:gd name="T24" fmla="*/ 11 w 154"/>
                <a:gd name="T25" fmla="*/ 88 h 142"/>
                <a:gd name="T26" fmla="*/ 12 w 154"/>
                <a:gd name="T27" fmla="*/ 95 h 142"/>
                <a:gd name="T28" fmla="*/ 13 w 154"/>
                <a:gd name="T29" fmla="*/ 98 h 142"/>
                <a:gd name="T30" fmla="*/ 13 w 154"/>
                <a:gd name="T31" fmla="*/ 99 h 142"/>
                <a:gd name="T32" fmla="*/ 13 w 154"/>
                <a:gd name="T33" fmla="*/ 99 h 142"/>
                <a:gd name="T34" fmla="*/ 13 w 154"/>
                <a:gd name="T35" fmla="*/ 99 h 142"/>
                <a:gd name="T36" fmla="*/ 15 w 154"/>
                <a:gd name="T37" fmla="*/ 103 h 142"/>
                <a:gd name="T38" fmla="*/ 21 w 154"/>
                <a:gd name="T39" fmla="*/ 107 h 142"/>
                <a:gd name="T40" fmla="*/ 23 w 154"/>
                <a:gd name="T41" fmla="*/ 114 h 142"/>
                <a:gd name="T42" fmla="*/ 25 w 154"/>
                <a:gd name="T43" fmla="*/ 121 h 142"/>
                <a:gd name="T44" fmla="*/ 28 w 154"/>
                <a:gd name="T45" fmla="*/ 129 h 142"/>
                <a:gd name="T46" fmla="*/ 36 w 154"/>
                <a:gd name="T47" fmla="*/ 135 h 142"/>
                <a:gd name="T48" fmla="*/ 48 w 154"/>
                <a:gd name="T49" fmla="*/ 139 h 142"/>
                <a:gd name="T50" fmla="*/ 61 w 154"/>
                <a:gd name="T51" fmla="*/ 140 h 142"/>
                <a:gd name="T52" fmla="*/ 73 w 154"/>
                <a:gd name="T53" fmla="*/ 140 h 142"/>
                <a:gd name="T54" fmla="*/ 80 w 154"/>
                <a:gd name="T55" fmla="*/ 142 h 142"/>
                <a:gd name="T56" fmla="*/ 89 w 154"/>
                <a:gd name="T57" fmla="*/ 141 h 142"/>
                <a:gd name="T58" fmla="*/ 99 w 154"/>
                <a:gd name="T59" fmla="*/ 139 h 142"/>
                <a:gd name="T60" fmla="*/ 114 w 154"/>
                <a:gd name="T61" fmla="*/ 130 h 142"/>
                <a:gd name="T62" fmla="*/ 127 w 154"/>
                <a:gd name="T63" fmla="*/ 118 h 142"/>
                <a:gd name="T64" fmla="*/ 142 w 154"/>
                <a:gd name="T65" fmla="*/ 101 h 142"/>
                <a:gd name="T66" fmla="*/ 154 w 154"/>
                <a:gd name="T67" fmla="*/ 76 h 142"/>
                <a:gd name="T68" fmla="*/ 150 w 154"/>
                <a:gd name="T69" fmla="*/ 63 h 142"/>
                <a:gd name="T70" fmla="*/ 144 w 154"/>
                <a:gd name="T71" fmla="*/ 58 h 142"/>
                <a:gd name="T72" fmla="*/ 142 w 154"/>
                <a:gd name="T73" fmla="*/ 51 h 142"/>
                <a:gd name="T74" fmla="*/ 141 w 154"/>
                <a:gd name="T75" fmla="*/ 44 h 142"/>
                <a:gd name="T76" fmla="*/ 140 w 154"/>
                <a:gd name="T77" fmla="*/ 41 h 142"/>
                <a:gd name="T78" fmla="*/ 140 w 154"/>
                <a:gd name="T79" fmla="*/ 41 h 142"/>
                <a:gd name="T80" fmla="*/ 140 w 154"/>
                <a:gd name="T81" fmla="*/ 41 h 142"/>
                <a:gd name="T82" fmla="*/ 140 w 154"/>
                <a:gd name="T83" fmla="*/ 41 h 142"/>
                <a:gd name="T84" fmla="*/ 137 w 154"/>
                <a:gd name="T85" fmla="*/ 37 h 142"/>
                <a:gd name="T86" fmla="*/ 132 w 154"/>
                <a:gd name="T87" fmla="*/ 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2">
                  <a:moveTo>
                    <a:pt x="128" y="29"/>
                  </a:moveTo>
                  <a:lnTo>
                    <a:pt x="129" y="26"/>
                  </a:lnTo>
                  <a:lnTo>
                    <a:pt x="129" y="21"/>
                  </a:lnTo>
                  <a:lnTo>
                    <a:pt x="129" y="18"/>
                  </a:lnTo>
                  <a:lnTo>
                    <a:pt x="128" y="14"/>
                  </a:lnTo>
                  <a:lnTo>
                    <a:pt x="124" y="8"/>
                  </a:lnTo>
                  <a:lnTo>
                    <a:pt x="117" y="4"/>
                  </a:lnTo>
                  <a:lnTo>
                    <a:pt x="109" y="2"/>
                  </a:lnTo>
                  <a:lnTo>
                    <a:pt x="98" y="0"/>
                  </a:lnTo>
                  <a:lnTo>
                    <a:pt x="87" y="0"/>
                  </a:lnTo>
                  <a:lnTo>
                    <a:pt x="75" y="2"/>
                  </a:lnTo>
                  <a:lnTo>
                    <a:pt x="63" y="5"/>
                  </a:lnTo>
                  <a:lnTo>
                    <a:pt x="49" y="11"/>
                  </a:lnTo>
                  <a:lnTo>
                    <a:pt x="36" y="18"/>
                  </a:lnTo>
                  <a:lnTo>
                    <a:pt x="26" y="25"/>
                  </a:lnTo>
                  <a:lnTo>
                    <a:pt x="16" y="33"/>
                  </a:lnTo>
                  <a:lnTo>
                    <a:pt x="10" y="41"/>
                  </a:lnTo>
                  <a:lnTo>
                    <a:pt x="4" y="50"/>
                  </a:lnTo>
                  <a:lnTo>
                    <a:pt x="0" y="58"/>
                  </a:lnTo>
                  <a:lnTo>
                    <a:pt x="0" y="66"/>
                  </a:lnTo>
                  <a:lnTo>
                    <a:pt x="1" y="73"/>
                  </a:lnTo>
                  <a:lnTo>
                    <a:pt x="4" y="76"/>
                  </a:lnTo>
                  <a:lnTo>
                    <a:pt x="6" y="79"/>
                  </a:lnTo>
                  <a:lnTo>
                    <a:pt x="8" y="81"/>
                  </a:lnTo>
                  <a:lnTo>
                    <a:pt x="12" y="83"/>
                  </a:lnTo>
                  <a:lnTo>
                    <a:pt x="11" y="88"/>
                  </a:lnTo>
                  <a:lnTo>
                    <a:pt x="11" y="91"/>
                  </a:lnTo>
                  <a:lnTo>
                    <a:pt x="12" y="95"/>
                  </a:lnTo>
                  <a:lnTo>
                    <a:pt x="13" y="98"/>
                  </a:lnTo>
                  <a:lnTo>
                    <a:pt x="13" y="98"/>
                  </a:lnTo>
                  <a:lnTo>
                    <a:pt x="13" y="98"/>
                  </a:lnTo>
                  <a:lnTo>
                    <a:pt x="13" y="99"/>
                  </a:lnTo>
                  <a:lnTo>
                    <a:pt x="13" y="99"/>
                  </a:lnTo>
                  <a:lnTo>
                    <a:pt x="13" y="99"/>
                  </a:lnTo>
                  <a:lnTo>
                    <a:pt x="13" y="99"/>
                  </a:lnTo>
                  <a:lnTo>
                    <a:pt x="13" y="99"/>
                  </a:lnTo>
                  <a:lnTo>
                    <a:pt x="13" y="99"/>
                  </a:lnTo>
                  <a:lnTo>
                    <a:pt x="15" y="103"/>
                  </a:lnTo>
                  <a:lnTo>
                    <a:pt x="18" y="105"/>
                  </a:lnTo>
                  <a:lnTo>
                    <a:pt x="21" y="107"/>
                  </a:lnTo>
                  <a:lnTo>
                    <a:pt x="25" y="110"/>
                  </a:lnTo>
                  <a:lnTo>
                    <a:pt x="23" y="114"/>
                  </a:lnTo>
                  <a:lnTo>
                    <a:pt x="23" y="118"/>
                  </a:lnTo>
                  <a:lnTo>
                    <a:pt x="25" y="121"/>
                  </a:lnTo>
                  <a:lnTo>
                    <a:pt x="26" y="125"/>
                  </a:lnTo>
                  <a:lnTo>
                    <a:pt x="28" y="129"/>
                  </a:lnTo>
                  <a:lnTo>
                    <a:pt x="31" y="133"/>
                  </a:lnTo>
                  <a:lnTo>
                    <a:pt x="36" y="135"/>
                  </a:lnTo>
                  <a:lnTo>
                    <a:pt x="42" y="137"/>
                  </a:lnTo>
                  <a:lnTo>
                    <a:pt x="48" y="139"/>
                  </a:lnTo>
                  <a:lnTo>
                    <a:pt x="54" y="140"/>
                  </a:lnTo>
                  <a:lnTo>
                    <a:pt x="61" y="140"/>
                  </a:lnTo>
                  <a:lnTo>
                    <a:pt x="69" y="139"/>
                  </a:lnTo>
                  <a:lnTo>
                    <a:pt x="73" y="140"/>
                  </a:lnTo>
                  <a:lnTo>
                    <a:pt x="76" y="141"/>
                  </a:lnTo>
                  <a:lnTo>
                    <a:pt x="80" y="142"/>
                  </a:lnTo>
                  <a:lnTo>
                    <a:pt x="84" y="142"/>
                  </a:lnTo>
                  <a:lnTo>
                    <a:pt x="89" y="141"/>
                  </a:lnTo>
                  <a:lnTo>
                    <a:pt x="95" y="140"/>
                  </a:lnTo>
                  <a:lnTo>
                    <a:pt x="99" y="139"/>
                  </a:lnTo>
                  <a:lnTo>
                    <a:pt x="105" y="136"/>
                  </a:lnTo>
                  <a:lnTo>
                    <a:pt x="114" y="130"/>
                  </a:lnTo>
                  <a:lnTo>
                    <a:pt x="122" y="125"/>
                  </a:lnTo>
                  <a:lnTo>
                    <a:pt x="127" y="118"/>
                  </a:lnTo>
                  <a:lnTo>
                    <a:pt x="129" y="112"/>
                  </a:lnTo>
                  <a:lnTo>
                    <a:pt x="142" y="101"/>
                  </a:lnTo>
                  <a:lnTo>
                    <a:pt x="150" y="88"/>
                  </a:lnTo>
                  <a:lnTo>
                    <a:pt x="154" y="76"/>
                  </a:lnTo>
                  <a:lnTo>
                    <a:pt x="151" y="66"/>
                  </a:lnTo>
                  <a:lnTo>
                    <a:pt x="150" y="63"/>
                  </a:lnTo>
                  <a:lnTo>
                    <a:pt x="148" y="60"/>
                  </a:lnTo>
                  <a:lnTo>
                    <a:pt x="144" y="58"/>
                  </a:lnTo>
                  <a:lnTo>
                    <a:pt x="141" y="56"/>
                  </a:lnTo>
                  <a:lnTo>
                    <a:pt x="142" y="51"/>
                  </a:lnTo>
                  <a:lnTo>
                    <a:pt x="142" y="48"/>
                  </a:lnTo>
                  <a:lnTo>
                    <a:pt x="141" y="44"/>
                  </a:lnTo>
                  <a:lnTo>
                    <a:pt x="140" y="41"/>
                  </a:lnTo>
                  <a:lnTo>
                    <a:pt x="140" y="41"/>
                  </a:lnTo>
                  <a:lnTo>
                    <a:pt x="140" y="41"/>
                  </a:lnTo>
                  <a:lnTo>
                    <a:pt x="140" y="41"/>
                  </a:lnTo>
                  <a:lnTo>
                    <a:pt x="140" y="41"/>
                  </a:lnTo>
                  <a:lnTo>
                    <a:pt x="140" y="41"/>
                  </a:lnTo>
                  <a:lnTo>
                    <a:pt x="140" y="41"/>
                  </a:lnTo>
                  <a:lnTo>
                    <a:pt x="140" y="41"/>
                  </a:lnTo>
                  <a:lnTo>
                    <a:pt x="140" y="41"/>
                  </a:lnTo>
                  <a:lnTo>
                    <a:pt x="137" y="37"/>
                  </a:lnTo>
                  <a:lnTo>
                    <a:pt x="135" y="35"/>
                  </a:lnTo>
                  <a:lnTo>
                    <a:pt x="132" y="31"/>
                  </a:lnTo>
                  <a:lnTo>
                    <a:pt x="128" y="29"/>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3"/>
            <p:cNvSpPr>
              <a:spLocks/>
            </p:cNvSpPr>
            <p:nvPr/>
          </p:nvSpPr>
          <p:spPr bwMode="auto">
            <a:xfrm>
              <a:off x="2728" y="2081"/>
              <a:ext cx="23" cy="15"/>
            </a:xfrm>
            <a:custGeom>
              <a:avLst/>
              <a:gdLst>
                <a:gd name="T0" fmla="*/ 28 w 48"/>
                <a:gd name="T1" fmla="*/ 24 h 30"/>
                <a:gd name="T2" fmla="*/ 37 w 48"/>
                <a:gd name="T3" fmla="*/ 20 h 30"/>
                <a:gd name="T4" fmla="*/ 43 w 48"/>
                <a:gd name="T5" fmla="*/ 14 h 30"/>
                <a:gd name="T6" fmla="*/ 48 w 48"/>
                <a:gd name="T7" fmla="*/ 8 h 30"/>
                <a:gd name="T8" fmla="*/ 48 w 48"/>
                <a:gd name="T9" fmla="*/ 4 h 30"/>
                <a:gd name="T10" fmla="*/ 43 w 48"/>
                <a:gd name="T11" fmla="*/ 1 h 30"/>
                <a:gd name="T12" fmla="*/ 37 w 48"/>
                <a:gd name="T13" fmla="*/ 0 h 30"/>
                <a:gd name="T14" fmla="*/ 28 w 48"/>
                <a:gd name="T15" fmla="*/ 1 h 30"/>
                <a:gd name="T16" fmla="*/ 19 w 48"/>
                <a:gd name="T17" fmla="*/ 5 h 30"/>
                <a:gd name="T18" fmla="*/ 10 w 48"/>
                <a:gd name="T19" fmla="*/ 11 h 30"/>
                <a:gd name="T20" fmla="*/ 4 w 48"/>
                <a:gd name="T21" fmla="*/ 16 h 30"/>
                <a:gd name="T22" fmla="*/ 0 w 48"/>
                <a:gd name="T23" fmla="*/ 21 h 30"/>
                <a:gd name="T24" fmla="*/ 0 w 48"/>
                <a:gd name="T25" fmla="*/ 26 h 30"/>
                <a:gd name="T26" fmla="*/ 4 w 48"/>
                <a:gd name="T27" fmla="*/ 29 h 30"/>
                <a:gd name="T28" fmla="*/ 11 w 48"/>
                <a:gd name="T29" fmla="*/ 30 h 30"/>
                <a:gd name="T30" fmla="*/ 19 w 48"/>
                <a:gd name="T31" fmla="*/ 28 h 30"/>
                <a:gd name="T32" fmla="*/ 28 w 48"/>
                <a:gd name="T33"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30">
                  <a:moveTo>
                    <a:pt x="28" y="24"/>
                  </a:moveTo>
                  <a:lnTo>
                    <a:pt x="37" y="20"/>
                  </a:lnTo>
                  <a:lnTo>
                    <a:pt x="43" y="14"/>
                  </a:lnTo>
                  <a:lnTo>
                    <a:pt x="48" y="8"/>
                  </a:lnTo>
                  <a:lnTo>
                    <a:pt x="48" y="4"/>
                  </a:lnTo>
                  <a:lnTo>
                    <a:pt x="43" y="1"/>
                  </a:lnTo>
                  <a:lnTo>
                    <a:pt x="37" y="0"/>
                  </a:lnTo>
                  <a:lnTo>
                    <a:pt x="28" y="1"/>
                  </a:lnTo>
                  <a:lnTo>
                    <a:pt x="19" y="5"/>
                  </a:lnTo>
                  <a:lnTo>
                    <a:pt x="10" y="11"/>
                  </a:lnTo>
                  <a:lnTo>
                    <a:pt x="4" y="16"/>
                  </a:lnTo>
                  <a:lnTo>
                    <a:pt x="0" y="21"/>
                  </a:lnTo>
                  <a:lnTo>
                    <a:pt x="0" y="26"/>
                  </a:lnTo>
                  <a:lnTo>
                    <a:pt x="4" y="29"/>
                  </a:lnTo>
                  <a:lnTo>
                    <a:pt x="11" y="30"/>
                  </a:lnTo>
                  <a:lnTo>
                    <a:pt x="19" y="28"/>
                  </a:lnTo>
                  <a:lnTo>
                    <a:pt x="2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4"/>
            <p:cNvSpPr>
              <a:spLocks/>
            </p:cNvSpPr>
            <p:nvPr/>
          </p:nvSpPr>
          <p:spPr bwMode="auto">
            <a:xfrm>
              <a:off x="2693" y="2032"/>
              <a:ext cx="43" cy="34"/>
            </a:xfrm>
            <a:custGeom>
              <a:avLst/>
              <a:gdLst>
                <a:gd name="T0" fmla="*/ 58 w 88"/>
                <a:gd name="T1" fmla="*/ 16 h 69"/>
                <a:gd name="T2" fmla="*/ 66 w 88"/>
                <a:gd name="T3" fmla="*/ 12 h 69"/>
                <a:gd name="T4" fmla="*/ 73 w 88"/>
                <a:gd name="T5" fmla="*/ 7 h 69"/>
                <a:gd name="T6" fmla="*/ 81 w 88"/>
                <a:gd name="T7" fmla="*/ 4 h 69"/>
                <a:gd name="T8" fmla="*/ 88 w 88"/>
                <a:gd name="T9" fmla="*/ 0 h 69"/>
                <a:gd name="T10" fmla="*/ 83 w 88"/>
                <a:gd name="T11" fmla="*/ 0 h 69"/>
                <a:gd name="T12" fmla="*/ 78 w 88"/>
                <a:gd name="T13" fmla="*/ 1 h 69"/>
                <a:gd name="T14" fmla="*/ 74 w 88"/>
                <a:gd name="T15" fmla="*/ 3 h 69"/>
                <a:gd name="T16" fmla="*/ 68 w 88"/>
                <a:gd name="T17" fmla="*/ 4 h 69"/>
                <a:gd name="T18" fmla="*/ 62 w 88"/>
                <a:gd name="T19" fmla="*/ 5 h 69"/>
                <a:gd name="T20" fmla="*/ 58 w 88"/>
                <a:gd name="T21" fmla="*/ 7 h 69"/>
                <a:gd name="T22" fmla="*/ 52 w 88"/>
                <a:gd name="T23" fmla="*/ 10 h 69"/>
                <a:gd name="T24" fmla="*/ 46 w 88"/>
                <a:gd name="T25" fmla="*/ 12 h 69"/>
                <a:gd name="T26" fmla="*/ 35 w 88"/>
                <a:gd name="T27" fmla="*/ 18 h 69"/>
                <a:gd name="T28" fmla="*/ 25 w 88"/>
                <a:gd name="T29" fmla="*/ 23 h 69"/>
                <a:gd name="T30" fmla="*/ 16 w 88"/>
                <a:gd name="T31" fmla="*/ 30 h 69"/>
                <a:gd name="T32" fmla="*/ 9 w 88"/>
                <a:gd name="T33" fmla="*/ 37 h 69"/>
                <a:gd name="T34" fmla="*/ 5 w 88"/>
                <a:gd name="T35" fmla="*/ 44 h 69"/>
                <a:gd name="T36" fmla="*/ 1 w 88"/>
                <a:gd name="T37" fmla="*/ 50 h 69"/>
                <a:gd name="T38" fmla="*/ 0 w 88"/>
                <a:gd name="T39" fmla="*/ 56 h 69"/>
                <a:gd name="T40" fmla="*/ 1 w 88"/>
                <a:gd name="T41" fmla="*/ 61 h 69"/>
                <a:gd name="T42" fmla="*/ 2 w 88"/>
                <a:gd name="T43" fmla="*/ 64 h 69"/>
                <a:gd name="T44" fmla="*/ 5 w 88"/>
                <a:gd name="T45" fmla="*/ 66 h 69"/>
                <a:gd name="T46" fmla="*/ 7 w 88"/>
                <a:gd name="T47" fmla="*/ 67 h 69"/>
                <a:gd name="T48" fmla="*/ 9 w 88"/>
                <a:gd name="T49" fmla="*/ 69 h 69"/>
                <a:gd name="T50" fmla="*/ 12 w 88"/>
                <a:gd name="T51" fmla="*/ 64 h 69"/>
                <a:gd name="T52" fmla="*/ 16 w 88"/>
                <a:gd name="T53" fmla="*/ 57 h 69"/>
                <a:gd name="T54" fmla="*/ 21 w 88"/>
                <a:gd name="T55" fmla="*/ 51 h 69"/>
                <a:gd name="T56" fmla="*/ 27 w 88"/>
                <a:gd name="T57" fmla="*/ 44 h 69"/>
                <a:gd name="T58" fmla="*/ 33 w 88"/>
                <a:gd name="T59" fmla="*/ 37 h 69"/>
                <a:gd name="T60" fmla="*/ 40 w 88"/>
                <a:gd name="T61" fmla="*/ 30 h 69"/>
                <a:gd name="T62" fmla="*/ 48 w 88"/>
                <a:gd name="T63" fmla="*/ 23 h 69"/>
                <a:gd name="T64" fmla="*/ 58 w 88"/>
                <a:gd name="T6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69">
                  <a:moveTo>
                    <a:pt x="58" y="16"/>
                  </a:moveTo>
                  <a:lnTo>
                    <a:pt x="66" y="12"/>
                  </a:lnTo>
                  <a:lnTo>
                    <a:pt x="73" y="7"/>
                  </a:lnTo>
                  <a:lnTo>
                    <a:pt x="81" y="4"/>
                  </a:lnTo>
                  <a:lnTo>
                    <a:pt x="88" y="0"/>
                  </a:lnTo>
                  <a:lnTo>
                    <a:pt x="83" y="0"/>
                  </a:lnTo>
                  <a:lnTo>
                    <a:pt x="78" y="1"/>
                  </a:lnTo>
                  <a:lnTo>
                    <a:pt x="74" y="3"/>
                  </a:lnTo>
                  <a:lnTo>
                    <a:pt x="68" y="4"/>
                  </a:lnTo>
                  <a:lnTo>
                    <a:pt x="62" y="5"/>
                  </a:lnTo>
                  <a:lnTo>
                    <a:pt x="58" y="7"/>
                  </a:lnTo>
                  <a:lnTo>
                    <a:pt x="52" y="10"/>
                  </a:lnTo>
                  <a:lnTo>
                    <a:pt x="46" y="12"/>
                  </a:lnTo>
                  <a:lnTo>
                    <a:pt x="35" y="18"/>
                  </a:lnTo>
                  <a:lnTo>
                    <a:pt x="25" y="23"/>
                  </a:lnTo>
                  <a:lnTo>
                    <a:pt x="16" y="30"/>
                  </a:lnTo>
                  <a:lnTo>
                    <a:pt x="9" y="37"/>
                  </a:lnTo>
                  <a:lnTo>
                    <a:pt x="5" y="44"/>
                  </a:lnTo>
                  <a:lnTo>
                    <a:pt x="1" y="50"/>
                  </a:lnTo>
                  <a:lnTo>
                    <a:pt x="0" y="56"/>
                  </a:lnTo>
                  <a:lnTo>
                    <a:pt x="1" y="61"/>
                  </a:lnTo>
                  <a:lnTo>
                    <a:pt x="2" y="64"/>
                  </a:lnTo>
                  <a:lnTo>
                    <a:pt x="5" y="66"/>
                  </a:lnTo>
                  <a:lnTo>
                    <a:pt x="7" y="67"/>
                  </a:lnTo>
                  <a:lnTo>
                    <a:pt x="9" y="69"/>
                  </a:lnTo>
                  <a:lnTo>
                    <a:pt x="12" y="64"/>
                  </a:lnTo>
                  <a:lnTo>
                    <a:pt x="16" y="57"/>
                  </a:lnTo>
                  <a:lnTo>
                    <a:pt x="21" y="51"/>
                  </a:lnTo>
                  <a:lnTo>
                    <a:pt x="27" y="44"/>
                  </a:lnTo>
                  <a:lnTo>
                    <a:pt x="33" y="37"/>
                  </a:lnTo>
                  <a:lnTo>
                    <a:pt x="40" y="30"/>
                  </a:lnTo>
                  <a:lnTo>
                    <a:pt x="48" y="23"/>
                  </a:lnTo>
                  <a:lnTo>
                    <a:pt x="58"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5"/>
            <p:cNvSpPr>
              <a:spLocks/>
            </p:cNvSpPr>
            <p:nvPr/>
          </p:nvSpPr>
          <p:spPr bwMode="auto">
            <a:xfrm>
              <a:off x="2699" y="2045"/>
              <a:ext cx="44" cy="35"/>
            </a:xfrm>
            <a:custGeom>
              <a:avLst/>
              <a:gdLst>
                <a:gd name="T0" fmla="*/ 57 w 87"/>
                <a:gd name="T1" fmla="*/ 16 h 69"/>
                <a:gd name="T2" fmla="*/ 65 w 87"/>
                <a:gd name="T3" fmla="*/ 11 h 69"/>
                <a:gd name="T4" fmla="*/ 72 w 87"/>
                <a:gd name="T5" fmla="*/ 7 h 69"/>
                <a:gd name="T6" fmla="*/ 80 w 87"/>
                <a:gd name="T7" fmla="*/ 3 h 69"/>
                <a:gd name="T8" fmla="*/ 87 w 87"/>
                <a:gd name="T9" fmla="*/ 0 h 69"/>
                <a:gd name="T10" fmla="*/ 83 w 87"/>
                <a:gd name="T11" fmla="*/ 0 h 69"/>
                <a:gd name="T12" fmla="*/ 78 w 87"/>
                <a:gd name="T13" fmla="*/ 1 h 69"/>
                <a:gd name="T14" fmla="*/ 73 w 87"/>
                <a:gd name="T15" fmla="*/ 2 h 69"/>
                <a:gd name="T16" fmla="*/ 68 w 87"/>
                <a:gd name="T17" fmla="*/ 3 h 69"/>
                <a:gd name="T18" fmla="*/ 62 w 87"/>
                <a:gd name="T19" fmla="*/ 5 h 69"/>
                <a:gd name="T20" fmla="*/ 57 w 87"/>
                <a:gd name="T21" fmla="*/ 7 h 69"/>
                <a:gd name="T22" fmla="*/ 52 w 87"/>
                <a:gd name="T23" fmla="*/ 9 h 69"/>
                <a:gd name="T24" fmla="*/ 46 w 87"/>
                <a:gd name="T25" fmla="*/ 11 h 69"/>
                <a:gd name="T26" fmla="*/ 34 w 87"/>
                <a:gd name="T27" fmla="*/ 17 h 69"/>
                <a:gd name="T28" fmla="*/ 25 w 87"/>
                <a:gd name="T29" fmla="*/ 23 h 69"/>
                <a:gd name="T30" fmla="*/ 16 w 87"/>
                <a:gd name="T31" fmla="*/ 30 h 69"/>
                <a:gd name="T32" fmla="*/ 10 w 87"/>
                <a:gd name="T33" fmla="*/ 37 h 69"/>
                <a:gd name="T34" fmla="*/ 4 w 87"/>
                <a:gd name="T35" fmla="*/ 44 h 69"/>
                <a:gd name="T36" fmla="*/ 1 w 87"/>
                <a:gd name="T37" fmla="*/ 49 h 69"/>
                <a:gd name="T38" fmla="*/ 0 w 87"/>
                <a:gd name="T39" fmla="*/ 55 h 69"/>
                <a:gd name="T40" fmla="*/ 1 w 87"/>
                <a:gd name="T41" fmla="*/ 61 h 69"/>
                <a:gd name="T42" fmla="*/ 2 w 87"/>
                <a:gd name="T43" fmla="*/ 63 h 69"/>
                <a:gd name="T44" fmla="*/ 4 w 87"/>
                <a:gd name="T45" fmla="*/ 66 h 69"/>
                <a:gd name="T46" fmla="*/ 7 w 87"/>
                <a:gd name="T47" fmla="*/ 67 h 69"/>
                <a:gd name="T48" fmla="*/ 10 w 87"/>
                <a:gd name="T49" fmla="*/ 69 h 69"/>
                <a:gd name="T50" fmla="*/ 12 w 87"/>
                <a:gd name="T51" fmla="*/ 63 h 69"/>
                <a:gd name="T52" fmla="*/ 16 w 87"/>
                <a:gd name="T53" fmla="*/ 56 h 69"/>
                <a:gd name="T54" fmla="*/ 20 w 87"/>
                <a:gd name="T55" fmla="*/ 49 h 69"/>
                <a:gd name="T56" fmla="*/ 26 w 87"/>
                <a:gd name="T57" fmla="*/ 43 h 69"/>
                <a:gd name="T58" fmla="*/ 33 w 87"/>
                <a:gd name="T59" fmla="*/ 36 h 69"/>
                <a:gd name="T60" fmla="*/ 40 w 87"/>
                <a:gd name="T61" fmla="*/ 30 h 69"/>
                <a:gd name="T62" fmla="*/ 48 w 87"/>
                <a:gd name="T63" fmla="*/ 23 h 69"/>
                <a:gd name="T64" fmla="*/ 57 w 87"/>
                <a:gd name="T6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69">
                  <a:moveTo>
                    <a:pt x="57" y="16"/>
                  </a:moveTo>
                  <a:lnTo>
                    <a:pt x="65" y="11"/>
                  </a:lnTo>
                  <a:lnTo>
                    <a:pt x="72" y="7"/>
                  </a:lnTo>
                  <a:lnTo>
                    <a:pt x="80" y="3"/>
                  </a:lnTo>
                  <a:lnTo>
                    <a:pt x="87" y="0"/>
                  </a:lnTo>
                  <a:lnTo>
                    <a:pt x="83" y="0"/>
                  </a:lnTo>
                  <a:lnTo>
                    <a:pt x="78" y="1"/>
                  </a:lnTo>
                  <a:lnTo>
                    <a:pt x="73" y="2"/>
                  </a:lnTo>
                  <a:lnTo>
                    <a:pt x="68" y="3"/>
                  </a:lnTo>
                  <a:lnTo>
                    <a:pt x="62" y="5"/>
                  </a:lnTo>
                  <a:lnTo>
                    <a:pt x="57" y="7"/>
                  </a:lnTo>
                  <a:lnTo>
                    <a:pt x="52" y="9"/>
                  </a:lnTo>
                  <a:lnTo>
                    <a:pt x="46" y="11"/>
                  </a:lnTo>
                  <a:lnTo>
                    <a:pt x="34" y="17"/>
                  </a:lnTo>
                  <a:lnTo>
                    <a:pt x="25" y="23"/>
                  </a:lnTo>
                  <a:lnTo>
                    <a:pt x="16" y="30"/>
                  </a:lnTo>
                  <a:lnTo>
                    <a:pt x="10" y="37"/>
                  </a:lnTo>
                  <a:lnTo>
                    <a:pt x="4" y="44"/>
                  </a:lnTo>
                  <a:lnTo>
                    <a:pt x="1" y="49"/>
                  </a:lnTo>
                  <a:lnTo>
                    <a:pt x="0" y="55"/>
                  </a:lnTo>
                  <a:lnTo>
                    <a:pt x="1" y="61"/>
                  </a:lnTo>
                  <a:lnTo>
                    <a:pt x="2" y="63"/>
                  </a:lnTo>
                  <a:lnTo>
                    <a:pt x="4" y="66"/>
                  </a:lnTo>
                  <a:lnTo>
                    <a:pt x="7" y="67"/>
                  </a:lnTo>
                  <a:lnTo>
                    <a:pt x="10" y="69"/>
                  </a:lnTo>
                  <a:lnTo>
                    <a:pt x="12" y="63"/>
                  </a:lnTo>
                  <a:lnTo>
                    <a:pt x="16" y="56"/>
                  </a:lnTo>
                  <a:lnTo>
                    <a:pt x="20" y="49"/>
                  </a:lnTo>
                  <a:lnTo>
                    <a:pt x="26" y="43"/>
                  </a:lnTo>
                  <a:lnTo>
                    <a:pt x="33" y="36"/>
                  </a:lnTo>
                  <a:lnTo>
                    <a:pt x="40" y="30"/>
                  </a:lnTo>
                  <a:lnTo>
                    <a:pt x="48" y="23"/>
                  </a:lnTo>
                  <a:lnTo>
                    <a:pt x="57"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6"/>
            <p:cNvSpPr>
              <a:spLocks/>
            </p:cNvSpPr>
            <p:nvPr/>
          </p:nvSpPr>
          <p:spPr bwMode="auto">
            <a:xfrm>
              <a:off x="2705" y="2059"/>
              <a:ext cx="44" cy="34"/>
            </a:xfrm>
            <a:custGeom>
              <a:avLst/>
              <a:gdLst>
                <a:gd name="T0" fmla="*/ 58 w 88"/>
                <a:gd name="T1" fmla="*/ 16 h 67"/>
                <a:gd name="T2" fmla="*/ 66 w 88"/>
                <a:gd name="T3" fmla="*/ 11 h 67"/>
                <a:gd name="T4" fmla="*/ 73 w 88"/>
                <a:gd name="T5" fmla="*/ 6 h 67"/>
                <a:gd name="T6" fmla="*/ 81 w 88"/>
                <a:gd name="T7" fmla="*/ 3 h 67"/>
                <a:gd name="T8" fmla="*/ 88 w 88"/>
                <a:gd name="T9" fmla="*/ 0 h 67"/>
                <a:gd name="T10" fmla="*/ 83 w 88"/>
                <a:gd name="T11" fmla="*/ 0 h 67"/>
                <a:gd name="T12" fmla="*/ 79 w 88"/>
                <a:gd name="T13" fmla="*/ 1 h 67"/>
                <a:gd name="T14" fmla="*/ 74 w 88"/>
                <a:gd name="T15" fmla="*/ 1 h 67"/>
                <a:gd name="T16" fmla="*/ 68 w 88"/>
                <a:gd name="T17" fmla="*/ 2 h 67"/>
                <a:gd name="T18" fmla="*/ 63 w 88"/>
                <a:gd name="T19" fmla="*/ 4 h 67"/>
                <a:gd name="T20" fmla="*/ 57 w 88"/>
                <a:gd name="T21" fmla="*/ 5 h 67"/>
                <a:gd name="T22" fmla="*/ 51 w 88"/>
                <a:gd name="T23" fmla="*/ 8 h 67"/>
                <a:gd name="T24" fmla="*/ 45 w 88"/>
                <a:gd name="T25" fmla="*/ 10 h 67"/>
                <a:gd name="T26" fmla="*/ 35 w 88"/>
                <a:gd name="T27" fmla="*/ 16 h 67"/>
                <a:gd name="T28" fmla="*/ 25 w 88"/>
                <a:gd name="T29" fmla="*/ 23 h 67"/>
                <a:gd name="T30" fmla="*/ 17 w 88"/>
                <a:gd name="T31" fmla="*/ 28 h 67"/>
                <a:gd name="T32" fmla="*/ 10 w 88"/>
                <a:gd name="T33" fmla="*/ 35 h 67"/>
                <a:gd name="T34" fmla="*/ 5 w 88"/>
                <a:gd name="T35" fmla="*/ 42 h 67"/>
                <a:gd name="T36" fmla="*/ 2 w 88"/>
                <a:gd name="T37" fmla="*/ 49 h 67"/>
                <a:gd name="T38" fmla="*/ 0 w 88"/>
                <a:gd name="T39" fmla="*/ 55 h 67"/>
                <a:gd name="T40" fmla="*/ 2 w 88"/>
                <a:gd name="T41" fmla="*/ 61 h 67"/>
                <a:gd name="T42" fmla="*/ 3 w 88"/>
                <a:gd name="T43" fmla="*/ 63 h 67"/>
                <a:gd name="T44" fmla="*/ 5 w 88"/>
                <a:gd name="T45" fmla="*/ 65 h 67"/>
                <a:gd name="T46" fmla="*/ 7 w 88"/>
                <a:gd name="T47" fmla="*/ 66 h 67"/>
                <a:gd name="T48" fmla="*/ 10 w 88"/>
                <a:gd name="T49" fmla="*/ 67 h 67"/>
                <a:gd name="T50" fmla="*/ 12 w 88"/>
                <a:gd name="T51" fmla="*/ 62 h 67"/>
                <a:gd name="T52" fmla="*/ 17 w 88"/>
                <a:gd name="T53" fmla="*/ 55 h 67"/>
                <a:gd name="T54" fmla="*/ 21 w 88"/>
                <a:gd name="T55" fmla="*/ 49 h 67"/>
                <a:gd name="T56" fmla="*/ 27 w 88"/>
                <a:gd name="T57" fmla="*/ 42 h 67"/>
                <a:gd name="T58" fmla="*/ 34 w 88"/>
                <a:gd name="T59" fmla="*/ 35 h 67"/>
                <a:gd name="T60" fmla="*/ 41 w 88"/>
                <a:gd name="T61" fmla="*/ 28 h 67"/>
                <a:gd name="T62" fmla="*/ 49 w 88"/>
                <a:gd name="T63" fmla="*/ 21 h 67"/>
                <a:gd name="T64" fmla="*/ 58 w 88"/>
                <a:gd name="T65"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67">
                  <a:moveTo>
                    <a:pt x="58" y="16"/>
                  </a:moveTo>
                  <a:lnTo>
                    <a:pt x="66" y="11"/>
                  </a:lnTo>
                  <a:lnTo>
                    <a:pt x="73" y="6"/>
                  </a:lnTo>
                  <a:lnTo>
                    <a:pt x="81" y="3"/>
                  </a:lnTo>
                  <a:lnTo>
                    <a:pt x="88" y="0"/>
                  </a:lnTo>
                  <a:lnTo>
                    <a:pt x="83" y="0"/>
                  </a:lnTo>
                  <a:lnTo>
                    <a:pt x="79" y="1"/>
                  </a:lnTo>
                  <a:lnTo>
                    <a:pt x="74" y="1"/>
                  </a:lnTo>
                  <a:lnTo>
                    <a:pt x="68" y="2"/>
                  </a:lnTo>
                  <a:lnTo>
                    <a:pt x="63" y="4"/>
                  </a:lnTo>
                  <a:lnTo>
                    <a:pt x="57" y="5"/>
                  </a:lnTo>
                  <a:lnTo>
                    <a:pt x="51" y="8"/>
                  </a:lnTo>
                  <a:lnTo>
                    <a:pt x="45" y="10"/>
                  </a:lnTo>
                  <a:lnTo>
                    <a:pt x="35" y="16"/>
                  </a:lnTo>
                  <a:lnTo>
                    <a:pt x="25" y="23"/>
                  </a:lnTo>
                  <a:lnTo>
                    <a:pt x="17" y="28"/>
                  </a:lnTo>
                  <a:lnTo>
                    <a:pt x="10" y="35"/>
                  </a:lnTo>
                  <a:lnTo>
                    <a:pt x="5" y="42"/>
                  </a:lnTo>
                  <a:lnTo>
                    <a:pt x="2" y="49"/>
                  </a:lnTo>
                  <a:lnTo>
                    <a:pt x="0" y="55"/>
                  </a:lnTo>
                  <a:lnTo>
                    <a:pt x="2" y="61"/>
                  </a:lnTo>
                  <a:lnTo>
                    <a:pt x="3" y="63"/>
                  </a:lnTo>
                  <a:lnTo>
                    <a:pt x="5" y="65"/>
                  </a:lnTo>
                  <a:lnTo>
                    <a:pt x="7" y="66"/>
                  </a:lnTo>
                  <a:lnTo>
                    <a:pt x="10" y="67"/>
                  </a:lnTo>
                  <a:lnTo>
                    <a:pt x="12" y="62"/>
                  </a:lnTo>
                  <a:lnTo>
                    <a:pt x="17" y="55"/>
                  </a:lnTo>
                  <a:lnTo>
                    <a:pt x="21" y="49"/>
                  </a:lnTo>
                  <a:lnTo>
                    <a:pt x="27" y="42"/>
                  </a:lnTo>
                  <a:lnTo>
                    <a:pt x="34" y="35"/>
                  </a:lnTo>
                  <a:lnTo>
                    <a:pt x="41" y="28"/>
                  </a:lnTo>
                  <a:lnTo>
                    <a:pt x="49" y="21"/>
                  </a:lnTo>
                  <a:lnTo>
                    <a:pt x="58" y="16"/>
                  </a:lnTo>
                  <a:close/>
                </a:path>
              </a:pathLst>
            </a:custGeom>
            <a:solidFill>
              <a:srgbClr val="CCDB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p:nvSpPr>
          <p:spPr bwMode="auto">
            <a:xfrm>
              <a:off x="2716" y="2034"/>
              <a:ext cx="35" cy="15"/>
            </a:xfrm>
            <a:custGeom>
              <a:avLst/>
              <a:gdLst>
                <a:gd name="T0" fmla="*/ 36 w 70"/>
                <a:gd name="T1" fmla="*/ 15 h 30"/>
                <a:gd name="T2" fmla="*/ 30 w 70"/>
                <a:gd name="T3" fmla="*/ 16 h 30"/>
                <a:gd name="T4" fmla="*/ 24 w 70"/>
                <a:gd name="T5" fmla="*/ 18 h 30"/>
                <a:gd name="T6" fmla="*/ 19 w 70"/>
                <a:gd name="T7" fmla="*/ 21 h 30"/>
                <a:gd name="T8" fmla="*/ 13 w 70"/>
                <a:gd name="T9" fmla="*/ 23 h 30"/>
                <a:gd name="T10" fmla="*/ 8 w 70"/>
                <a:gd name="T11" fmla="*/ 25 h 30"/>
                <a:gd name="T12" fmla="*/ 4 w 70"/>
                <a:gd name="T13" fmla="*/ 28 h 30"/>
                <a:gd name="T14" fmla="*/ 1 w 70"/>
                <a:gd name="T15" fmla="*/ 30 h 30"/>
                <a:gd name="T16" fmla="*/ 0 w 70"/>
                <a:gd name="T17" fmla="*/ 30 h 30"/>
                <a:gd name="T18" fmla="*/ 1 w 70"/>
                <a:gd name="T19" fmla="*/ 29 h 30"/>
                <a:gd name="T20" fmla="*/ 4 w 70"/>
                <a:gd name="T21" fmla="*/ 26 h 30"/>
                <a:gd name="T22" fmla="*/ 7 w 70"/>
                <a:gd name="T23" fmla="*/ 23 h 30"/>
                <a:gd name="T24" fmla="*/ 13 w 70"/>
                <a:gd name="T25" fmla="*/ 19 h 30"/>
                <a:gd name="T26" fmla="*/ 19 w 70"/>
                <a:gd name="T27" fmla="*/ 15 h 30"/>
                <a:gd name="T28" fmla="*/ 24 w 70"/>
                <a:gd name="T29" fmla="*/ 10 h 30"/>
                <a:gd name="T30" fmla="*/ 31 w 70"/>
                <a:gd name="T31" fmla="*/ 7 h 30"/>
                <a:gd name="T32" fmla="*/ 37 w 70"/>
                <a:gd name="T33" fmla="*/ 3 h 30"/>
                <a:gd name="T34" fmla="*/ 47 w 70"/>
                <a:gd name="T35" fmla="*/ 0 h 30"/>
                <a:gd name="T36" fmla="*/ 57 w 70"/>
                <a:gd name="T37" fmla="*/ 0 h 30"/>
                <a:gd name="T38" fmla="*/ 65 w 70"/>
                <a:gd name="T39" fmla="*/ 2 h 30"/>
                <a:gd name="T40" fmla="*/ 69 w 70"/>
                <a:gd name="T41" fmla="*/ 7 h 30"/>
                <a:gd name="T42" fmla="*/ 70 w 70"/>
                <a:gd name="T43" fmla="*/ 9 h 30"/>
                <a:gd name="T44" fmla="*/ 70 w 70"/>
                <a:gd name="T45" fmla="*/ 11 h 30"/>
                <a:gd name="T46" fmla="*/ 70 w 70"/>
                <a:gd name="T47" fmla="*/ 15 h 30"/>
                <a:gd name="T48" fmla="*/ 70 w 70"/>
                <a:gd name="T49" fmla="*/ 17 h 30"/>
                <a:gd name="T50" fmla="*/ 67 w 70"/>
                <a:gd name="T51" fmla="*/ 16 h 30"/>
                <a:gd name="T52" fmla="*/ 64 w 70"/>
                <a:gd name="T53" fmla="*/ 15 h 30"/>
                <a:gd name="T54" fmla="*/ 60 w 70"/>
                <a:gd name="T55" fmla="*/ 14 h 30"/>
                <a:gd name="T56" fmla="*/ 55 w 70"/>
                <a:gd name="T57" fmla="*/ 13 h 30"/>
                <a:gd name="T58" fmla="*/ 51 w 70"/>
                <a:gd name="T59" fmla="*/ 13 h 30"/>
                <a:gd name="T60" fmla="*/ 46 w 70"/>
                <a:gd name="T61" fmla="*/ 13 h 30"/>
                <a:gd name="T62" fmla="*/ 40 w 70"/>
                <a:gd name="T63" fmla="*/ 14 h 30"/>
                <a:gd name="T64" fmla="*/ 36 w 70"/>
                <a:gd name="T6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30">
                  <a:moveTo>
                    <a:pt x="36" y="15"/>
                  </a:moveTo>
                  <a:lnTo>
                    <a:pt x="30" y="16"/>
                  </a:lnTo>
                  <a:lnTo>
                    <a:pt x="24" y="18"/>
                  </a:lnTo>
                  <a:lnTo>
                    <a:pt x="19" y="21"/>
                  </a:lnTo>
                  <a:lnTo>
                    <a:pt x="13" y="23"/>
                  </a:lnTo>
                  <a:lnTo>
                    <a:pt x="8" y="25"/>
                  </a:lnTo>
                  <a:lnTo>
                    <a:pt x="4" y="28"/>
                  </a:lnTo>
                  <a:lnTo>
                    <a:pt x="1" y="30"/>
                  </a:lnTo>
                  <a:lnTo>
                    <a:pt x="0" y="30"/>
                  </a:lnTo>
                  <a:lnTo>
                    <a:pt x="1" y="29"/>
                  </a:lnTo>
                  <a:lnTo>
                    <a:pt x="4" y="26"/>
                  </a:lnTo>
                  <a:lnTo>
                    <a:pt x="7" y="23"/>
                  </a:lnTo>
                  <a:lnTo>
                    <a:pt x="13" y="19"/>
                  </a:lnTo>
                  <a:lnTo>
                    <a:pt x="19" y="15"/>
                  </a:lnTo>
                  <a:lnTo>
                    <a:pt x="24" y="10"/>
                  </a:lnTo>
                  <a:lnTo>
                    <a:pt x="31" y="7"/>
                  </a:lnTo>
                  <a:lnTo>
                    <a:pt x="37" y="3"/>
                  </a:lnTo>
                  <a:lnTo>
                    <a:pt x="47" y="0"/>
                  </a:lnTo>
                  <a:lnTo>
                    <a:pt x="57" y="0"/>
                  </a:lnTo>
                  <a:lnTo>
                    <a:pt x="65" y="2"/>
                  </a:lnTo>
                  <a:lnTo>
                    <a:pt x="69" y="7"/>
                  </a:lnTo>
                  <a:lnTo>
                    <a:pt x="70" y="9"/>
                  </a:lnTo>
                  <a:lnTo>
                    <a:pt x="70" y="11"/>
                  </a:lnTo>
                  <a:lnTo>
                    <a:pt x="70" y="15"/>
                  </a:lnTo>
                  <a:lnTo>
                    <a:pt x="70" y="17"/>
                  </a:lnTo>
                  <a:lnTo>
                    <a:pt x="67" y="16"/>
                  </a:lnTo>
                  <a:lnTo>
                    <a:pt x="64" y="15"/>
                  </a:lnTo>
                  <a:lnTo>
                    <a:pt x="60" y="14"/>
                  </a:lnTo>
                  <a:lnTo>
                    <a:pt x="55" y="13"/>
                  </a:lnTo>
                  <a:lnTo>
                    <a:pt x="51" y="13"/>
                  </a:lnTo>
                  <a:lnTo>
                    <a:pt x="46" y="13"/>
                  </a:lnTo>
                  <a:lnTo>
                    <a:pt x="40" y="14"/>
                  </a:lnTo>
                  <a:lnTo>
                    <a:pt x="3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2721" y="2047"/>
              <a:ext cx="35" cy="15"/>
            </a:xfrm>
            <a:custGeom>
              <a:avLst/>
              <a:gdLst>
                <a:gd name="T0" fmla="*/ 35 w 70"/>
                <a:gd name="T1" fmla="*/ 15 h 30"/>
                <a:gd name="T2" fmla="*/ 30 w 70"/>
                <a:gd name="T3" fmla="*/ 16 h 30"/>
                <a:gd name="T4" fmla="*/ 24 w 70"/>
                <a:gd name="T5" fmla="*/ 19 h 30"/>
                <a:gd name="T6" fmla="*/ 18 w 70"/>
                <a:gd name="T7" fmla="*/ 21 h 30"/>
                <a:gd name="T8" fmla="*/ 12 w 70"/>
                <a:gd name="T9" fmla="*/ 25 h 30"/>
                <a:gd name="T10" fmla="*/ 8 w 70"/>
                <a:gd name="T11" fmla="*/ 27 h 30"/>
                <a:gd name="T12" fmla="*/ 3 w 70"/>
                <a:gd name="T13" fmla="*/ 28 h 30"/>
                <a:gd name="T14" fmla="*/ 1 w 70"/>
                <a:gd name="T15" fmla="*/ 30 h 30"/>
                <a:gd name="T16" fmla="*/ 0 w 70"/>
                <a:gd name="T17" fmla="*/ 30 h 30"/>
                <a:gd name="T18" fmla="*/ 1 w 70"/>
                <a:gd name="T19" fmla="*/ 29 h 30"/>
                <a:gd name="T20" fmla="*/ 3 w 70"/>
                <a:gd name="T21" fmla="*/ 27 h 30"/>
                <a:gd name="T22" fmla="*/ 8 w 70"/>
                <a:gd name="T23" fmla="*/ 25 h 30"/>
                <a:gd name="T24" fmla="*/ 12 w 70"/>
                <a:gd name="T25" fmla="*/ 20 h 30"/>
                <a:gd name="T26" fmla="*/ 18 w 70"/>
                <a:gd name="T27" fmla="*/ 16 h 30"/>
                <a:gd name="T28" fmla="*/ 25 w 70"/>
                <a:gd name="T29" fmla="*/ 12 h 30"/>
                <a:gd name="T30" fmla="*/ 31 w 70"/>
                <a:gd name="T31" fmla="*/ 8 h 30"/>
                <a:gd name="T32" fmla="*/ 37 w 70"/>
                <a:gd name="T33" fmla="*/ 5 h 30"/>
                <a:gd name="T34" fmla="*/ 47 w 70"/>
                <a:gd name="T35" fmla="*/ 2 h 30"/>
                <a:gd name="T36" fmla="*/ 56 w 70"/>
                <a:gd name="T37" fmla="*/ 0 h 30"/>
                <a:gd name="T38" fmla="*/ 64 w 70"/>
                <a:gd name="T39" fmla="*/ 3 h 30"/>
                <a:gd name="T40" fmla="*/ 69 w 70"/>
                <a:gd name="T41" fmla="*/ 7 h 30"/>
                <a:gd name="T42" fmla="*/ 70 w 70"/>
                <a:gd name="T43" fmla="*/ 10 h 30"/>
                <a:gd name="T44" fmla="*/ 70 w 70"/>
                <a:gd name="T45" fmla="*/ 12 h 30"/>
                <a:gd name="T46" fmla="*/ 70 w 70"/>
                <a:gd name="T47" fmla="*/ 15 h 30"/>
                <a:gd name="T48" fmla="*/ 70 w 70"/>
                <a:gd name="T49" fmla="*/ 18 h 30"/>
                <a:gd name="T50" fmla="*/ 66 w 70"/>
                <a:gd name="T51" fmla="*/ 16 h 30"/>
                <a:gd name="T52" fmla="*/ 63 w 70"/>
                <a:gd name="T53" fmla="*/ 15 h 30"/>
                <a:gd name="T54" fmla="*/ 60 w 70"/>
                <a:gd name="T55" fmla="*/ 14 h 30"/>
                <a:gd name="T56" fmla="*/ 55 w 70"/>
                <a:gd name="T57" fmla="*/ 13 h 30"/>
                <a:gd name="T58" fmla="*/ 50 w 70"/>
                <a:gd name="T59" fmla="*/ 13 h 30"/>
                <a:gd name="T60" fmla="*/ 46 w 70"/>
                <a:gd name="T61" fmla="*/ 13 h 30"/>
                <a:gd name="T62" fmla="*/ 40 w 70"/>
                <a:gd name="T63" fmla="*/ 14 h 30"/>
                <a:gd name="T64" fmla="*/ 35 w 70"/>
                <a:gd name="T6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30">
                  <a:moveTo>
                    <a:pt x="35" y="15"/>
                  </a:moveTo>
                  <a:lnTo>
                    <a:pt x="30" y="16"/>
                  </a:lnTo>
                  <a:lnTo>
                    <a:pt x="24" y="19"/>
                  </a:lnTo>
                  <a:lnTo>
                    <a:pt x="18" y="21"/>
                  </a:lnTo>
                  <a:lnTo>
                    <a:pt x="12" y="25"/>
                  </a:lnTo>
                  <a:lnTo>
                    <a:pt x="8" y="27"/>
                  </a:lnTo>
                  <a:lnTo>
                    <a:pt x="3" y="28"/>
                  </a:lnTo>
                  <a:lnTo>
                    <a:pt x="1" y="30"/>
                  </a:lnTo>
                  <a:lnTo>
                    <a:pt x="0" y="30"/>
                  </a:lnTo>
                  <a:lnTo>
                    <a:pt x="1" y="29"/>
                  </a:lnTo>
                  <a:lnTo>
                    <a:pt x="3" y="27"/>
                  </a:lnTo>
                  <a:lnTo>
                    <a:pt x="8" y="25"/>
                  </a:lnTo>
                  <a:lnTo>
                    <a:pt x="12" y="20"/>
                  </a:lnTo>
                  <a:lnTo>
                    <a:pt x="18" y="16"/>
                  </a:lnTo>
                  <a:lnTo>
                    <a:pt x="25" y="12"/>
                  </a:lnTo>
                  <a:lnTo>
                    <a:pt x="31" y="8"/>
                  </a:lnTo>
                  <a:lnTo>
                    <a:pt x="37" y="5"/>
                  </a:lnTo>
                  <a:lnTo>
                    <a:pt x="47" y="2"/>
                  </a:lnTo>
                  <a:lnTo>
                    <a:pt x="56" y="0"/>
                  </a:lnTo>
                  <a:lnTo>
                    <a:pt x="64" y="3"/>
                  </a:lnTo>
                  <a:lnTo>
                    <a:pt x="69" y="7"/>
                  </a:lnTo>
                  <a:lnTo>
                    <a:pt x="70" y="10"/>
                  </a:lnTo>
                  <a:lnTo>
                    <a:pt x="70" y="12"/>
                  </a:lnTo>
                  <a:lnTo>
                    <a:pt x="70" y="15"/>
                  </a:lnTo>
                  <a:lnTo>
                    <a:pt x="70" y="18"/>
                  </a:lnTo>
                  <a:lnTo>
                    <a:pt x="66" y="16"/>
                  </a:lnTo>
                  <a:lnTo>
                    <a:pt x="63" y="15"/>
                  </a:lnTo>
                  <a:lnTo>
                    <a:pt x="60" y="14"/>
                  </a:lnTo>
                  <a:lnTo>
                    <a:pt x="55" y="13"/>
                  </a:lnTo>
                  <a:lnTo>
                    <a:pt x="50" y="13"/>
                  </a:lnTo>
                  <a:lnTo>
                    <a:pt x="46" y="13"/>
                  </a:lnTo>
                  <a:lnTo>
                    <a:pt x="40" y="14"/>
                  </a:lnTo>
                  <a:lnTo>
                    <a:pt x="3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p:cNvSpPr>
            <p:nvPr/>
          </p:nvSpPr>
          <p:spPr bwMode="auto">
            <a:xfrm>
              <a:off x="2728" y="2060"/>
              <a:ext cx="35" cy="15"/>
            </a:xfrm>
            <a:custGeom>
              <a:avLst/>
              <a:gdLst>
                <a:gd name="T0" fmla="*/ 36 w 71"/>
                <a:gd name="T1" fmla="*/ 15 h 30"/>
                <a:gd name="T2" fmla="*/ 30 w 71"/>
                <a:gd name="T3" fmla="*/ 16 h 30"/>
                <a:gd name="T4" fmla="*/ 25 w 71"/>
                <a:gd name="T5" fmla="*/ 18 h 30"/>
                <a:gd name="T6" fmla="*/ 19 w 71"/>
                <a:gd name="T7" fmla="*/ 21 h 30"/>
                <a:gd name="T8" fmla="*/ 13 w 71"/>
                <a:gd name="T9" fmla="*/ 23 h 30"/>
                <a:gd name="T10" fmla="*/ 8 w 71"/>
                <a:gd name="T11" fmla="*/ 25 h 30"/>
                <a:gd name="T12" fmla="*/ 4 w 71"/>
                <a:gd name="T13" fmla="*/ 27 h 30"/>
                <a:gd name="T14" fmla="*/ 2 w 71"/>
                <a:gd name="T15" fmla="*/ 30 h 30"/>
                <a:gd name="T16" fmla="*/ 0 w 71"/>
                <a:gd name="T17" fmla="*/ 30 h 30"/>
                <a:gd name="T18" fmla="*/ 2 w 71"/>
                <a:gd name="T19" fmla="*/ 29 h 30"/>
                <a:gd name="T20" fmla="*/ 4 w 71"/>
                <a:gd name="T21" fmla="*/ 26 h 30"/>
                <a:gd name="T22" fmla="*/ 7 w 71"/>
                <a:gd name="T23" fmla="*/ 24 h 30"/>
                <a:gd name="T24" fmla="*/ 13 w 71"/>
                <a:gd name="T25" fmla="*/ 19 h 30"/>
                <a:gd name="T26" fmla="*/ 19 w 71"/>
                <a:gd name="T27" fmla="*/ 16 h 30"/>
                <a:gd name="T28" fmla="*/ 25 w 71"/>
                <a:gd name="T29" fmla="*/ 11 h 30"/>
                <a:gd name="T30" fmla="*/ 31 w 71"/>
                <a:gd name="T31" fmla="*/ 8 h 30"/>
                <a:gd name="T32" fmla="*/ 37 w 71"/>
                <a:gd name="T33" fmla="*/ 4 h 30"/>
                <a:gd name="T34" fmla="*/ 48 w 71"/>
                <a:gd name="T35" fmla="*/ 1 h 30"/>
                <a:gd name="T36" fmla="*/ 57 w 71"/>
                <a:gd name="T37" fmla="*/ 0 h 30"/>
                <a:gd name="T38" fmla="*/ 65 w 71"/>
                <a:gd name="T39" fmla="*/ 2 h 30"/>
                <a:gd name="T40" fmla="*/ 69 w 71"/>
                <a:gd name="T41" fmla="*/ 7 h 30"/>
                <a:gd name="T42" fmla="*/ 71 w 71"/>
                <a:gd name="T43" fmla="*/ 9 h 30"/>
                <a:gd name="T44" fmla="*/ 71 w 71"/>
                <a:gd name="T45" fmla="*/ 11 h 30"/>
                <a:gd name="T46" fmla="*/ 71 w 71"/>
                <a:gd name="T47" fmla="*/ 15 h 30"/>
                <a:gd name="T48" fmla="*/ 71 w 71"/>
                <a:gd name="T49" fmla="*/ 17 h 30"/>
                <a:gd name="T50" fmla="*/ 67 w 71"/>
                <a:gd name="T51" fmla="*/ 16 h 30"/>
                <a:gd name="T52" fmla="*/ 64 w 71"/>
                <a:gd name="T53" fmla="*/ 15 h 30"/>
                <a:gd name="T54" fmla="*/ 60 w 71"/>
                <a:gd name="T55" fmla="*/ 14 h 30"/>
                <a:gd name="T56" fmla="*/ 56 w 71"/>
                <a:gd name="T57" fmla="*/ 13 h 30"/>
                <a:gd name="T58" fmla="*/ 51 w 71"/>
                <a:gd name="T59" fmla="*/ 13 h 30"/>
                <a:gd name="T60" fmla="*/ 46 w 71"/>
                <a:gd name="T61" fmla="*/ 13 h 30"/>
                <a:gd name="T62" fmla="*/ 41 w 71"/>
                <a:gd name="T63" fmla="*/ 14 h 30"/>
                <a:gd name="T64" fmla="*/ 36 w 71"/>
                <a:gd name="T6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30">
                  <a:moveTo>
                    <a:pt x="36" y="15"/>
                  </a:moveTo>
                  <a:lnTo>
                    <a:pt x="30" y="16"/>
                  </a:lnTo>
                  <a:lnTo>
                    <a:pt x="25" y="18"/>
                  </a:lnTo>
                  <a:lnTo>
                    <a:pt x="19" y="21"/>
                  </a:lnTo>
                  <a:lnTo>
                    <a:pt x="13" y="23"/>
                  </a:lnTo>
                  <a:lnTo>
                    <a:pt x="8" y="25"/>
                  </a:lnTo>
                  <a:lnTo>
                    <a:pt x="4" y="27"/>
                  </a:lnTo>
                  <a:lnTo>
                    <a:pt x="2" y="30"/>
                  </a:lnTo>
                  <a:lnTo>
                    <a:pt x="0" y="30"/>
                  </a:lnTo>
                  <a:lnTo>
                    <a:pt x="2" y="29"/>
                  </a:lnTo>
                  <a:lnTo>
                    <a:pt x="4" y="26"/>
                  </a:lnTo>
                  <a:lnTo>
                    <a:pt x="7" y="24"/>
                  </a:lnTo>
                  <a:lnTo>
                    <a:pt x="13" y="19"/>
                  </a:lnTo>
                  <a:lnTo>
                    <a:pt x="19" y="16"/>
                  </a:lnTo>
                  <a:lnTo>
                    <a:pt x="25" y="11"/>
                  </a:lnTo>
                  <a:lnTo>
                    <a:pt x="31" y="8"/>
                  </a:lnTo>
                  <a:lnTo>
                    <a:pt x="37" y="4"/>
                  </a:lnTo>
                  <a:lnTo>
                    <a:pt x="48" y="1"/>
                  </a:lnTo>
                  <a:lnTo>
                    <a:pt x="57" y="0"/>
                  </a:lnTo>
                  <a:lnTo>
                    <a:pt x="65" y="2"/>
                  </a:lnTo>
                  <a:lnTo>
                    <a:pt x="69" y="7"/>
                  </a:lnTo>
                  <a:lnTo>
                    <a:pt x="71" y="9"/>
                  </a:lnTo>
                  <a:lnTo>
                    <a:pt x="71" y="11"/>
                  </a:lnTo>
                  <a:lnTo>
                    <a:pt x="71" y="15"/>
                  </a:lnTo>
                  <a:lnTo>
                    <a:pt x="71" y="17"/>
                  </a:lnTo>
                  <a:lnTo>
                    <a:pt x="67" y="16"/>
                  </a:lnTo>
                  <a:lnTo>
                    <a:pt x="64" y="15"/>
                  </a:lnTo>
                  <a:lnTo>
                    <a:pt x="60" y="14"/>
                  </a:lnTo>
                  <a:lnTo>
                    <a:pt x="56" y="13"/>
                  </a:lnTo>
                  <a:lnTo>
                    <a:pt x="51" y="13"/>
                  </a:lnTo>
                  <a:lnTo>
                    <a:pt x="46" y="13"/>
                  </a:lnTo>
                  <a:lnTo>
                    <a:pt x="41" y="14"/>
                  </a:lnTo>
                  <a:lnTo>
                    <a:pt x="3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0"/>
            <p:cNvSpPr>
              <a:spLocks/>
            </p:cNvSpPr>
            <p:nvPr/>
          </p:nvSpPr>
          <p:spPr bwMode="auto">
            <a:xfrm>
              <a:off x="2691" y="2007"/>
              <a:ext cx="42" cy="34"/>
            </a:xfrm>
            <a:custGeom>
              <a:avLst/>
              <a:gdLst>
                <a:gd name="T0" fmla="*/ 29 w 84"/>
                <a:gd name="T1" fmla="*/ 18 h 69"/>
                <a:gd name="T2" fmla="*/ 35 w 84"/>
                <a:gd name="T3" fmla="*/ 16 h 69"/>
                <a:gd name="T4" fmla="*/ 44 w 84"/>
                <a:gd name="T5" fmla="*/ 15 h 69"/>
                <a:gd name="T6" fmla="*/ 50 w 84"/>
                <a:gd name="T7" fmla="*/ 15 h 69"/>
                <a:gd name="T8" fmla="*/ 59 w 84"/>
                <a:gd name="T9" fmla="*/ 16 h 69"/>
                <a:gd name="T10" fmla="*/ 65 w 84"/>
                <a:gd name="T11" fmla="*/ 18 h 69"/>
                <a:gd name="T12" fmla="*/ 72 w 84"/>
                <a:gd name="T13" fmla="*/ 23 h 69"/>
                <a:gd name="T14" fmla="*/ 78 w 84"/>
                <a:gd name="T15" fmla="*/ 27 h 69"/>
                <a:gd name="T16" fmla="*/ 84 w 84"/>
                <a:gd name="T17" fmla="*/ 33 h 69"/>
                <a:gd name="T18" fmla="*/ 84 w 84"/>
                <a:gd name="T19" fmla="*/ 33 h 69"/>
                <a:gd name="T20" fmla="*/ 84 w 84"/>
                <a:gd name="T21" fmla="*/ 33 h 69"/>
                <a:gd name="T22" fmla="*/ 84 w 84"/>
                <a:gd name="T23" fmla="*/ 33 h 69"/>
                <a:gd name="T24" fmla="*/ 84 w 84"/>
                <a:gd name="T25" fmla="*/ 33 h 69"/>
                <a:gd name="T26" fmla="*/ 84 w 84"/>
                <a:gd name="T27" fmla="*/ 31 h 69"/>
                <a:gd name="T28" fmla="*/ 83 w 84"/>
                <a:gd name="T29" fmla="*/ 30 h 69"/>
                <a:gd name="T30" fmla="*/ 83 w 84"/>
                <a:gd name="T31" fmla="*/ 27 h 69"/>
                <a:gd name="T32" fmla="*/ 82 w 84"/>
                <a:gd name="T33" fmla="*/ 26 h 69"/>
                <a:gd name="T34" fmla="*/ 76 w 84"/>
                <a:gd name="T35" fmla="*/ 18 h 69"/>
                <a:gd name="T36" fmla="*/ 70 w 84"/>
                <a:gd name="T37" fmla="*/ 11 h 69"/>
                <a:gd name="T38" fmla="*/ 62 w 84"/>
                <a:gd name="T39" fmla="*/ 7 h 69"/>
                <a:gd name="T40" fmla="*/ 55 w 84"/>
                <a:gd name="T41" fmla="*/ 2 h 69"/>
                <a:gd name="T42" fmla="*/ 46 w 84"/>
                <a:gd name="T43" fmla="*/ 0 h 69"/>
                <a:gd name="T44" fmla="*/ 38 w 84"/>
                <a:gd name="T45" fmla="*/ 0 h 69"/>
                <a:gd name="T46" fmla="*/ 30 w 84"/>
                <a:gd name="T47" fmla="*/ 1 h 69"/>
                <a:gd name="T48" fmla="*/ 22 w 84"/>
                <a:gd name="T49" fmla="*/ 4 h 69"/>
                <a:gd name="T50" fmla="*/ 9 w 84"/>
                <a:gd name="T51" fmla="*/ 15 h 69"/>
                <a:gd name="T52" fmla="*/ 2 w 84"/>
                <a:gd name="T53" fmla="*/ 30 h 69"/>
                <a:gd name="T54" fmla="*/ 0 w 84"/>
                <a:gd name="T55" fmla="*/ 47 h 69"/>
                <a:gd name="T56" fmla="*/ 6 w 84"/>
                <a:gd name="T57" fmla="*/ 64 h 69"/>
                <a:gd name="T58" fmla="*/ 7 w 84"/>
                <a:gd name="T59" fmla="*/ 65 h 69"/>
                <a:gd name="T60" fmla="*/ 7 w 84"/>
                <a:gd name="T61" fmla="*/ 67 h 69"/>
                <a:gd name="T62" fmla="*/ 8 w 84"/>
                <a:gd name="T63" fmla="*/ 68 h 69"/>
                <a:gd name="T64" fmla="*/ 8 w 84"/>
                <a:gd name="T65" fmla="*/ 69 h 69"/>
                <a:gd name="T66" fmla="*/ 9 w 84"/>
                <a:gd name="T67" fmla="*/ 69 h 69"/>
                <a:gd name="T68" fmla="*/ 9 w 84"/>
                <a:gd name="T69" fmla="*/ 69 h 69"/>
                <a:gd name="T70" fmla="*/ 9 w 84"/>
                <a:gd name="T71" fmla="*/ 69 h 69"/>
                <a:gd name="T72" fmla="*/ 9 w 84"/>
                <a:gd name="T73" fmla="*/ 69 h 69"/>
                <a:gd name="T74" fmla="*/ 7 w 84"/>
                <a:gd name="T75" fmla="*/ 54 h 69"/>
                <a:gd name="T76" fmla="*/ 10 w 84"/>
                <a:gd name="T77" fmla="*/ 39 h 69"/>
                <a:gd name="T78" fmla="*/ 17 w 84"/>
                <a:gd name="T79" fmla="*/ 27 h 69"/>
                <a:gd name="T80" fmla="*/ 29 w 84"/>
                <a:gd name="T81"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69">
                  <a:moveTo>
                    <a:pt x="29" y="18"/>
                  </a:moveTo>
                  <a:lnTo>
                    <a:pt x="35" y="16"/>
                  </a:lnTo>
                  <a:lnTo>
                    <a:pt x="44" y="15"/>
                  </a:lnTo>
                  <a:lnTo>
                    <a:pt x="50" y="15"/>
                  </a:lnTo>
                  <a:lnTo>
                    <a:pt x="59" y="16"/>
                  </a:lnTo>
                  <a:lnTo>
                    <a:pt x="65" y="18"/>
                  </a:lnTo>
                  <a:lnTo>
                    <a:pt x="72" y="23"/>
                  </a:lnTo>
                  <a:lnTo>
                    <a:pt x="78" y="27"/>
                  </a:lnTo>
                  <a:lnTo>
                    <a:pt x="84" y="33"/>
                  </a:lnTo>
                  <a:lnTo>
                    <a:pt x="84" y="33"/>
                  </a:lnTo>
                  <a:lnTo>
                    <a:pt x="84" y="33"/>
                  </a:lnTo>
                  <a:lnTo>
                    <a:pt x="84" y="33"/>
                  </a:lnTo>
                  <a:lnTo>
                    <a:pt x="84" y="33"/>
                  </a:lnTo>
                  <a:lnTo>
                    <a:pt x="84" y="31"/>
                  </a:lnTo>
                  <a:lnTo>
                    <a:pt x="83" y="30"/>
                  </a:lnTo>
                  <a:lnTo>
                    <a:pt x="83" y="27"/>
                  </a:lnTo>
                  <a:lnTo>
                    <a:pt x="82" y="26"/>
                  </a:lnTo>
                  <a:lnTo>
                    <a:pt x="76" y="18"/>
                  </a:lnTo>
                  <a:lnTo>
                    <a:pt x="70" y="11"/>
                  </a:lnTo>
                  <a:lnTo>
                    <a:pt x="62" y="7"/>
                  </a:lnTo>
                  <a:lnTo>
                    <a:pt x="55" y="2"/>
                  </a:lnTo>
                  <a:lnTo>
                    <a:pt x="46" y="0"/>
                  </a:lnTo>
                  <a:lnTo>
                    <a:pt x="38" y="0"/>
                  </a:lnTo>
                  <a:lnTo>
                    <a:pt x="30" y="1"/>
                  </a:lnTo>
                  <a:lnTo>
                    <a:pt x="22" y="4"/>
                  </a:lnTo>
                  <a:lnTo>
                    <a:pt x="9" y="15"/>
                  </a:lnTo>
                  <a:lnTo>
                    <a:pt x="2" y="30"/>
                  </a:lnTo>
                  <a:lnTo>
                    <a:pt x="0" y="47"/>
                  </a:lnTo>
                  <a:lnTo>
                    <a:pt x="6" y="64"/>
                  </a:lnTo>
                  <a:lnTo>
                    <a:pt x="7" y="65"/>
                  </a:lnTo>
                  <a:lnTo>
                    <a:pt x="7" y="67"/>
                  </a:lnTo>
                  <a:lnTo>
                    <a:pt x="8" y="68"/>
                  </a:lnTo>
                  <a:lnTo>
                    <a:pt x="8" y="69"/>
                  </a:lnTo>
                  <a:lnTo>
                    <a:pt x="9" y="69"/>
                  </a:lnTo>
                  <a:lnTo>
                    <a:pt x="9" y="69"/>
                  </a:lnTo>
                  <a:lnTo>
                    <a:pt x="9" y="69"/>
                  </a:lnTo>
                  <a:lnTo>
                    <a:pt x="9" y="69"/>
                  </a:lnTo>
                  <a:lnTo>
                    <a:pt x="7" y="54"/>
                  </a:lnTo>
                  <a:lnTo>
                    <a:pt x="10" y="39"/>
                  </a:lnTo>
                  <a:lnTo>
                    <a:pt x="17" y="27"/>
                  </a:lnTo>
                  <a:lnTo>
                    <a:pt x="29" y="18"/>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1"/>
            <p:cNvSpPr>
              <a:spLocks/>
            </p:cNvSpPr>
            <p:nvPr/>
          </p:nvSpPr>
          <p:spPr bwMode="auto">
            <a:xfrm>
              <a:off x="2708" y="2014"/>
              <a:ext cx="25" cy="18"/>
            </a:xfrm>
            <a:custGeom>
              <a:avLst/>
              <a:gdLst>
                <a:gd name="T0" fmla="*/ 47 w 52"/>
                <a:gd name="T1" fmla="*/ 15 h 36"/>
                <a:gd name="T2" fmla="*/ 44 w 52"/>
                <a:gd name="T3" fmla="*/ 11 h 36"/>
                <a:gd name="T4" fmla="*/ 39 w 52"/>
                <a:gd name="T5" fmla="*/ 8 h 36"/>
                <a:gd name="T6" fmla="*/ 36 w 52"/>
                <a:gd name="T7" fmla="*/ 5 h 36"/>
                <a:gd name="T8" fmla="*/ 31 w 52"/>
                <a:gd name="T9" fmla="*/ 3 h 36"/>
                <a:gd name="T10" fmla="*/ 27 w 52"/>
                <a:gd name="T11" fmla="*/ 1 h 36"/>
                <a:gd name="T12" fmla="*/ 21 w 52"/>
                <a:gd name="T13" fmla="*/ 0 h 36"/>
                <a:gd name="T14" fmla="*/ 16 w 52"/>
                <a:gd name="T15" fmla="*/ 0 h 36"/>
                <a:gd name="T16" fmla="*/ 12 w 52"/>
                <a:gd name="T17" fmla="*/ 0 h 36"/>
                <a:gd name="T18" fmla="*/ 6 w 52"/>
                <a:gd name="T19" fmla="*/ 8 h 36"/>
                <a:gd name="T20" fmla="*/ 1 w 52"/>
                <a:gd name="T21" fmla="*/ 16 h 36"/>
                <a:gd name="T22" fmla="*/ 0 w 52"/>
                <a:gd name="T23" fmla="*/ 26 h 36"/>
                <a:gd name="T24" fmla="*/ 0 w 52"/>
                <a:gd name="T25" fmla="*/ 36 h 36"/>
                <a:gd name="T26" fmla="*/ 2 w 52"/>
                <a:gd name="T27" fmla="*/ 35 h 36"/>
                <a:gd name="T28" fmla="*/ 6 w 52"/>
                <a:gd name="T29" fmla="*/ 33 h 36"/>
                <a:gd name="T30" fmla="*/ 8 w 52"/>
                <a:gd name="T31" fmla="*/ 32 h 36"/>
                <a:gd name="T32" fmla="*/ 12 w 52"/>
                <a:gd name="T33" fmla="*/ 31 h 36"/>
                <a:gd name="T34" fmla="*/ 15 w 52"/>
                <a:gd name="T35" fmla="*/ 30 h 36"/>
                <a:gd name="T36" fmla="*/ 18 w 52"/>
                <a:gd name="T37" fmla="*/ 28 h 36"/>
                <a:gd name="T38" fmla="*/ 21 w 52"/>
                <a:gd name="T39" fmla="*/ 27 h 36"/>
                <a:gd name="T40" fmla="*/ 24 w 52"/>
                <a:gd name="T41" fmla="*/ 26 h 36"/>
                <a:gd name="T42" fmla="*/ 31 w 52"/>
                <a:gd name="T43" fmla="*/ 24 h 36"/>
                <a:gd name="T44" fmla="*/ 38 w 52"/>
                <a:gd name="T45" fmla="*/ 21 h 36"/>
                <a:gd name="T46" fmla="*/ 45 w 52"/>
                <a:gd name="T47" fmla="*/ 20 h 36"/>
                <a:gd name="T48" fmla="*/ 52 w 52"/>
                <a:gd name="T49" fmla="*/ 19 h 36"/>
                <a:gd name="T50" fmla="*/ 51 w 52"/>
                <a:gd name="T51" fmla="*/ 18 h 36"/>
                <a:gd name="T52" fmla="*/ 50 w 52"/>
                <a:gd name="T53" fmla="*/ 17 h 36"/>
                <a:gd name="T54" fmla="*/ 48 w 52"/>
                <a:gd name="T55" fmla="*/ 16 h 36"/>
                <a:gd name="T56" fmla="*/ 47 w 52"/>
                <a:gd name="T5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36">
                  <a:moveTo>
                    <a:pt x="47" y="15"/>
                  </a:moveTo>
                  <a:lnTo>
                    <a:pt x="44" y="11"/>
                  </a:lnTo>
                  <a:lnTo>
                    <a:pt x="39" y="8"/>
                  </a:lnTo>
                  <a:lnTo>
                    <a:pt x="36" y="5"/>
                  </a:lnTo>
                  <a:lnTo>
                    <a:pt x="31" y="3"/>
                  </a:lnTo>
                  <a:lnTo>
                    <a:pt x="27" y="1"/>
                  </a:lnTo>
                  <a:lnTo>
                    <a:pt x="21" y="0"/>
                  </a:lnTo>
                  <a:lnTo>
                    <a:pt x="16" y="0"/>
                  </a:lnTo>
                  <a:lnTo>
                    <a:pt x="12" y="0"/>
                  </a:lnTo>
                  <a:lnTo>
                    <a:pt x="6" y="8"/>
                  </a:lnTo>
                  <a:lnTo>
                    <a:pt x="1" y="16"/>
                  </a:lnTo>
                  <a:lnTo>
                    <a:pt x="0" y="26"/>
                  </a:lnTo>
                  <a:lnTo>
                    <a:pt x="0" y="36"/>
                  </a:lnTo>
                  <a:lnTo>
                    <a:pt x="2" y="35"/>
                  </a:lnTo>
                  <a:lnTo>
                    <a:pt x="6" y="33"/>
                  </a:lnTo>
                  <a:lnTo>
                    <a:pt x="8" y="32"/>
                  </a:lnTo>
                  <a:lnTo>
                    <a:pt x="12" y="31"/>
                  </a:lnTo>
                  <a:lnTo>
                    <a:pt x="15" y="30"/>
                  </a:lnTo>
                  <a:lnTo>
                    <a:pt x="18" y="28"/>
                  </a:lnTo>
                  <a:lnTo>
                    <a:pt x="21" y="27"/>
                  </a:lnTo>
                  <a:lnTo>
                    <a:pt x="24" y="26"/>
                  </a:lnTo>
                  <a:lnTo>
                    <a:pt x="31" y="24"/>
                  </a:lnTo>
                  <a:lnTo>
                    <a:pt x="38" y="21"/>
                  </a:lnTo>
                  <a:lnTo>
                    <a:pt x="45" y="20"/>
                  </a:lnTo>
                  <a:lnTo>
                    <a:pt x="52" y="19"/>
                  </a:lnTo>
                  <a:lnTo>
                    <a:pt x="51" y="18"/>
                  </a:lnTo>
                  <a:lnTo>
                    <a:pt x="50" y="17"/>
                  </a:lnTo>
                  <a:lnTo>
                    <a:pt x="48" y="16"/>
                  </a:lnTo>
                  <a:lnTo>
                    <a:pt x="47" y="15"/>
                  </a:lnTo>
                  <a:close/>
                </a:path>
              </a:pathLst>
            </a:custGeom>
            <a:solidFill>
              <a:srgbClr val="96B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86880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1524000" y="1295400"/>
            <a:ext cx="7422283" cy="4572000"/>
          </a:xfrm>
        </p:spPr>
        <p:txBody>
          <a:bodyPr>
            <a:noAutofit/>
          </a:bodyPr>
          <a:lstStyle/>
          <a:p>
            <a:pPr marL="0" indent="0" algn="ctr">
              <a:lnSpc>
                <a:spcPct val="90000"/>
              </a:lnSpc>
              <a:spcBef>
                <a:spcPts val="700"/>
              </a:spcBef>
              <a:buNone/>
            </a:pPr>
            <a:r>
              <a:rPr lang="en-US" dirty="0" smtClean="0">
                <a:sym typeface="Arial" charset="0"/>
              </a:rPr>
              <a:t>What </a:t>
            </a:r>
            <a:r>
              <a:rPr lang="en-US" dirty="0">
                <a:sym typeface="Arial" charset="0"/>
              </a:rPr>
              <a:t>are </a:t>
            </a:r>
            <a:r>
              <a:rPr lang="en-US" sz="4800" dirty="0">
                <a:solidFill>
                  <a:srgbClr val="7030A0"/>
                </a:solidFill>
                <a:sym typeface="Arial" charset="0"/>
              </a:rPr>
              <a:t>3</a:t>
            </a:r>
            <a:r>
              <a:rPr lang="en-US" dirty="0">
                <a:sym typeface="Arial" charset="0"/>
              </a:rPr>
              <a:t> </a:t>
            </a:r>
            <a:r>
              <a:rPr lang="en-US" dirty="0" smtClean="0">
                <a:sym typeface="Arial" charset="0"/>
              </a:rPr>
              <a:t>things have </a:t>
            </a:r>
            <a:r>
              <a:rPr lang="en-US" dirty="0">
                <a:sym typeface="Arial" charset="0"/>
              </a:rPr>
              <a:t>you learned?</a:t>
            </a:r>
          </a:p>
          <a:p>
            <a:pPr marL="231775" indent="-231775" algn="ctr">
              <a:lnSpc>
                <a:spcPct val="90000"/>
              </a:lnSpc>
              <a:spcBef>
                <a:spcPts val="700"/>
              </a:spcBef>
              <a:buFontTx/>
              <a:buChar char="•"/>
            </a:pPr>
            <a:endParaRPr lang="en-US" dirty="0">
              <a:sym typeface="Arial" charset="0"/>
            </a:endParaRPr>
          </a:p>
          <a:p>
            <a:pPr marL="0" indent="0" algn="ctr">
              <a:lnSpc>
                <a:spcPct val="90000"/>
              </a:lnSpc>
              <a:spcBef>
                <a:spcPts val="700"/>
              </a:spcBef>
              <a:buNone/>
            </a:pPr>
            <a:r>
              <a:rPr lang="en-US" dirty="0" smtClean="0">
                <a:sym typeface="Arial" charset="0"/>
              </a:rPr>
              <a:t>What</a:t>
            </a:r>
            <a:r>
              <a:rPr lang="en-US" sz="4400" dirty="0" smtClean="0">
                <a:sym typeface="Arial" charset="0"/>
              </a:rPr>
              <a:t> </a:t>
            </a:r>
            <a:r>
              <a:rPr lang="en-US" sz="4800" dirty="0">
                <a:solidFill>
                  <a:srgbClr val="7030A0"/>
                </a:solidFill>
                <a:sym typeface="Arial" charset="0"/>
              </a:rPr>
              <a:t>2</a:t>
            </a:r>
            <a:r>
              <a:rPr lang="en-US" sz="4400" dirty="0">
                <a:sym typeface="Arial" charset="0"/>
              </a:rPr>
              <a:t> </a:t>
            </a:r>
            <a:r>
              <a:rPr lang="en-US" dirty="0">
                <a:sym typeface="Arial" charset="0"/>
              </a:rPr>
              <a:t>ideas do you have about your specific officer role?</a:t>
            </a:r>
          </a:p>
          <a:p>
            <a:pPr marL="231775" indent="-231775" algn="ctr">
              <a:lnSpc>
                <a:spcPct val="90000"/>
              </a:lnSpc>
              <a:spcBef>
                <a:spcPts val="700"/>
              </a:spcBef>
              <a:buFontTx/>
              <a:buChar char="•"/>
            </a:pPr>
            <a:endParaRPr lang="en-US" dirty="0">
              <a:sym typeface="Arial" charset="0"/>
            </a:endParaRPr>
          </a:p>
          <a:p>
            <a:pPr marL="0" indent="0" algn="ctr">
              <a:lnSpc>
                <a:spcPct val="90000"/>
              </a:lnSpc>
              <a:spcBef>
                <a:spcPts val="700"/>
              </a:spcBef>
              <a:buNone/>
            </a:pPr>
            <a:r>
              <a:rPr lang="en-US" dirty="0" smtClean="0">
                <a:sym typeface="Arial" charset="0"/>
              </a:rPr>
              <a:t>What </a:t>
            </a:r>
            <a:r>
              <a:rPr lang="en-US" dirty="0">
                <a:sym typeface="Arial" charset="0"/>
              </a:rPr>
              <a:t>is</a:t>
            </a:r>
            <a:r>
              <a:rPr lang="en-US" sz="5400" dirty="0">
                <a:sym typeface="Arial" charset="0"/>
              </a:rPr>
              <a:t> </a:t>
            </a:r>
            <a:r>
              <a:rPr lang="en-US" sz="5400" dirty="0">
                <a:solidFill>
                  <a:srgbClr val="7030A0"/>
                </a:solidFill>
                <a:sym typeface="Arial" charset="0"/>
              </a:rPr>
              <a:t>1</a:t>
            </a:r>
            <a:r>
              <a:rPr lang="en-US" sz="5400" dirty="0">
                <a:sym typeface="Arial" charset="0"/>
              </a:rPr>
              <a:t> </a:t>
            </a:r>
            <a:r>
              <a:rPr lang="en-US" dirty="0">
                <a:sym typeface="Arial" charset="0"/>
              </a:rPr>
              <a:t>goal </a:t>
            </a:r>
            <a:r>
              <a:rPr lang="en-US" dirty="0" smtClean="0">
                <a:sym typeface="Arial" charset="0"/>
              </a:rPr>
              <a:t>do you </a:t>
            </a:r>
            <a:r>
              <a:rPr lang="en-US" dirty="0">
                <a:sym typeface="Arial" charset="0"/>
              </a:rPr>
              <a:t>have for </a:t>
            </a:r>
            <a:r>
              <a:rPr lang="en-US" dirty="0" smtClean="0">
                <a:sym typeface="Arial" charset="0"/>
              </a:rPr>
              <a:t>SSC </a:t>
            </a:r>
            <a:r>
              <a:rPr lang="en-US" dirty="0">
                <a:sym typeface="Arial" charset="0"/>
              </a:rPr>
              <a:t>this school year?</a:t>
            </a:r>
          </a:p>
          <a:p>
            <a:pPr marL="0" indent="0">
              <a:buNone/>
            </a:pPr>
            <a:endParaRPr lang="en-US" sz="2400" dirty="0"/>
          </a:p>
        </p:txBody>
      </p:sp>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3-2-1</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33</a:t>
            </a:fld>
            <a:endParaRPr lang="en-US" b="1" dirty="0">
              <a:solidFill>
                <a:schemeClr val="bg1"/>
              </a:solidFill>
            </a:endParaRPr>
          </a:p>
        </p:txBody>
      </p:sp>
    </p:spTree>
    <p:extLst>
      <p:ext uri="{BB962C8B-B14F-4D97-AF65-F5344CB8AC3E}">
        <p14:creationId xmlns:p14="http://schemas.microsoft.com/office/powerpoint/2010/main" val="3385415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5" name="Content Placeholder 4"/>
          <p:cNvSpPr>
            <a:spLocks noGrp="1"/>
          </p:cNvSpPr>
          <p:nvPr>
            <p:ph idx="1"/>
          </p:nvPr>
        </p:nvSpPr>
        <p:spPr>
          <a:xfrm>
            <a:off x="2254616" y="2057401"/>
            <a:ext cx="6432183" cy="3839520"/>
          </a:xfrm>
        </p:spPr>
        <p:txBody>
          <a:bodyPr>
            <a:normAutofit/>
          </a:bodyPr>
          <a:lstStyle/>
          <a:p>
            <a:pPr marL="0" indent="0">
              <a:lnSpc>
                <a:spcPct val="90000"/>
              </a:lnSpc>
              <a:spcBef>
                <a:spcPts val="700"/>
              </a:spcBef>
              <a:buClr>
                <a:srgbClr val="FF0000"/>
              </a:buClr>
              <a:buNone/>
            </a:pPr>
            <a:r>
              <a:rPr lang="en-US" b="1" dirty="0" smtClean="0">
                <a:solidFill>
                  <a:srgbClr val="00B050"/>
                </a:solidFill>
                <a:latin typeface="Century Gothic" pitchFamily="34" charset="0"/>
                <a:sym typeface="Arial" charset="0"/>
              </a:rPr>
              <a:t>We </a:t>
            </a:r>
            <a:r>
              <a:rPr lang="en-US" b="1" cap="small" dirty="0" smtClean="0">
                <a:solidFill>
                  <a:srgbClr val="00B050"/>
                </a:solidFill>
                <a:latin typeface="Century Gothic" pitchFamily="34" charset="0"/>
                <a:sym typeface="Arial" charset="0"/>
              </a:rPr>
              <a:t>thank you </a:t>
            </a:r>
            <a:r>
              <a:rPr lang="en-US" b="1" dirty="0" smtClean="0">
                <a:solidFill>
                  <a:srgbClr val="00B050"/>
                </a:solidFill>
                <a:latin typeface="Century Gothic" pitchFamily="34" charset="0"/>
                <a:sym typeface="Arial" charset="0"/>
              </a:rPr>
              <a:t>for participating!</a:t>
            </a:r>
            <a:endParaRPr lang="en-US" b="1" dirty="0">
              <a:solidFill>
                <a:srgbClr val="00B050"/>
              </a:solidFill>
              <a:latin typeface="Century Gothic" pitchFamily="34" charset="0"/>
              <a:sym typeface="Arial" charset="0"/>
            </a:endParaRPr>
          </a:p>
        </p:txBody>
      </p:sp>
      <p:pic>
        <p:nvPicPr>
          <p:cNvPr id="8" name="Picture 7"/>
          <p:cNvPicPr>
            <a:picLocks noChangeAspect="1"/>
          </p:cNvPicPr>
          <p:nvPr/>
        </p:nvPicPr>
        <p:blipFill>
          <a:blip r:embed="rId4"/>
          <a:stretch>
            <a:fillRect/>
          </a:stretch>
        </p:blipFill>
        <p:spPr>
          <a:xfrm>
            <a:off x="2438400" y="3124200"/>
            <a:ext cx="6161431" cy="1706472"/>
          </a:xfrm>
          <a:prstGeom prst="rect">
            <a:avLst/>
          </a:prstGeom>
        </p:spPr>
      </p:pic>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34</a:t>
            </a:fld>
            <a:endParaRPr lang="en-US" b="1" dirty="0">
              <a:solidFill>
                <a:schemeClr val="bg1"/>
              </a:solidFill>
            </a:endParaRPr>
          </a:p>
        </p:txBody>
      </p:sp>
    </p:spTree>
    <p:extLst>
      <p:ext uri="{BB962C8B-B14F-4D97-AF65-F5344CB8AC3E}">
        <p14:creationId xmlns:p14="http://schemas.microsoft.com/office/powerpoint/2010/main" val="3591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autoRev="1" fill="hold" nodeType="withEffect">
                                  <p:stCondLst>
                                    <p:cond delay="0"/>
                                  </p:stCondLst>
                                  <p:endCondLst>
                                    <p:cond evt="onNext" delay="0">
                                      <p:tgtEl>
                                        <p:sldTgt/>
                                      </p:tgtEl>
                                    </p:cond>
                                  </p:endCondLst>
                                  <p:childTnLst>
                                    <p:animClr clrSpc="rgb" dir="cw">
                                      <p:cBhvr override="childStyle">
                                        <p:cTn id="6" dur="3000" fill="hold"/>
                                        <p:tgtEl>
                                          <p:spTgt spid="5">
                                            <p:txEl>
                                              <p:pRg st="0" end="0"/>
                                            </p:txEl>
                                          </p:spTgt>
                                        </p:tgtEl>
                                        <p:attrNameLst>
                                          <p:attrName>style.color</p:attrName>
                                        </p:attrNameLst>
                                      </p:cBhvr>
                                      <p:to>
                                        <a:srgbClr val="548DD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686800" cy="4764452"/>
          </a:xfrm>
        </p:spPr>
        <p:txBody>
          <a:bodyPr>
            <a:normAutofit fontScale="92500" lnSpcReduction="10000"/>
          </a:bodyPr>
          <a:lstStyle/>
          <a:p>
            <a:pPr marL="0" indent="0">
              <a:spcAft>
                <a:spcPts val="1200"/>
              </a:spcAft>
              <a:buNone/>
            </a:pPr>
            <a:r>
              <a:rPr lang="en-US" dirty="0" smtClean="0"/>
              <a:t>Schools are required to form SSCs when they receive categorical funding from the state and federal government.</a:t>
            </a:r>
          </a:p>
          <a:p>
            <a:pPr marL="1828800" indent="0">
              <a:spcAft>
                <a:spcPts val="1200"/>
              </a:spcAft>
              <a:buNone/>
            </a:pPr>
            <a:r>
              <a:rPr lang="en-US" dirty="0" smtClean="0"/>
              <a:t>California Education Code mandates that schools write a plan to describe how categorical money will be spent.</a:t>
            </a:r>
          </a:p>
          <a:p>
            <a:pPr marL="0" indent="0">
              <a:spcAft>
                <a:spcPts val="1200"/>
              </a:spcAft>
              <a:buNone/>
            </a:pPr>
            <a:r>
              <a:rPr lang="en-US" dirty="0" smtClean="0"/>
              <a:t>A representative group of stakeholders develops this plan and makes decisions on how to spend the money according to the plan. </a:t>
            </a:r>
            <a:r>
              <a:rPr lang="en-US" sz="1900" dirty="0" smtClean="0"/>
              <a:t>(ED Code 52852) </a:t>
            </a:r>
            <a:endParaRPr lang="en-US" dirty="0" smtClean="0"/>
          </a:p>
          <a:p>
            <a:pPr marL="0" indent="0">
              <a:buNone/>
            </a:pPr>
            <a:endParaRPr lang="en-US" dirty="0" smtClean="0"/>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Why form a SSC</a:t>
            </a:r>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4</a:t>
            </a:fld>
            <a:endParaRPr lang="en-US" b="1" dirty="0">
              <a:solidFill>
                <a:schemeClr val="bg1"/>
              </a:solidFill>
            </a:endParaRPr>
          </a:p>
        </p:txBody>
      </p:sp>
      <p:pic>
        <p:nvPicPr>
          <p:cNvPr id="1026" name="Picture 2" descr="C:\Users\lausd_user\AppData\Local\Microsoft\Windows\Temporary Internet Files\Content.IE5\WR2ELC17\MC90031951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980051"/>
            <a:ext cx="1815084" cy="147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4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graphicFrame>
        <p:nvGraphicFramePr>
          <p:cNvPr id="2" name="Content Placeholder 1"/>
          <p:cNvGraphicFramePr>
            <a:graphicFrameLocks noGrp="1"/>
          </p:cNvGraphicFramePr>
          <p:nvPr>
            <p:ph idx="1"/>
            <p:extLst>
              <p:ext uri="{D42A27DB-BD31-4B8C-83A1-F6EECF244321}">
                <p14:modId xmlns:p14="http://schemas.microsoft.com/office/powerpoint/2010/main" val="388396220"/>
              </p:ext>
            </p:extLst>
          </p:nvPr>
        </p:nvGraphicFramePr>
        <p:xfrm>
          <a:off x="1599297" y="1156306"/>
          <a:ext cx="6432550" cy="4297363"/>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6636668" y="6044817"/>
            <a:ext cx="2309616" cy="639672"/>
          </a:xfrm>
          <a:prstGeom prst="rect">
            <a:avLst/>
          </a:prstGeom>
        </p:spPr>
      </p:pic>
      <p:sp>
        <p:nvSpPr>
          <p:cNvPr id="4" name="Rectangle 3"/>
          <p:cNvSpPr/>
          <p:nvPr/>
        </p:nvSpPr>
        <p:spPr>
          <a:xfrm>
            <a:off x="1676400" y="86972"/>
            <a:ext cx="7269883" cy="584775"/>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Elementary SSC Composition</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5</a:t>
            </a:fld>
            <a:endParaRPr lang="en-US" b="1" dirty="0">
              <a:solidFill>
                <a:schemeClr val="bg1"/>
              </a:solidFill>
            </a:endParaRPr>
          </a:p>
        </p:txBody>
      </p:sp>
      <p:sp>
        <p:nvSpPr>
          <p:cNvPr id="10" name="TextBox 9"/>
          <p:cNvSpPr txBox="1"/>
          <p:nvPr/>
        </p:nvSpPr>
        <p:spPr>
          <a:xfrm>
            <a:off x="3810000" y="786974"/>
            <a:ext cx="2445667" cy="369332"/>
          </a:xfrm>
          <a:prstGeom prst="rect">
            <a:avLst/>
          </a:prstGeom>
          <a:noFill/>
        </p:spPr>
        <p:txBody>
          <a:bodyPr wrap="square" rtlCol="0">
            <a:spAutoFit/>
          </a:bodyPr>
          <a:lstStyle/>
          <a:p>
            <a:r>
              <a:rPr lang="en-US" dirty="0" smtClean="0"/>
              <a:t>Minimum 10 members </a:t>
            </a:r>
            <a:endParaRPr lang="en-US" dirty="0"/>
          </a:p>
        </p:txBody>
      </p:sp>
      <p:sp>
        <p:nvSpPr>
          <p:cNvPr id="11" name="TextBox 10"/>
          <p:cNvSpPr txBox="1"/>
          <p:nvPr/>
        </p:nvSpPr>
        <p:spPr>
          <a:xfrm>
            <a:off x="1942400" y="5395156"/>
            <a:ext cx="4638033" cy="923330"/>
          </a:xfrm>
          <a:prstGeom prst="rect">
            <a:avLst/>
          </a:prstGeom>
          <a:noFill/>
        </p:spPr>
        <p:txBody>
          <a:bodyPr wrap="square" rtlCol="0">
            <a:spAutoFit/>
          </a:bodyPr>
          <a:lstStyle/>
          <a:p>
            <a:r>
              <a:rPr lang="en-US" dirty="0" smtClean="0"/>
              <a:t>*Parents may vote to give up one or more of their seats to community members. </a:t>
            </a:r>
            <a:r>
              <a:rPr lang="en-US" sz="1600" i="1" dirty="0" smtClean="0"/>
              <a:t>See BUL </a:t>
            </a:r>
            <a:r>
              <a:rPr lang="en-US" sz="1600" i="1" dirty="0" smtClean="0"/>
              <a:t>6332.0 </a:t>
            </a:r>
            <a:r>
              <a:rPr lang="en-US" sz="1600" i="1" dirty="0" smtClean="0"/>
              <a:t>for more information</a:t>
            </a:r>
            <a:endParaRPr lang="en-US" sz="1600" i="1" dirty="0"/>
          </a:p>
        </p:txBody>
      </p:sp>
      <p:sp>
        <p:nvSpPr>
          <p:cNvPr id="12" name="TextBox 11"/>
          <p:cNvSpPr txBox="1"/>
          <p:nvPr/>
        </p:nvSpPr>
        <p:spPr>
          <a:xfrm>
            <a:off x="6705600" y="2048470"/>
            <a:ext cx="2445667" cy="923330"/>
          </a:xfrm>
          <a:prstGeom prst="rect">
            <a:avLst/>
          </a:prstGeom>
          <a:noFill/>
        </p:spPr>
        <p:txBody>
          <a:bodyPr wrap="square" rtlCol="0">
            <a:spAutoFit/>
          </a:bodyPr>
          <a:lstStyle/>
          <a:p>
            <a:r>
              <a:rPr lang="en-US" dirty="0" smtClean="0"/>
              <a:t>Teachers constitute the majority of school staff represented on the SSC </a:t>
            </a:r>
            <a:endParaRPr lang="en-US" dirty="0"/>
          </a:p>
        </p:txBody>
      </p:sp>
    </p:spTree>
    <p:extLst>
      <p:ext uri="{BB962C8B-B14F-4D97-AF65-F5344CB8AC3E}">
        <p14:creationId xmlns:p14="http://schemas.microsoft.com/office/powerpoint/2010/main" val="149864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1752600" y="86972"/>
            <a:ext cx="7193683" cy="584775"/>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Secondary SSC Composition</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6</a:t>
            </a:fld>
            <a:endParaRPr lang="en-US" b="1" dirty="0">
              <a:solidFill>
                <a:schemeClr val="bg1"/>
              </a:solidFill>
            </a:endParaRPr>
          </a:p>
        </p:txBody>
      </p:sp>
      <p:graphicFrame>
        <p:nvGraphicFramePr>
          <p:cNvPr id="10" name="Content Placeholder 1"/>
          <p:cNvGraphicFramePr>
            <a:graphicFrameLocks/>
          </p:cNvGraphicFramePr>
          <p:nvPr>
            <p:extLst>
              <p:ext uri="{D42A27DB-BD31-4B8C-83A1-F6EECF244321}">
                <p14:modId xmlns:p14="http://schemas.microsoft.com/office/powerpoint/2010/main" val="3699716902"/>
              </p:ext>
            </p:extLst>
          </p:nvPr>
        </p:nvGraphicFramePr>
        <p:xfrm>
          <a:off x="1572083" y="1097793"/>
          <a:ext cx="6432550" cy="429736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3810000" y="786368"/>
            <a:ext cx="2445667" cy="369332"/>
          </a:xfrm>
          <a:prstGeom prst="rect">
            <a:avLst/>
          </a:prstGeom>
          <a:noFill/>
        </p:spPr>
        <p:txBody>
          <a:bodyPr wrap="square" rtlCol="0">
            <a:spAutoFit/>
          </a:bodyPr>
          <a:lstStyle/>
          <a:p>
            <a:r>
              <a:rPr lang="en-US" dirty="0" smtClean="0"/>
              <a:t>Minimum 12 members </a:t>
            </a:r>
            <a:endParaRPr lang="en-US" dirty="0"/>
          </a:p>
        </p:txBody>
      </p:sp>
      <p:sp>
        <p:nvSpPr>
          <p:cNvPr id="12" name="TextBox 11"/>
          <p:cNvSpPr txBox="1"/>
          <p:nvPr/>
        </p:nvSpPr>
        <p:spPr>
          <a:xfrm>
            <a:off x="1942400" y="5395156"/>
            <a:ext cx="4638033" cy="892552"/>
          </a:xfrm>
          <a:prstGeom prst="rect">
            <a:avLst/>
          </a:prstGeom>
          <a:noFill/>
        </p:spPr>
        <p:txBody>
          <a:bodyPr wrap="square" rtlCol="0">
            <a:spAutoFit/>
          </a:bodyPr>
          <a:lstStyle/>
          <a:p>
            <a:r>
              <a:rPr lang="en-US" dirty="0"/>
              <a:t>*Parents may vote to give up one or more of their seats to community members. </a:t>
            </a:r>
            <a:r>
              <a:rPr lang="en-US" sz="1600" i="1" dirty="0"/>
              <a:t>See </a:t>
            </a:r>
            <a:r>
              <a:rPr lang="en-US" sz="1600" i="1"/>
              <a:t>BUL </a:t>
            </a:r>
            <a:r>
              <a:rPr lang="en-US" sz="1600" i="1" smtClean="0"/>
              <a:t>6332.0 </a:t>
            </a:r>
            <a:r>
              <a:rPr lang="en-US" sz="1600" i="1" dirty="0"/>
              <a:t>for more information</a:t>
            </a:r>
          </a:p>
        </p:txBody>
      </p:sp>
      <p:sp>
        <p:nvSpPr>
          <p:cNvPr id="13" name="TextBox 12"/>
          <p:cNvSpPr txBox="1"/>
          <p:nvPr/>
        </p:nvSpPr>
        <p:spPr>
          <a:xfrm>
            <a:off x="6705600" y="2048470"/>
            <a:ext cx="2445667" cy="923330"/>
          </a:xfrm>
          <a:prstGeom prst="rect">
            <a:avLst/>
          </a:prstGeom>
          <a:noFill/>
        </p:spPr>
        <p:txBody>
          <a:bodyPr wrap="square" rtlCol="0">
            <a:spAutoFit/>
          </a:bodyPr>
          <a:lstStyle/>
          <a:p>
            <a:r>
              <a:rPr lang="en-US" dirty="0" smtClean="0"/>
              <a:t>Teachers constitute the majority of school staff represented on the SSC </a:t>
            </a:r>
            <a:endParaRPr lang="en-US" dirty="0"/>
          </a:p>
        </p:txBody>
      </p:sp>
      <p:sp>
        <p:nvSpPr>
          <p:cNvPr id="3" name="Rectangle 2"/>
          <p:cNvSpPr/>
          <p:nvPr/>
        </p:nvSpPr>
        <p:spPr>
          <a:xfrm>
            <a:off x="1257300" y="1155700"/>
            <a:ext cx="2133600" cy="1477328"/>
          </a:xfrm>
          <a:prstGeom prst="rect">
            <a:avLst/>
          </a:prstGeom>
        </p:spPr>
        <p:txBody>
          <a:bodyPr wrap="square">
            <a:spAutoFit/>
          </a:bodyPr>
          <a:lstStyle/>
          <a:p>
            <a:r>
              <a:rPr lang="en-US" dirty="0" smtClean="0"/>
              <a:t>**Middle schools must include students, </a:t>
            </a:r>
            <a:r>
              <a:rPr lang="en-US" i="1" dirty="0" smtClean="0"/>
              <a:t>unless</a:t>
            </a:r>
            <a:r>
              <a:rPr lang="en-US" dirty="0" smtClean="0"/>
              <a:t> indicated in their bylaws</a:t>
            </a:r>
            <a:endParaRPr lang="en-US" dirty="0"/>
          </a:p>
        </p:txBody>
      </p:sp>
    </p:spTree>
    <p:extLst>
      <p:ext uri="{BB962C8B-B14F-4D97-AF65-F5344CB8AC3E}">
        <p14:creationId xmlns:p14="http://schemas.microsoft.com/office/powerpoint/2010/main" val="85272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819401"/>
            <a:ext cx="8229600" cy="3077520"/>
          </a:xfrm>
        </p:spPr>
        <p:txBody>
          <a:bodyPr>
            <a:normAutofit/>
          </a:bodyPr>
          <a:lstStyle/>
          <a:p>
            <a:pPr marL="0" indent="0" algn="ctr">
              <a:buNone/>
            </a:pPr>
            <a:r>
              <a:rPr lang="en-US" dirty="0" smtClean="0">
                <a:effectLst>
                  <a:outerShdw blurRad="38100" dist="38100" dir="2700000" algn="tl">
                    <a:srgbClr val="000000">
                      <a:alpha val="43137"/>
                    </a:srgbClr>
                  </a:outerShdw>
                </a:effectLst>
              </a:rPr>
              <a:t>Roles and Responsibilities of </a:t>
            </a:r>
            <a:r>
              <a:rPr lang="en-US" dirty="0">
                <a:effectLst>
                  <a:outerShdw blurRad="38100" dist="38100" dir="2700000" algn="tl">
                    <a:srgbClr val="000000">
                      <a:alpha val="43137"/>
                    </a:srgbClr>
                  </a:outerShdw>
                </a:effectLst>
              </a:rPr>
              <a:t>the </a:t>
            </a:r>
            <a:r>
              <a:rPr lang="en-US" dirty="0" smtClean="0">
                <a:effectLst>
                  <a:outerShdw blurRad="38100" dist="38100" dir="2700000" algn="tl">
                    <a:srgbClr val="000000">
                      <a:alpha val="43137"/>
                    </a:srgbClr>
                  </a:outerShdw>
                </a:effectLst>
              </a:rPr>
              <a:t>SSC</a:t>
            </a: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426464"/>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12" name="Rectangle 11"/>
          <p:cNvSpPr/>
          <p:nvPr/>
        </p:nvSpPr>
        <p:spPr>
          <a:xfrm>
            <a:off x="457200" y="86972"/>
            <a:ext cx="8489084" cy="584776"/>
          </a:xfrm>
          <a:prstGeom prst="rect">
            <a:avLst/>
          </a:prstGeom>
          <a:noFill/>
        </p:spPr>
        <p:txBody>
          <a:bodyPr wrap="square" lIns="91440" tIns="45720" rIns="91440" bIns="45720">
            <a:spAutoFit/>
          </a:bodyPr>
          <a:lstStyle/>
          <a:p>
            <a:r>
              <a:rPr lang="en-US" sz="3200" b="1" cap="none" spc="600" dirty="0" smtClean="0">
                <a:ln w="12700">
                  <a:noFill/>
                  <a:prstDash val="solid"/>
                </a:ln>
                <a:solidFill>
                  <a:schemeClr val="bg2">
                    <a:tint val="85000"/>
                    <a:satMod val="155000"/>
                  </a:schemeClr>
                </a:solidFill>
                <a:effectLst>
                  <a:outerShdw blurRad="50800" dist="38100" dir="2700000" algn="tl" rotWithShape="0">
                    <a:prstClr val="black">
                      <a:alpha val="40000"/>
                    </a:prstClr>
                  </a:outerShdw>
                </a:effectLst>
              </a:rPr>
              <a:t>Objective #2</a:t>
            </a:r>
            <a:endParaRPr lang="en-US" sz="3200" b="1" cap="none" spc="600" dirty="0">
              <a:ln w="12700">
                <a:noFill/>
                <a:prstDash val="solid"/>
              </a:ln>
              <a:solidFill>
                <a:schemeClr val="bg2">
                  <a:tint val="85000"/>
                  <a:satMod val="155000"/>
                </a:schemeClr>
              </a:solidFill>
              <a:effectLst>
                <a:outerShdw blurRad="50800" dist="38100" dir="2700000" algn="tl" rotWithShape="0">
                  <a:prstClr val="black">
                    <a:alpha val="40000"/>
                  </a:prstClr>
                </a:outerShdw>
              </a:effectLst>
            </a:endParaRPr>
          </a:p>
        </p:txBody>
      </p:sp>
      <p:sp>
        <p:nvSpPr>
          <p:cNvPr id="6" name="TextBox 5"/>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7</a:t>
            </a:fld>
            <a:endParaRPr lang="en-US" b="1" dirty="0">
              <a:solidFill>
                <a:schemeClr val="bg1"/>
              </a:solidFill>
            </a:endParaRPr>
          </a:p>
        </p:txBody>
      </p:sp>
    </p:spTree>
    <p:extLst>
      <p:ext uri="{BB962C8B-B14F-4D97-AF65-F5344CB8AC3E}">
        <p14:creationId xmlns:p14="http://schemas.microsoft.com/office/powerpoint/2010/main" val="4176339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pic>
        <p:nvPicPr>
          <p:cNvPr id="8" name="Picture 7"/>
          <p:cNvPicPr>
            <a:picLocks noChangeAspect="1"/>
          </p:cNvPicPr>
          <p:nvPr/>
        </p:nvPicPr>
        <p:blipFill>
          <a:blip r:embed="rId4"/>
          <a:stretch>
            <a:fillRect/>
          </a:stretch>
        </p:blipFill>
        <p:spPr>
          <a:xfrm>
            <a:off x="6636668" y="6044817"/>
            <a:ext cx="2309616" cy="639672"/>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SSC Officer Roles</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8</a:t>
            </a:fld>
            <a:endParaRPr lang="en-US" b="1" dirty="0">
              <a:solidFill>
                <a:schemeClr val="bg1"/>
              </a:solidFill>
            </a:endParaRPr>
          </a:p>
        </p:txBody>
      </p:sp>
      <p:graphicFrame>
        <p:nvGraphicFramePr>
          <p:cNvPr id="2" name="Diagram 1"/>
          <p:cNvGraphicFramePr/>
          <p:nvPr>
            <p:extLst>
              <p:ext uri="{D42A27DB-BD31-4B8C-83A1-F6EECF244321}">
                <p14:modId xmlns:p14="http://schemas.microsoft.com/office/powerpoint/2010/main" val="3499788010"/>
              </p:ext>
            </p:extLst>
          </p:nvPr>
        </p:nvGraphicFramePr>
        <p:xfrm>
          <a:off x="685800" y="762000"/>
          <a:ext cx="7839883" cy="6012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453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dgm id="{70E7121A-83BD-4420-9202-5AAAD24974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D81591CE-3EE0-4D36-823B-3B4113B0E9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ADC8795F-D38C-4D92-8224-545052314E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C44C3430-C7A8-4A36-A651-DD90B1D1D53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8E2F1C8-593E-4994-9E67-FCF00ABE6B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6471" y="-1"/>
            <a:ext cx="7007529" cy="846637"/>
          </a:xfrm>
          <a:prstGeom prst="rect">
            <a:avLst/>
          </a:prstGeom>
          <a:gradFill flip="none" rotWithShape="1">
            <a:gsLst>
              <a:gs pos="100000">
                <a:srgbClr val="008000">
                  <a:alpha val="49000"/>
                </a:srgbClr>
              </a:gs>
              <a:gs pos="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7" name="Picture 6" descr="green b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4" name="Rectangle 3"/>
          <p:cNvSpPr/>
          <p:nvPr/>
        </p:nvSpPr>
        <p:spPr>
          <a:xfrm>
            <a:off x="2254616" y="86972"/>
            <a:ext cx="6691667" cy="584776"/>
          </a:xfrm>
          <a:prstGeom prst="rect">
            <a:avLst/>
          </a:prstGeom>
          <a:noFill/>
        </p:spPr>
        <p:txBody>
          <a:bodyPr wrap="square" lIns="91440" tIns="45720" rIns="91440" bIns="45720">
            <a:spAutoFit/>
          </a:bodyPr>
          <a:lstStyle/>
          <a:p>
            <a:r>
              <a:rPr lang="en-US" sz="3200" b="1" cap="none" spc="600" dirty="0" smtClean="0">
                <a:ln w="12700">
                  <a:noFill/>
                  <a:prstDash val="solid"/>
                </a:ln>
                <a:solidFill>
                  <a:srgbClr val="008000"/>
                </a:solidFill>
                <a:effectLst>
                  <a:outerShdw blurRad="50800" dist="38100" dir="2700000" algn="tl" rotWithShape="0">
                    <a:prstClr val="black">
                      <a:alpha val="40000"/>
                    </a:prstClr>
                  </a:outerShdw>
                </a:effectLst>
              </a:rPr>
              <a:t>Responsibilities of the SSC</a:t>
            </a:r>
            <a:endParaRPr lang="en-US" sz="3200" b="1" cap="none" spc="600" dirty="0">
              <a:ln w="12700">
                <a:noFill/>
                <a:prstDash val="solid"/>
              </a:ln>
              <a:solidFill>
                <a:srgbClr val="008000"/>
              </a:solidFill>
              <a:effectLst>
                <a:outerShdw blurRad="50800" dist="38100" dir="2700000" algn="tl" rotWithShape="0">
                  <a:prstClr val="black">
                    <a:alpha val="40000"/>
                  </a:prstClr>
                </a:outerShdw>
              </a:effectLst>
            </a:endParaRPr>
          </a:p>
        </p:txBody>
      </p:sp>
      <p:sp>
        <p:nvSpPr>
          <p:cNvPr id="9" name="TextBox 8"/>
          <p:cNvSpPr txBox="1"/>
          <p:nvPr/>
        </p:nvSpPr>
        <p:spPr>
          <a:xfrm>
            <a:off x="0" y="-1"/>
            <a:ext cx="457200" cy="369332"/>
          </a:xfrm>
          <a:prstGeom prst="rect">
            <a:avLst/>
          </a:prstGeom>
          <a:noFill/>
        </p:spPr>
        <p:txBody>
          <a:bodyPr wrap="square" rtlCol="0">
            <a:spAutoFit/>
          </a:bodyPr>
          <a:lstStyle/>
          <a:p>
            <a:fld id="{6289C5CD-61AB-4ECE-816F-9FE6717B347A}" type="slidenum">
              <a:rPr lang="en-US" b="1" smtClean="0">
                <a:solidFill>
                  <a:schemeClr val="bg1"/>
                </a:solidFill>
              </a:rPr>
              <a:t>9</a:t>
            </a:fld>
            <a:endParaRPr lang="en-US" b="1" dirty="0">
              <a:solidFill>
                <a:schemeClr val="bg1"/>
              </a:solidFill>
            </a:endParaRPr>
          </a:p>
        </p:txBody>
      </p:sp>
      <p:graphicFrame>
        <p:nvGraphicFramePr>
          <p:cNvPr id="3" name="Diagram 2"/>
          <p:cNvGraphicFramePr/>
          <p:nvPr>
            <p:extLst>
              <p:ext uri="{D42A27DB-BD31-4B8C-83A1-F6EECF244321}">
                <p14:modId xmlns:p14="http://schemas.microsoft.com/office/powerpoint/2010/main" val="3533332741"/>
              </p:ext>
            </p:extLst>
          </p:nvPr>
        </p:nvGraphicFramePr>
        <p:xfrm>
          <a:off x="1188317" y="846636"/>
          <a:ext cx="7422283" cy="5837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5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133BACA-3E43-4A50-AA86-A7F7ECB643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45F1E4A5-256F-4AA4-85B8-077EA666112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A9D5527F-5CDD-4718-8FB9-87F39D199C2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F79026D1-8B89-40F2-8A4D-9675B7F5455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3B37D699-8D8E-43F6-80BA-43CD41245FB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0155375-5D40-461B-8825-8AAE5B310E1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43997381-91B7-4A81-9CAE-0F4A8CAF629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9EB0741C-4DC6-424D-ABB3-3F699E0FD6A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F742ECAA-BD5A-489D-9320-2151EC84255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8FEBD080-6553-488C-ABA9-DA2BEA30C56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dgm id="{543DE86D-6C7D-4897-9CDF-317AF0CE146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graphicEl>
                                              <a:dgm id="{B5393540-DA76-455B-A861-560ABC9BAC0D}"/>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graphicEl>
                                              <a:dgm id="{1512EBDB-3D62-49E2-9FFF-F8D5165C12E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graphicEl>
                                              <a:dgm id="{7CE0358B-F8E4-432D-8A28-4CDF4FC1556C}"/>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dgm id="{E0DBF72C-5BAA-46E6-8442-2DEF177874D8}"/>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graphicEl>
                                              <a:dgm id="{D16C0025-5727-4490-A73B-B08B65ABEF0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2398</TotalTime>
  <Words>5942</Words>
  <Application>Microsoft Office PowerPoint</Application>
  <PresentationFormat>On-screen Show (4:3)</PresentationFormat>
  <Paragraphs>684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LAUSD</cp:lastModifiedBy>
  <cp:revision>151</cp:revision>
  <dcterms:created xsi:type="dcterms:W3CDTF">2013-09-19T15:54:02Z</dcterms:created>
  <dcterms:modified xsi:type="dcterms:W3CDTF">2014-08-12T23:46:18Z</dcterms:modified>
</cp:coreProperties>
</file>